
<file path=[Content_Types].xml><?xml version="1.0" encoding="utf-8"?>
<Types xmlns="http://schemas.openxmlformats.org/package/2006/content-types">
  <Default Extension="emf" ContentType="image/x-emf"/>
  <Default Extension="gif" ContentType="image/gi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ink/ink1.xml" ContentType="application/inkml+xml"/>
  <Override PartName="/ppt/notesSlides/notesSlide48.xml" ContentType="application/vnd.openxmlformats-officedocument.presentationml.notesSlide+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notesSlides/notesSlide49.xml" ContentType="application/vnd.openxmlformats-officedocument.presentationml.notesSlide+xml"/>
  <Override PartName="/ppt/ink/ink7.xml" ContentType="application/inkml+xml"/>
  <Override PartName="/ppt/notesSlides/notesSlide50.xml" ContentType="application/vnd.openxmlformats-officedocument.presentationml.notesSlide+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notesSlides/notesSlide51.xml" ContentType="application/vnd.openxmlformats-officedocument.presentationml.notesSlide+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notesSlides/notesSlide52.xml" ContentType="application/vnd.openxmlformats-officedocument.presentationml.notesSlide+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notesSlides/notesSlide53.xml" ContentType="application/vnd.openxmlformats-officedocument.presentationml.notesSlide+xml"/>
  <Override PartName="/ppt/ink/ink54.xml" ContentType="application/inkml+xml"/>
  <Override PartName="/ppt/ink/ink55.xml" ContentType="application/inkml+xml"/>
  <Override PartName="/ppt/ink/ink56.xml" ContentType="application/inkml+xml"/>
  <Override PartName="/ppt/ink/ink57.xml" ContentType="application/inkml+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64"/>
  </p:notesMasterIdLst>
  <p:handoutMasterIdLst>
    <p:handoutMasterId r:id="rId65"/>
  </p:handoutMasterIdLst>
  <p:sldIdLst>
    <p:sldId id="256" r:id="rId3"/>
    <p:sldId id="258" r:id="rId4"/>
    <p:sldId id="1097" r:id="rId5"/>
    <p:sldId id="1048" r:id="rId6"/>
    <p:sldId id="1051" r:id="rId7"/>
    <p:sldId id="1052" r:id="rId8"/>
    <p:sldId id="1053" r:id="rId9"/>
    <p:sldId id="1054" r:id="rId10"/>
    <p:sldId id="1055" r:id="rId11"/>
    <p:sldId id="1056" r:id="rId12"/>
    <p:sldId id="1046" r:id="rId13"/>
    <p:sldId id="1044" r:id="rId14"/>
    <p:sldId id="1086" r:id="rId15"/>
    <p:sldId id="1088" r:id="rId16"/>
    <p:sldId id="1087" r:id="rId17"/>
    <p:sldId id="1089" r:id="rId18"/>
    <p:sldId id="1090" r:id="rId19"/>
    <p:sldId id="1091" r:id="rId20"/>
    <p:sldId id="1092" r:id="rId21"/>
    <p:sldId id="1093" r:id="rId22"/>
    <p:sldId id="1094" r:id="rId23"/>
    <p:sldId id="1095" r:id="rId24"/>
    <p:sldId id="1057" r:id="rId25"/>
    <p:sldId id="1045" r:id="rId26"/>
    <p:sldId id="1058" r:id="rId27"/>
    <p:sldId id="1059" r:id="rId28"/>
    <p:sldId id="1061" r:id="rId29"/>
    <p:sldId id="1060" r:id="rId30"/>
    <p:sldId id="1062" r:id="rId31"/>
    <p:sldId id="1063" r:id="rId32"/>
    <p:sldId id="1096" r:id="rId33"/>
    <p:sldId id="1064" r:id="rId34"/>
    <p:sldId id="1065" r:id="rId35"/>
    <p:sldId id="1066" r:id="rId36"/>
    <p:sldId id="1067" r:id="rId37"/>
    <p:sldId id="1068" r:id="rId38"/>
    <p:sldId id="1069" r:id="rId39"/>
    <p:sldId id="1070" r:id="rId40"/>
    <p:sldId id="1071" r:id="rId41"/>
    <p:sldId id="1072" r:id="rId42"/>
    <p:sldId id="1073" r:id="rId43"/>
    <p:sldId id="1074" r:id="rId44"/>
    <p:sldId id="1075" r:id="rId45"/>
    <p:sldId id="1076" r:id="rId46"/>
    <p:sldId id="1077" r:id="rId47"/>
    <p:sldId id="1078" r:id="rId48"/>
    <p:sldId id="1079" r:id="rId49"/>
    <p:sldId id="277" r:id="rId50"/>
    <p:sldId id="278" r:id="rId51"/>
    <p:sldId id="280" r:id="rId52"/>
    <p:sldId id="285" r:id="rId53"/>
    <p:sldId id="286" r:id="rId54"/>
    <p:sldId id="287" r:id="rId55"/>
    <p:sldId id="288" r:id="rId56"/>
    <p:sldId id="1085" r:id="rId57"/>
    <p:sldId id="1081" r:id="rId58"/>
    <p:sldId id="1082" r:id="rId59"/>
    <p:sldId id="1083" r:id="rId60"/>
    <p:sldId id="1084" r:id="rId61"/>
    <p:sldId id="1099" r:id="rId62"/>
    <p:sldId id="945" r:id="rId63"/>
  </p:sldIdLst>
  <p:sldSz cx="12192000" cy="6858000"/>
  <p:notesSz cx="6858000" cy="9144000"/>
  <p:defaultText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7D31"/>
    <a:srgbClr val="81FF5C"/>
    <a:srgbClr val="FF3400"/>
    <a:srgbClr val="95C532"/>
    <a:srgbClr val="870000"/>
    <a:srgbClr val="1C1B96"/>
    <a:srgbClr val="397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39" autoAdjust="0"/>
    <p:restoredTop sz="81628" autoAdjust="0"/>
  </p:normalViewPr>
  <p:slideViewPr>
    <p:cSldViewPr snapToGrid="0">
      <p:cViewPr varScale="1">
        <p:scale>
          <a:sx n="102" d="100"/>
          <a:sy n="102" d="100"/>
        </p:scale>
        <p:origin x="210" y="66"/>
      </p:cViewPr>
      <p:guideLst/>
    </p:cSldViewPr>
  </p:slideViewPr>
  <p:notesTextViewPr>
    <p:cViewPr>
      <p:scale>
        <a:sx n="100" d="100"/>
        <a:sy n="100" d="100"/>
      </p:scale>
      <p:origin x="0" y="0"/>
    </p:cViewPr>
  </p:notesTextViewPr>
  <p:notesViewPr>
    <p:cSldViewPr snapToGrid="0">
      <p:cViewPr>
        <p:scale>
          <a:sx n="102" d="100"/>
          <a:sy n="102" d="100"/>
        </p:scale>
        <p:origin x="2037" y="-247"/>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85E5DAE-4647-D36D-9E2A-E5F0421DCE0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150"/>
          </a:p>
        </p:txBody>
      </p:sp>
      <p:sp>
        <p:nvSpPr>
          <p:cNvPr id="3" name="Date Placeholder 2">
            <a:extLst>
              <a:ext uri="{FF2B5EF4-FFF2-40B4-BE49-F238E27FC236}">
                <a16:creationId xmlns:a16="http://schemas.microsoft.com/office/drawing/2014/main" id="{DDF40C3F-DFC9-BC4C-FB24-B1810804421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7739A86-31CA-47FD-AF98-AF7DDCCD4224}" type="datetimeFigureOut">
              <a:rPr lang="en-150" smtClean="0"/>
              <a:t>04/05/2026</a:t>
            </a:fld>
            <a:endParaRPr lang="en-150"/>
          </a:p>
        </p:txBody>
      </p:sp>
      <p:sp>
        <p:nvSpPr>
          <p:cNvPr id="4" name="Footer Placeholder 3">
            <a:extLst>
              <a:ext uri="{FF2B5EF4-FFF2-40B4-BE49-F238E27FC236}">
                <a16:creationId xmlns:a16="http://schemas.microsoft.com/office/drawing/2014/main" id="{E1844754-77BD-4F71-4A93-04E9120D03B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150"/>
          </a:p>
        </p:txBody>
      </p:sp>
      <p:sp>
        <p:nvSpPr>
          <p:cNvPr id="5" name="Slide Number Placeholder 4">
            <a:extLst>
              <a:ext uri="{FF2B5EF4-FFF2-40B4-BE49-F238E27FC236}">
                <a16:creationId xmlns:a16="http://schemas.microsoft.com/office/drawing/2014/main" id="{10B0CADB-0363-E487-40BC-67D8C5170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B4C1766-BE98-4EB9-A5AE-2BD04A236B86}" type="slidenum">
              <a:rPr lang="en-150" smtClean="0"/>
              <a:t>‹#›</a:t>
            </a:fld>
            <a:endParaRPr lang="en-150"/>
          </a:p>
        </p:txBody>
      </p:sp>
    </p:spTree>
    <p:extLst>
      <p:ext uri="{BB962C8B-B14F-4D97-AF65-F5344CB8AC3E}">
        <p14:creationId xmlns:p14="http://schemas.microsoft.com/office/powerpoint/2010/main" val="86336360"/>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2:07:52.178"/>
    </inkml:context>
    <inkml:brush xml:id="br0">
      <inkml:brushProperty name="width" value="0.10583" units="cm"/>
      <inkml:brushProperty name="height" value="0.10583" units="cm"/>
      <inkml:brushProperty name="color" value="#92D050"/>
      <inkml:brushProperty name="fitToCurve" value="1"/>
    </inkml:brush>
  </inkml:definitions>
  <inkml:trace contextRef="#ctx0" brushRef="#br0">826 1506 72 0,'0'0'833'0,"0"0"-651"16,0 0 48-16,0 0 37 16,0 0-103-16,0 0-80 15,0 0-29-15,0 0-20 16,0 14-21-16,0-2 5 15,-5 12-1-15,0 8 7 0,-7 2 11 16,2 7-11 0,5 0 3-16,1 0-6 0,4 1-14 15,0-1 11-15,0-4-7 16,0 1-5-16,0 3 8 16,0 0-14-16,4 0 16 15,6 4-3-15,-5-4-8 16,2-3 8-16,-2-8-6 15,-5 1-7-15,0-3 6 16,5-4-1-16,-5 0 18 16,0 4-1-16,0-5-8 15,0 4 7-15,0-6-16 16,0 0-5-16,0 0 3 16,0-8-4-16,5 1 0 15,-5-8 0-15,5 2 1 0,-5-5-1 16,5-3 1-16,-5 4 5 15,0-4 3-15,0 0-9 16,0 0 12-16,0 0-6 16,0 3-6-16,0-3 7 15,0 4-7-15,0 3-8 16,0 2 8-16,0 1 0 16,0 1 1-16,0-1-1 15,0-3 1-15,0 0 0 16,0 0-1-16,0-4 0 0,0 4 1 15,0 0-1 1,0 0 11-16,0 0-2 0,0 3-8 16,0-6 10-16,0 2-10 15,0-2-1-15,0-1 9 16,0-3-8-16,0 0 6 16,0 0 2-16,0 0 0 15,0 0 25-15,0 0-14 16,0 0-9-16,0 0-2 15,0 0-9-15,0 0 0 16,0 0 0-16,0 4-5 16,0-4 5-16,0 4 1 15,0-1-1-15,0-3 9 0,0 3-9 16,0 1 1 0,0-1 0-16,0-3 0 0,0 0 4 15,0 4-5-15,0-4 0 16,0 0 6-16,0 0-6 15,0 0 0-15,0 0 1 16,0 0-1-16,0 0 1 16,0 0 0-16,0 0 0 15,0 0 10-15,0 0-4 16,0 0 2-16,0 3 3 16,-5-3-11-16,0 0 9 15,0 0-10-15,5 0 0 0,-5 0 8 16,5 3-7-16,-12-3 0 15,2 0 9-15,1 4-4 16,-9-4 12-16,-1 0-9 16,2 0 4-16,-3 0 7 15,-2 0-13-15,0 0 11 16,3 0-5-16,2 0-12 16,7 0 14-16,0 0-6 15,-7 0-1-15,7 0 4 16,-7 0-12-16,2 0 6 15,-7 0 3-15,8 0-8 16,-3 0 12-16,7 0-12 16,0 0 0-16,0 3 5 0,-2-3-6 15,7 4-1 1,-5-4 1-16,5 2-11 0,-2 2 10 16,7-4-21-16,0 0-109 15,12 0-169-15,25-17-378 16,0 0-338-16</inkml:trace>
  <inkml:trace contextRef="#ctx0" brushRef="#br0" timeOffset="1930">826 1591 464 0,'0'0'196'0,"0"0"-15"0,0 0-22 16,0 0-19 0,0 0-28-16,0 0-5 0,0 0 25 15,-5-10-43-15,5 10-27 16,0 0-14-16,0 0-5 15,0 0-1-15,0 0-23 16,0 0 4-16,0 0 7 16,0 0 12-16,0 0 20 15,5 0-8-15,12 0 12 16,-2 3-2-16,7 11-18 16,2-1 1-16,-2 5 5 15,0 3-8-15,3-1 1 16,-3 3-14-16,0 5-9 0,-7-4-2 15,7 4-12-15,-8 3 6 16,3-3-1-16,-2-2-5 16,2 5 8-16,-7-7-10 15,5 4-5-15,-3-4 6 16,-2 0-7-16,-6-3 1 16,9-5 0-16,-4-2 0 15,-4 3 5-15,-5 0-6 16,5 1 0-16,-5 2 5 15,0-2-4-15,5 2 6 16,-5-3-6-16,0 0-1 16,0 0 1-16,0-3 0 15,5 3 0-15,-5-7 4 0,7 3-5 16,-7-2 0-16,0 3 0 16,5-3 1-16,-5 2 0 15,0 1-1-15,0-1 0 16,0-3 5-16,0 4-3 15,0-4-2-15,0-3 0 16,0 4-2-16,0-4 2 16,0 1 0-16,0 1 0 15,0-2 2-15,0 0-2 16,0 0 0-16,0-4 0 16,0 4-2-16,0-4 2 15,0 1 0-15,0-1 0 0,0 1 5 16,0-4-5-16,0 3 0 15,0 1-1-15,0-2 2 16,0-2-1-16,0 5 1 16,0-2-1-16,0 0 1 15,0 1-1-15,0-1 0 16,0-3 0-16,0 4 0 16,0-4 1-16,0 3-1 15,0-3 0-15,0 4 0 16,0-2 0-16,0 2 0 15,0-1 1-15,0 0-1 16,0 4 0-16,0-4 0 16,0 5 0-16,0-5-1 15,0 1 1-15,0-1 0 16,0 1 0-16,0-4-5 0,0 0 4 16,0 0 1-16,0 0 0 15,0 0-2-15,0 3 4 16,0-3-2-16,0 3 0 15,0 1 0-15,0-1-2 16,0 1 2-16,0-1 0 16,0-3 0-16,0 0 0 15,0 4-1-15,0-4 1 16,0 0-6-16,0 3 6 16,0 4-1-16,0-4 1 15,0 1 0-15,0-2-4 16,5-2 3-16,-5 5 1 0,5-5-9 15,-5 0 8-15,0 0 1 16,0 0-8-16,5 0 8 16,0 0-9-16,2 0 9 15,3 0-1-15,0 0 1 16,-1 0 5-16,9 0-5 16,-9 0 1-16,4 0 7 15,-4 0-8-15,1 0 1 16,2 0 0-16,3 0-1 15,0 0 1-15,2 0-1 16,5 0 1-16,-8 0 0 0,13 0 0 16,-7 0-1-16,2 0 1 15,0 0-1-15,-3 0 6 16,-1 0-6-16,-4 0 0 16,8 0 5-16,-2 0-5 0,2 0 0 15,-5 0 2-15,-7 0-2 16,-5 0 6-16,-5 0-6 15,0 0 0-15,0 0 0 16,0 0-8-16,0 0-23 16,-10 3-143-16,-17 8-349 15,-10-5-771-15</inkml:trace>
  <inkml:trace contextRef="#ctx0" brushRef="#br0" timeOffset="4011">826 1451 152 0,'0'0'288'16,"0"0"-115"-16,0 0 24 16,0 0-17-16,0 0-57 15,0 0-14-15,0 0 14 16,0 0 15-16,0 0-13 0,0 0-23 15,0 0-32 1,0 0-12-16,0 0-17 0,0 0-4 16,0 0 4-16,0 0 2 15,0 0 35-15,0 0 11 16,0 0-21-16,0 0-9 16,0 0-18-16,0 0-7 15,0 0-1-15,0 0-11 16,0 0-1-16,0 0-10 15,0 0-10-15,0 0-2 16,0 0 0-16,0 0 1 16,0 0 6-16,0 0-6 15,0 0 9-15,0 0 4 0,0 0 2 16,0 0 13 0,0 0 3-16,0 0-1 0,0-6 12 15,0-19-27-15,0-2-2 16,0-8-1-16,0-6-6 15,0-7 4-15,-10-7-10 16,-2 0-1 0,7 4 1-16,0 6-7 0,0 8 7 15,5 6 6-15,-4 3-6 16,4 8 12-16,0 3-12 16,0-1 0-16,0 4 3 15,0 1-2-15,0 3-1 16,0-4 0-16,0 4 0 15,0 0 0-15,0-1 0 16,0 4 0-16,0-2 0 0,0-2 0 16,0 0 0-16,0 4 0 15,0 1 0-15,0-1 1 16,0 7-1-16,0-4 1 16,0 4 0-16,0-3-1 15,0-1 0-15,0 1 0 16,0 3 1-16,0-4-2 15,0 4 1-15,0-3 0 16,0-1 1-16,0 1-1 16,0-4 0-16,0 4 0 15,0-4 1-15,0 3-1 16,0 2 0-16,0-2 0 0,0 1 1 16,0-1-1-1,0 4 6-15,0-3-5 0,0 0-1 16,0-1 5-16,0 1-5 15,0-1 0-15,0 1-1 16,0-1 0-16,0 1 1 16,0 3 0-16,0 0 0 15,0 0-1-15,0 0 1 16,0 0 0-16,0 0 0 16,0 0-5-16,0-3 5 15,0 3 0-15,0 0 0 16,0-4 0-16,0 1 0 15,0-4-2-15,0 3 2 16,0-3-5-16,0 4 5 16,0-1 0-16,0 4 0 0,0 0 1 15,0 0-1-15,0 0 0 16,0 0 0-16,0 0-1 16,0 0 0-16,0 0-5 15,-5 0-2-15,5 0 8 16,0 0-1-16,0 0-5 15,0 0 6-15,0 0-2 16,0 0 2-16,0 0-6 16,0 0-9-16,0 0 7 15,-5 0-5-15,5 0 2 16,-8 0 10-16,4 0 1 16,-1 0 10-16,0 0 4 15,-5 4-8 1,-2 2 3-16,2 2-9 0,-12 2 1 0,2 4 0 15,-11 3-1-15,-1-1 1 16,-10 8-1-16,-2 1 0 16,-2 2 0-16,-1 4-1 15,-6 0 1-15,6 3-1 16,3-3 1-16,3 3 0 16,-1-3 0-16,10-3 0 15,1-4-1-15,4-4 1 16,7-3 0-16,-2-3 1 15,7 3-1-15,-2-7 0 16,3 5 1-16,-4-5-1 0,14-4 5 16,-6 1-5-16,2-3 0 15,8-4 0-15,0 0 0 16,0 0-1-16,0 0 1 16,0 0-9-16,0 0 8 15,0 0-11-15,0 0-18 16,0 0-24-16,0-7-54 15,44-31-73-15,3 3-115 16,-5 1-396-16</inkml:trace>
  <inkml:trace contextRef="#ctx0" brushRef="#br0" timeOffset="4574">904 648 170 0,'0'0'152'0,"0"0"-94"0,0 0-14 16,0 0-15-16,0 0-16 16,0 0-13-16,0 0-1 15,-9 14-29-15,4-10-51 16,-5-4-3-16,3 3 31 0</inkml:trace>
  <inkml:trace contextRef="#ctx0" brushRef="#br0" timeOffset="5184">904 648 62 0,'-46'28'214'0,"46"-28"-61"16,0 0-2 0,-5 0-43-16,0 0-1 0,0 0-9 15,-2 0-11-15,7 0 0 16,0 0-9-16,0 0 4 16,0 0 13-1,-5 0 44 1,5 0-8-16,0 0-26 0,0 0-9 0,0 0-11 15,0 0-16-15,0 0 11 16,0 0-8-16,0 0-12 16,0 0-18-16,0 0-19 15,0 0-21-15,0 0 11 16,12 0 2-16,13 0 3 16,7 10 11-16,4 4-4 15,1 0 1-15,7-1 5 0,-3 4-8 16,1 0-2-16,0 1-4 15,-3-1-4-15,-3 3 5 16,-4-2-3-16,-7 2 2 16,1-6-6-16,-4 3-5 15,-2-7 4-15,2 4-8 16,-7-4 5-16,2-3 2 16,-3 3-9-16,4-3 3 15,-9 0 3-15,1-4-6 16,2 1 8-16,-2-1-8 15,0 1 9-15,2-1 6 16,-7 1-14-16,5-1 8 16,0 1-3-16,-3-4-5 15,-7 0 10-15,5 2-11 16,-5-2 1-16,0 0 5 0,0 0-4 16,0 4 10-16,0-4-7 15,0 0-4-15,0 0 10 31,0 0-9-31,0 0 22 0,0 0 31 0,0 0-14 16,0 0-8-16,0 0-15 16,0 0-17-16,0 0-1 15,-12 0-61-15,-13 0-287 16,-7 0-680-16</inkml:trace>
  <inkml:trace contextRef="#ctx0" brushRef="#br0" timeOffset="13957">748 586 225 0,'0'0'766'0,"0"0"-593"16,0 0 59-16,0 0-23 15,0 0-94-15,0 0-36 16,0 0-4-16,5 0 4 0,-5 0-3 15,0 0-19-15,0 0-4 16,0 0-14 0,0 0-7-16,0 0-13 0,5 0-18 15,0 0 8-15,12 0-8 16,-3 0 15-16,3 0-3 16,3 0 2-16,2 0 7 15,-2 0-1-15,2 0-8 16,0 0 8-16,5-3-11 15,-3-4-1-15,3 0 5 16,0 1-13-16,0 0 4 16,-8-2 3-16,3 3-7 15,-7-7-2-15,7 5-10 0,-7-3 11 16,2 3 0-16,-8-3 1 16,4-1-1-16,-4 1 19 15,-4-4-19-15,5 0 10 16,-5 1-9-16,7-8 0 15,-7-2 10-15,0-1-10 16,-5-4 4-16,0 4-5 16,0-6 2-16,0 1 5 15,0 3-5-15,0-2-1 16,0 0 5-16,0 4-6 16,-10 0 11-16,-7 3-10 15,2 4 8-15,-2 1 18 16,-2-1-18-16,-3 3 0 15,2 4 7-15,-2-1-3 16,0 4 10-16,8 0-16 0,-4 4-6 16,-1 0 0-16,-3 3-1 15,7 0 1-15,-12 0-8 16,5 0-1-16,-9 0 2 16,-1 0 6-16,0 10 0 15,-5 4 9-15,5-4-9 16,-4 4 1-16,11-4-1 15,-2 1 2-15,5-5-2 16,0 4 1-16,8-3-1 16,-1 0 1-16,3-1-1 15,2 5-11-15,0-1 11 16,3 4-2-16,-3 0 1 16,5 0 0-16,0 3-12 15,5 4 12-15,-4-1 1 16,4 0 0-16,0 4-1 0,0-3 1 15,0-1 0-15,0 1-2 16,0 3 1 0,0-3 0-16,0 0 1 0,9-2-2 15,6-5 2-15,-3 0-12 16,3-8 12-16,-3 2 0 16,3-5-1-16,7 1 1 15,2-1-2-15,3-3 2 16,5 0 6-16,5 0-4 15,-1 0 8-15,-4 0-7 0,0 0-3 16,-5 0 0-16,-5 0 0 16,2 0 0-16,-2 0 6 15,0 0-6-15,-7 0-1 16,7 0-11-16,-7 0-80 16,-6 0-139-16,4 10-155 15,-13 4-395-15</inkml:trace>
  <inkml:trace contextRef="#ctx0" brushRef="#br0" timeOffset="15676">631 492 218 0,'0'0'297'0,"0"0"-170"16,0 0 28-16,0 0-5 15,0 0-49-15,0 0-7 0,0 0 9 16,0 0-5-1,0 2 21-15,0 2-11 0,0-4-19 16,4 0-24-16,9 3-8 16,-8-3-1-16,4 0-8 15,4 4 3-15,-9-4 1 16,6 0-7-16,-5 3-7 16,0-3-7-16,2 3-9 15,3 1-6-15,0-1-10 16,7-3 7-16,-2 4-13 15,7-4 6-15,-8 3-5 16,8-3-1-16,-7 4 6 16,-3-4-5-16,-2 3-1 0,-5-3 0 15,0 0 0 1,-5 4 0-16,5-4 0 0,0 0 0 16,-5 0 1-16,7 0 0 15,-7 0-1-15,5 0 0 16,0 0 1-16,0 0-1 15,-5 3 1-15,5-3 0 16,-5 0-1-16,4 0 0 16,-4 0 1-16,8 0-1 15,-3 0 1-15,-5 0-1 16,0 0 1-16,0 0-1 16,0 0 5-16,0 0-5 15,0 5-1-15,0-5-9 0,0 0 1 16,0 0 9-1,0 0 7-15,0 0-7 0,0 2 0 16,0-2-2-16,0 3-10 16,0 1-20-16,0 0-78 15,0 8-66-15,-13-2-174 16,-1 1-203-16</inkml:trace>
  <inkml:trace contextRef="#ctx0" brushRef="#br0" timeOffset="18210">953 505 537 0,'0'0'255'16,"0"0"-70"-16,0 0-26 15,0 0-39-15,0 0-49 0,0 0-10 16,0 0-17-16,5-11-17 16,-5 11 10-16,5 0 21 15,-5 0 7-15,0 0-2 16,0 0-3-16,0 0-6 15,0 0-29-15,0 0-3 16,0 0-6-16,0 0-15 16,5 0 12-16,0 0-4 15,7 0-8-15,-2-2 12 16,0-3-12-16,2 2 0 16,-2-1 7-16,-5 4-8 15,4-3 7-15,-1 3-2 0,-3-3-4 16,-1 3-1-16,1 0 1 15,-5-4 0 1,5 4 6-16,-5 0-6 0,0 0 14 16,5 0-4-16,-5-3-5 15,0 3 8-15,7 0-13 16,-7 0 12-16,0 0-4 16,0 0-9-16,0-4 6 15,0 4-6-15,5 0 0 16,0-3 0-16,0-1 0 15,0 4 0-15,0-4 0 0,2 4 0 16,-7-3 0-16,5 3 1 16,-5 0 0-16,0 0 6 15,0 0-5-15,0 0-2 16,0 0 7-16,0 0-7 16,0 0 8-16,0 0-7 15,0 0 0-15,0 0 8 16,0 0 15-16,0 0 2 15,0 0-1-15,0 0-9 16,0 0-2 0,0 0-7-16,0 0-6 0,0 0 6 15,0 0-7-15,0 0 1 16,0 0 11-16,0 0-1 0,0 0 3 16,0 0 0-16,0 0-4 15,0 0-3-15,0 0-1 16,0 0-5-16,0 0 10 15,0 0-11-15,0 0 9 16,0 0-8-16,0 0 0 16,0 0 6-16,0 0-7 15,0 0 0-15,0 0 0 16,0 0-18-16,-12 0-140 16,-25 11-161-16,-4 3-672 0</inkml:trace>
</inkml:ink>
</file>

<file path=ppt/ink/ink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2:07:52.178"/>
    </inkml:context>
    <inkml:brush xml:id="br0">
      <inkml:brushProperty name="width" value="0.10583" units="cm"/>
      <inkml:brushProperty name="height" value="0.10583" units="cm"/>
      <inkml:brushProperty name="color" value="#92D050"/>
      <inkml:brushProperty name="fitToCurve" value="1"/>
    </inkml:brush>
  </inkml:definitions>
  <inkml:trace contextRef="#ctx0" brushRef="#br0">826 1506 72 0,'0'0'833'0,"0"0"-651"16,0 0 48-16,0 0 37 16,0 0-103-16,0 0-80 15,0 0-29-15,0 0-20 16,0 14-21-16,0-2 5 15,-5 12-1-15,0 8 7 0,-7 2 11 16,2 7-11 0,5 0 3-16,1 0-6 0,4 1-14 15,0-1 11-15,0-4-7 16,0 1-5-16,0 3 8 16,0 0-14-16,4 0 16 15,6 4-3-15,-5-4-8 16,2-3 8-16,-2-8-6 15,-5 1-7-15,0-3 6 16,5-4-1-16,-5 0 18 16,0 4-1-16,0-5-8 15,0 4 7-15,0-6-16 16,0 0-5-16,0 0 3 16,0-8-4-16,5 1 0 15,-5-8 0-15,5 2 1 0,-5-5-1 16,5-3 1-16,-5 4 5 15,0-4 3-15,0 0-9 16,0 0 12-16,0 0-6 16,0 3-6-16,0-3 7 15,0 4-7-15,0 3-8 16,0 2 8-16,0 1 0 16,0 1 1-16,0-1-1 15,0-3 1-15,0 0 0 16,0 0-1-16,0-4 0 0,0 4 1 15,0 0-1 1,0 0 11-16,0 0-2 0,0 3-8 16,0-6 10-16,0 2-10 15,0-2-1-15,0-1 9 16,0-3-8-16,0 0 6 16,0 0 2-16,0 0 0 15,0 0 25-15,0 0-14 16,0 0-9-16,0 0-2 15,0 0-9-15,0 0 0 16,0 0 0-16,0 4-5 16,0-4 5-16,0 4 1 15,0-1-1-15,0-3 9 0,0 3-9 16,0 1 1 0,0-1 0-16,0-3 0 0,0 0 4 15,0 4-5-15,0-4 0 16,0 0 6-16,0 0-6 15,0 0 0-15,0 0 1 16,0 0-1-16,0 0 1 16,0 0 0-16,0 0 0 15,0 0 10-15,0 0-4 16,0 0 2-16,0 3 3 16,-5-3-11-16,0 0 9 15,0 0-10-15,5 0 0 0,-5 0 8 16,5 3-7-16,-12-3 0 15,2 0 9-15,1 4-4 16,-9-4 12-16,-1 0-9 16,2 0 4-16,-3 0 7 15,-2 0-13-15,0 0 11 16,3 0-5-16,2 0-12 16,7 0 14-16,0 0-6 15,-7 0-1-15,7 0 4 16,-7 0-12-16,2 0 6 15,-7 0 3-15,8 0-8 16,-3 0 12-16,7 0-12 16,0 0 0-16,0 3 5 0,-2-3-6 15,7 4-1 1,-5-4 1-16,5 2-11 0,-2 2 10 16,7-4-21-16,0 0-109 15,12 0-169-15,25-17-378 16,0 0-338-16</inkml:trace>
  <inkml:trace contextRef="#ctx0" brushRef="#br0" timeOffset="1930">826 1591 464 0,'0'0'196'0,"0"0"-15"0,0 0-22 16,0 0-19 0,0 0-28-16,0 0-5 0,0 0 25 15,-5-10-43-15,5 10-27 16,0 0-14-16,0 0-5 15,0 0-1-15,0 0-23 16,0 0 4-16,0 0 7 16,0 0 12-16,0 0 20 15,5 0-8-15,12 0 12 16,-2 3-2-16,7 11-18 16,2-1 1-16,-2 5 5 15,0 3-8-15,3-1 1 16,-3 3-14-16,0 5-9 0,-7-4-2 15,7 4-12-15,-8 3 6 16,3-3-1-16,-2-2-5 16,2 5 8-16,-7-7-10 15,5 4-5-15,-3-4 6 16,-2 0-7-16,-6-3 1 16,9-5 0-16,-4-2 0 15,-4 3 5-15,-5 0-6 16,5 1 0-16,-5 2 5 15,0-2-4-15,5 2 6 16,-5-3-6-16,0 0-1 16,0 0 1-16,0-3 0 15,5 3 0-15,-5-7 4 0,7 3-5 16,-7-2 0-16,0 3 0 16,5-3 1-16,-5 2 0 15,0 1-1-15,0-1 0 16,0-3 5-16,0 4-3 15,0-4-2-15,0-3 0 16,0 4-2-16,0-4 2 16,0 1 0-16,0 1 0 15,0-2 2-15,0 0-2 16,0 0 0-16,0-4 0 16,0 4-2-16,0-4 2 15,0 1 0-15,0-1 0 0,0 1 5 16,0-4-5-16,0 3 0 15,0 1-1-15,0-2 2 16,0-2-1-16,0 5 1 16,0-2-1-16,0 0 1 15,0 1-1-15,0-1 0 16,0-3 0-16,0 4 0 16,0-4 1-16,0 3-1 15,0-3 0-15,0 4 0 16,0-2 0-16,0 2 0 15,0-1 1-15,0 0-1 16,0 4 0-16,0-4 0 16,0 5 0-16,0-5-1 15,0 1 1-15,0-1 0 16,0 1 0-16,0-4-5 0,0 0 4 16,0 0 1-16,0 0 0 15,0 0-2-15,0 3 4 16,0-3-2-16,0 3 0 15,0 1 0-15,0-1-2 16,0 1 2-16,0-1 0 16,0-3 0-16,0 0 0 15,0 4-1-15,0-4 1 16,0 0-6-16,0 3 6 16,0 4-1-16,0-4 1 15,0 1 0-15,0-2-4 16,5-2 3-16,-5 5 1 0,5-5-9 15,-5 0 8-15,0 0 1 16,0 0-8-16,5 0 8 16,0 0-9-16,2 0 9 15,3 0-1-15,0 0 1 16,-1 0 5-16,9 0-5 16,-9 0 1-16,4 0 7 15,-4 0-8-15,1 0 1 16,2 0 0-16,3 0-1 15,0 0 1-15,2 0-1 16,5 0 1-16,-8 0 0 0,13 0 0 16,-7 0-1-16,2 0 1 15,0 0-1-15,-3 0 6 16,-1 0-6-16,-4 0 0 16,8 0 5-16,-2 0-5 0,2 0 0 15,-5 0 2-15,-7 0-2 16,-5 0 6-16,-5 0-6 15,0 0 0-15,0 0 0 16,0 0-8-16,0 0-23 16,-10 3-143-16,-17 8-349 15,-10-5-771-15</inkml:trace>
  <inkml:trace contextRef="#ctx0" brushRef="#br0" timeOffset="4011">826 1451 152 0,'0'0'288'16,"0"0"-115"-16,0 0 24 16,0 0-17-16,0 0-57 15,0 0-14-15,0 0 14 16,0 0 15-16,0 0-13 0,0 0-23 15,0 0-32 1,0 0-12-16,0 0-17 0,0 0-4 16,0 0 4-16,0 0 2 15,0 0 35-15,0 0 11 16,0 0-21-16,0 0-9 16,0 0-18-16,0 0-7 15,0 0-1-15,0 0-11 16,0 0-1-16,0 0-10 15,0 0-10-15,0 0-2 16,0 0 0-16,0 0 1 16,0 0 6-16,0 0-6 15,0 0 9-15,0 0 4 0,0 0 2 16,0 0 13 0,0 0 3-16,0 0-1 0,0-6 12 15,0-19-27-15,0-2-2 16,0-8-1-16,0-6-6 15,0-7 4-15,-10-7-10 16,-2 0-1 0,7 4 1-16,0 6-7 0,0 8 7 15,5 6 6-15,-4 3-6 16,4 8 12-16,0 3-12 16,0-1 0-16,0 4 3 15,0 1-2-15,0 3-1 16,0-4 0-16,0 4 0 15,0 0 0-15,0-1 0 16,0 4 0-16,0-2 0 0,0-2 0 16,0 0 0-16,0 4 0 15,0 1 0-15,0-1 1 16,0 7-1-16,0-4 1 16,0 4 0-16,0-3-1 15,0-1 0-15,0 1 0 16,0 3 1-16,0-4-2 15,0 4 1-15,0-3 0 16,0-1 1-16,0 1-1 16,0-4 0-16,0 4 0 15,0-4 1-15,0 3-1 16,0 2 0-16,0-2 0 0,0 1 1 16,0-1-1-1,0 4 6-15,0-3-5 0,0 0-1 16,0-1 5-16,0 1-5 15,0-1 0-15,0 1-1 16,0-1 0-16,0 1 1 16,0 3 0-16,0 0 0 15,0 0-1-15,0 0 1 16,0 0 0-16,0 0 0 16,0 0-5-16,0-3 5 15,0 3 0-15,0 0 0 16,0-4 0-16,0 1 0 15,0-4-2-15,0 3 2 16,0-3-5-16,0 4 5 16,0-1 0-16,0 4 0 0,0 0 1 15,0 0-1-15,0 0 0 16,0 0 0-16,0 0-1 16,0 0 0-16,0 0-5 15,-5 0-2-15,5 0 8 16,0 0-1-16,0 0-5 15,0 0 6-15,0 0-2 16,0 0 2-16,0 0-6 16,0 0-9-16,0 0 7 15,-5 0-5-15,5 0 2 16,-8 0 10-16,4 0 1 16,-1 0 10-16,0 0 4 15,-5 4-8 1,-2 2 3-16,2 2-9 0,-12 2 1 0,2 4 0 15,-11 3-1-15,-1-1 1 16,-10 8-1-16,-2 1 0 16,-2 2 0-16,-1 4-1 15,-6 0 1-15,6 3-1 16,3-3 1-16,3 3 0 16,-1-3 0-16,10-3 0 15,1-4-1-15,4-4 1 16,7-3 0-16,-2-3 1 15,7 3-1-15,-2-7 0 16,3 5 1-16,-4-5-1 0,14-4 5 16,-6 1-5-16,2-3 0 15,8-4 0-15,0 0 0 16,0 0-1-16,0 0 1 16,0 0-9-16,0 0 8 15,0 0-11-15,0 0-18 16,0 0-24-16,0-7-54 15,44-31-73-15,3 3-115 16,-5 1-396-16</inkml:trace>
  <inkml:trace contextRef="#ctx0" brushRef="#br0" timeOffset="4574">904 648 170 0,'0'0'152'0,"0"0"-94"0,0 0-14 16,0 0-15-16,0 0-16 16,0 0-13-16,0 0-1 15,-9 14-29-15,4-10-51 16,-5-4-3-16,3 3 31 0</inkml:trace>
  <inkml:trace contextRef="#ctx0" brushRef="#br0" timeOffset="5184">904 648 62 0,'-46'28'214'0,"46"-28"-61"16,0 0-2 0,-5 0-43-16,0 0-1 0,0 0-9 15,-2 0-11-15,7 0 0 16,0 0-9-16,0 0 4 16,0 0 13-1,-5 0 44 1,5 0-8-16,0 0-26 0,0 0-9 0,0 0-11 15,0 0-16-15,0 0 11 16,0 0-8-16,0 0-12 16,0 0-18-16,0 0-19 15,0 0-21-15,0 0 11 16,12 0 2-16,13 0 3 16,7 10 11-16,4 4-4 15,1 0 1-15,7-1 5 0,-3 4-8 16,1 0-2-16,0 1-4 15,-3-1-4-15,-3 3 5 16,-4-2-3-16,-7 2 2 16,1-6-6-16,-4 3-5 15,-2-7 4-15,2 4-8 16,-7-4 5-16,2-3 2 16,-3 3-9-16,4-3 3 15,-9 0 3-15,1-4-6 16,2 1 8-16,-2-1-8 15,0 1 9-15,2-1 6 16,-7 1-14-16,5-1 8 16,0 1-3-16,-3-4-5 15,-7 0 10-15,5 2-11 16,-5-2 1-16,0 0 5 0,0 0-4 16,0 4 10-16,0-4-7 15,0 0-4-15,0 0 10 31,0 0-9-31,0 0 22 0,0 0 31 0,0 0-14 16,0 0-8-16,0 0-15 16,0 0-17-16,0 0-1 15,-12 0-61-15,-13 0-287 16,-7 0-680-16</inkml:trace>
  <inkml:trace contextRef="#ctx0" brushRef="#br0" timeOffset="13957">748 586 225 0,'0'0'766'0,"0"0"-593"16,0 0 59-16,0 0-23 15,0 0-94-15,0 0-36 16,0 0-4-16,5 0 4 0,-5 0-3 15,0 0-19-15,0 0-4 16,0 0-14 0,0 0-7-16,0 0-13 0,5 0-18 15,0 0 8-15,12 0-8 16,-3 0 15-16,3 0-3 16,3 0 2-16,2 0 7 15,-2 0-1-15,2 0-8 16,0 0 8-16,5-3-11 15,-3-4-1-15,3 0 5 16,0 1-13-16,0 0 4 16,-8-2 3-16,3 3-7 15,-7-7-2-15,7 5-10 0,-7-3 11 16,2 3 0-16,-8-3 1 16,4-1-1-16,-4 1 19 15,-4-4-19-15,5 0 10 16,-5 1-9-16,7-8 0 15,-7-2 10-15,0-1-10 16,-5-4 4-16,0 4-5 16,0-6 2-16,0 1 5 15,0 3-5-15,0-2-1 16,0 0 5-16,0 4-6 16,-10 0 11-16,-7 3-10 15,2 4 8-15,-2 1 18 16,-2-1-18-16,-3 3 0 15,2 4 7-15,-2-1-3 16,0 4 10-16,8 0-16 0,-4 4-6 16,-1 0 0-16,-3 3-1 15,7 0 1-15,-12 0-8 16,5 0-1-16,-9 0 2 16,-1 0 6-16,0 10 0 15,-5 4 9-15,5-4-9 16,-4 4 1-16,11-4-1 15,-2 1 2-15,5-5-2 16,0 4 1-16,8-3-1 16,-1 0 1-16,3-1-1 15,2 5-11-15,0-1 11 16,3 4-2-16,-3 0 1 16,5 0 0-16,0 3-12 15,5 4 12-15,-4-1 1 16,4 0 0-16,0 4-1 0,0-3 1 15,0-1 0-15,0 1-2 16,0 3 1 0,0-3 0-16,0 0 1 0,9-2-2 15,6-5 2-15,-3 0-12 16,3-8 12-16,-3 2 0 16,3-5-1-16,7 1 1 15,2-1-2-15,3-3 2 16,5 0 6-16,5 0-4 15,-1 0 8-15,-4 0-7 0,0 0-3 16,-5 0 0-16,-5 0 0 16,2 0 0-16,-2 0 6 15,0 0-6-15,-7 0-1 16,7 0-11-16,-7 0-80 16,-6 0-139-16,4 10-155 15,-13 4-395-15</inkml:trace>
  <inkml:trace contextRef="#ctx0" brushRef="#br0" timeOffset="15676">631 492 218 0,'0'0'297'0,"0"0"-170"16,0 0 28-16,0 0-5 15,0 0-49-15,0 0-7 0,0 0 9 16,0 0-5-1,0 2 21-15,0 2-11 0,0-4-19 16,4 0-24-16,9 3-8 16,-8-3-1-16,4 0-8 15,4 4 3-15,-9-4 1 16,6 0-7-16,-5 3-7 16,0-3-7-16,2 3-9 15,3 1-6-15,0-1-10 16,7-3 7-16,-2 4-13 15,7-4 6-15,-8 3-5 16,8-3-1-16,-7 4 6 16,-3-4-5-16,-2 3-1 0,-5-3 0 15,0 0 0 1,-5 4 0-16,5-4 0 0,0 0 0 16,-5 0 1-16,7 0 0 15,-7 0-1-15,5 0 0 16,0 0 1-16,0 0-1 15,-5 3 1-15,5-3 0 16,-5 0-1-16,4 0 0 16,-4 0 1-16,8 0-1 15,-3 0 1-15,-5 0-1 16,0 0 1-16,0 0-1 16,0 0 5-16,0 0-5 15,0 5-1-15,0-5-9 0,0 0 1 16,0 0 9-1,0 0 7-15,0 0-7 0,0 2 0 16,0-2-2-16,0 3-10 16,0 1-20-16,0 0-78 15,0 8-66-15,-13-2-174 16,-1 1-203-16</inkml:trace>
  <inkml:trace contextRef="#ctx0" brushRef="#br0" timeOffset="18210">953 505 537 0,'0'0'255'16,"0"0"-70"-16,0 0-26 15,0 0-39-15,0 0-49 0,0 0-10 16,0 0-17-16,5-11-17 16,-5 11 10-16,5 0 21 15,-5 0 7-15,0 0-2 16,0 0-3-16,0 0-6 15,0 0-29-15,0 0-3 16,0 0-6-16,0 0-15 16,5 0 12-16,0 0-4 15,7 0-8-15,-2-2 12 16,0-3-12-16,2 2 0 16,-2-1 7-16,-5 4-8 15,4-3 7-15,-1 3-2 0,-3-3-4 16,-1 3-1-16,1 0 1 15,-5-4 0 1,5 4 6-16,-5 0-6 0,0 0 14 16,5 0-4-16,-5-3-5 15,0 3 8-15,7 0-13 16,-7 0 12-16,0 0-4 16,0 0-9-16,0-4 6 15,0 4-6-15,5 0 0 16,0-3 0-16,0-1 0 15,0 4 0-15,0-4 0 0,2 4 0 16,-7-3 0-16,5 3 1 16,-5 0 0-16,0 0 6 15,0 0-5-15,0 0-2 16,0 0 7-16,0 0-7 16,0 0 8-16,0 0-7 15,0 0 0-15,0 0 8 16,0 0 15-16,0 0 2 15,0 0-1-15,0 0-9 16,0 0-2 0,0 0-7-16,0 0-6 0,0 0 6 15,0 0-7-15,0 0 1 16,0 0 11-16,0 0-1 0,0 0 3 16,0 0 0-16,0 0-4 15,0 0-3-15,0 0-1 16,0 0-5-16,0 0 10 15,0 0-11-15,0 0 9 16,0 0-8-16,0 0 0 16,0 0 6-16,0 0-7 15,0 0 0-15,0 0 0 16,0 0-18-16,-12 0-140 16,-25 11-161-16,-4 3-672 0</inkml:trace>
</inkml:ink>
</file>

<file path=ppt/ink/ink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2:09:56.374"/>
    </inkml:context>
    <inkml:brush xml:id="br0">
      <inkml:brushProperty name="width" value="0.10583" units="cm"/>
      <inkml:brushProperty name="height" value="0.10583" units="cm"/>
      <inkml:brushProperty name="color" value="#92D050"/>
      <inkml:brushProperty name="fitToCurve" value="1"/>
    </inkml:brush>
  </inkml:definitions>
  <inkml:trace contextRef="#ctx0" brushRef="#br0">826 1506 72 0,'0'0'833'0,"0"0"-651"16,0 0 48-16,0 0 37 16,0 0-103-16,0 0-80 15,0 0-29-15,0 0-20 16,0 14-21-16,0-2 5 15,-5 12-1-15,0 8 7 0,-7 2 11 16,2 7-11 0,5 0 3-16,1 0-6 0,4 1-14 15,0-1 11-15,0-4-7 16,0 1-5-16,0 3 8 16,0 0-14-16,4 0 16 15,6 4-3-15,-5-4-8 16,2-3 8-16,-2-8-6 15,-5 1-7-15,0-3 6 16,5-4-1-16,-5 0 18 16,0 4-1-16,0-5-8 15,0 4 7-15,0-6-16 16,0 0-5-16,0 0 3 16,0-8-4-16,5 1 0 15,-5-8 0-15,5 2 1 0,-5-5-1 16,5-3 1-16,-5 4 5 15,0-4 3-15,0 0-9 16,0 0 12-16,0 0-6 16,0 3-6-16,0-3 7 15,0 4-7-15,0 3-8 16,0 2 8-16,0 1 0 16,0 1 1-16,0-1-1 15,0-3 1-15,0 0 0 16,0 0-1-16,0-4 0 0,0 4 1 15,0 0-1 1,0 0 11-16,0 0-2 0,0 3-8 16,0-6 10-16,0 2-10 15,0-2-1-15,0-1 9 16,0-3-8-16,0 0 6 16,0 0 2-16,0 0 0 15,0 0 25-15,0 0-14 16,0 0-9-16,0 0-2 15,0 0-9-15,0 0 0 16,0 0 0-16,0 4-5 16,0-4 5-16,0 4 1 15,0-1-1-15,0-3 9 0,0 3-9 16,0 1 1 0,0-1 0-16,0-3 0 0,0 0 4 15,0 4-5-15,0-4 0 16,0 0 6-16,0 0-6 15,0 0 0-15,0 0 1 16,0 0-1-16,0 0 1 16,0 0 0-16,0 0 0 15,0 0 10-15,0 0-4 16,0 0 2-16,0 3 3 16,-5-3-11-16,0 0 9 15,0 0-10-15,5 0 0 0,-5 0 8 16,5 3-7-16,-12-3 0 15,2 0 9-15,1 4-4 16,-9-4 12-16,-1 0-9 16,2 0 4-16,-3 0 7 15,-2 0-13-15,0 0 11 16,3 0-5-16,2 0-12 16,7 0 14-16,0 0-6 15,-7 0-1-15,7 0 4 16,-7 0-12-16,2 0 6 15,-7 0 3-15,8 0-8 16,-3 0 12-16,7 0-12 16,0 0 0-16,0 3 5 0,-2-3-6 15,7 4-1 1,-5-4 1-16,5 2-11 0,-2 2 10 16,7-4-21-16,0 0-109 15,12 0-169-15,25-17-378 16,0 0-338-16</inkml:trace>
  <inkml:trace contextRef="#ctx0" brushRef="#br0" timeOffset="1">826 1591 464 0,'0'0'196'0,"0"0"-15"0,0 0-22 16,0 0-19 0,0 0-28-16,0 0-5 0,0 0 25 15,-5-10-43-15,5 10-27 16,0 0-14-16,0 0-5 15,0 0-1-15,0 0-23 16,0 0 4-16,0 0 7 16,0 0 12-16,0 0 20 15,5 0-8-15,12 0 12 16,-2 3-2-16,7 11-18 16,2-1 1-16,-2 5 5 15,0 3-8-15,3-1 1 16,-3 3-14-16,0 5-9 0,-7-4-2 15,7 4-12-15,-8 3 6 16,3-3-1-16,-2-2-5 16,2 5 8-16,-7-7-10 15,5 4-5-15,-3-4 6 16,-2 0-7-16,-6-3 1 16,9-5 0-16,-4-2 0 15,-4 3 5-15,-5 0-6 16,5 1 0-16,-5 2 5 15,0-2-4-15,5 2 6 16,-5-3-6-16,0 0-1 16,0 0 1-16,0-3 0 15,5 3 0-15,-5-7 4 0,7 3-5 16,-7-2 0-16,0 3 0 16,5-3 1-16,-5 2 0 15,0 1-1-15,0-1 0 16,0-3 5-16,0 4-3 15,0-4-2-15,0-3 0 16,0 4-2-16,0-4 2 16,0 1 0-16,0 1 0 15,0-2 2-15,0 0-2 16,0 0 0-16,0-4 0 16,0 4-2-16,0-4 2 15,0 1 0-15,0-1 0 0,0 1 5 16,0-4-5-16,0 3 0 15,0 1-1-15,0-2 2 16,0-2-1-16,0 5 1 16,0-2-1-16,0 0 1 15,0 1-1-15,0-1 0 16,0-3 0-16,0 4 0 16,0-4 1-16,0 3-1 15,0-3 0-15,0 4 0 16,0-2 0-16,0 2 0 15,0-1 1-15,0 0-1 16,0 4 0-16,0-4 0 16,0 5 0-16,0-5-1 15,0 1 1-15,0-1 0 16,0 1 0-16,0-4-5 0,0 0 4 16,0 0 1-16,0 0 0 15,0 0-2-15,0 3 4 16,0-3-2-16,0 3 0 15,0 1 0-15,0-1-2 16,0 1 2-16,0-1 0 16,0-3 0-16,0 0 0 15,0 4-1-15,0-4 1 16,0 0-6-16,0 3 6 16,0 4-1-16,0-4 1 15,0 1 0-15,0-2-4 16,5-2 3-16,-5 5 1 0,5-5-9 15,-5 0 8-15,0 0 1 16,0 0-8-16,5 0 8 16,0 0-9-16,2 0 9 15,3 0-1-15,0 0 1 16,-1 0 5-16,9 0-5 16,-9 0 1-16,4 0 7 15,-4 0-8-15,1 0 1 16,2 0 0-16,3 0-1 15,0 0 1-15,2 0-1 16,5 0 1-16,-8 0 0 0,13 0 0 16,-7 0-1-16,2 0 1 15,0 0-1-15,-3 0 6 16,-1 0-6-16,-4 0 0 16,8 0 5-16,-2 0-5 0,2 0 0 15,-5 0 2-15,-7 0-2 16,-5 0 6-16,-5 0-6 15,0 0 0-15,0 0 0 16,0 0-8-16,0 0-23 16,-10 3-143-16,-17 8-349 15,-10-5-771-15</inkml:trace>
  <inkml:trace contextRef="#ctx0" brushRef="#br0" timeOffset="2">826 1451 152 0,'0'0'288'16,"0"0"-115"-16,0 0 24 16,0 0-17-16,0 0-57 15,0 0-14-15,0 0 14 16,0 0 15-16,0 0-13 0,0 0-23 15,0 0-32 1,0 0-12-16,0 0-17 0,0 0-4 16,0 0 4-16,0 0 2 15,0 0 35-15,0 0 11 16,0 0-21-16,0 0-9 16,0 0-18-16,0 0-7 15,0 0-1-15,0 0-11 16,0 0-1-16,0 0-10 15,0 0-10-15,0 0-2 16,0 0 0-16,0 0 1 16,0 0 6-16,0 0-6 15,0 0 9-15,0 0 4 0,0 0 2 16,0 0 13 0,0 0 3-16,0 0-1 0,0-6 12 15,0-19-27-15,0-2-2 16,0-8-1-16,0-6-6 15,0-7 4-15,-10-7-10 16,-2 0-1 0,7 4 1-16,0 6-7 0,0 8 7 15,5 6 6-15,-4 3-6 16,4 8 12-16,0 3-12 16,0-1 0-16,0 4 3 15,0 1-2-15,0 3-1 16,0-4 0-16,0 4 0 15,0 0 0-15,0-1 0 16,0 4 0-16,0-2 0 0,0-2 0 16,0 0 0-16,0 4 0 15,0 1 0-15,0-1 1 16,0 7-1-16,0-4 1 16,0 4 0-16,0-3-1 15,0-1 0-15,0 1 0 16,0 3 1-16,0-4-2 15,0 4 1-15,0-3 0 16,0-1 1-16,0 1-1 16,0-4 0-16,0 4 0 15,0-4 1-15,0 3-1 16,0 2 0-16,0-2 0 0,0 1 1 16,0-1-1-1,0 4 6-15,0-3-5 0,0 0-1 16,0-1 5-16,0 1-5 15,0-1 0-15,0 1-1 16,0-1 0-16,0 1 1 16,0 3 0-16,0 0 0 15,0 0-1-15,0 0 1 16,0 0 0-16,0 0 0 16,0 0-5-16,0-3 5 15,0 3 0-15,0 0 0 16,0-4 0-16,0 1 0 15,0-4-2-15,0 3 2 16,0-3-5-16,0 4 5 16,0-1 0-16,0 4 0 0,0 0 1 15,0 0-1-15,0 0 0 16,0 0 0-16,0 0-1 16,0 0 0-16,0 0-5 15,-5 0-2-15,5 0 8 16,0 0-1-16,0 0-5 15,0 0 6-15,0 0-2 16,0 0 2-16,0 0-6 16,0 0-9-16,0 0 7 15,-5 0-5-15,5 0 2 16,-8 0 10-16,4 0 1 16,-1 0 10-16,0 0 4 15,-5 4-8 1,-2 2 3-16,2 2-9 0,-12 2 1 0,2 4 0 15,-11 3-1-15,-1-1 1 16,-10 8-1-16,-2 1 0 16,-2 2 0-16,-1 4-1 15,-6 0 1-15,6 3-1 16,3-3 1-16,3 3 0 16,-1-3 0-16,10-3 0 15,1-4-1-15,4-4 1 16,7-3 0-16,-2-3 1 15,7 3-1-15,-2-7 0 16,3 5 1-16,-4-5-1 0,14-4 5 16,-6 1-5-16,2-3 0 15,8-4 0-15,0 0 0 16,0 0-1-16,0 0 1 16,0 0-9-16,0 0 8 15,0 0-11-15,0 0-18 16,0 0-24-16,0-7-54 15,44-31-73-15,3 3-115 16,-5 1-396-16</inkml:trace>
  <inkml:trace contextRef="#ctx0" brushRef="#br0" timeOffset="3">904 648 170 0,'0'0'152'0,"0"0"-94"0,0 0-14 16,0 0-15-16,0 0-16 16,0 0-13-16,0 0-1 15,-9 14-29-15,4-10-51 16,-5-4-3-16,3 3 31 0</inkml:trace>
  <inkml:trace contextRef="#ctx0" brushRef="#br0" timeOffset="4">904 648 62 0,'-46'28'214'0,"46"-28"-61"16,0 0-2 0,-5 0-43-16,0 0-1 0,0 0-9 15,-2 0-11-15,7 0 0 16,0 0-9-16,0 0 4 16,0 0 13-1,-5 0 44 1,5 0-8-16,0 0-26 0,0 0-9 0,0 0-11 15,0 0-16-15,0 0 11 16,0 0-8-16,0 0-12 16,0 0-18-16,0 0-19 15,0 0-21-15,0 0 11 16,12 0 2-16,13 0 3 16,7 10 11-16,4 4-4 15,1 0 1-15,7-1 5 0,-3 4-8 16,1 0-2-16,0 1-4 15,-3-1-4-15,-3 3 5 16,-4-2-3-16,-7 2 2 16,1-6-6-16,-4 3-5 15,-2-7 4-15,2 4-8 16,-7-4 5-16,2-3 2 16,-3 3-9-16,4-3 3 15,-9 0 3-15,1-4-6 16,2 1 8-16,-2-1-8 15,0 1 9-15,2-1 6 16,-7 1-14-16,5-1 8 16,0 1-3-16,-3-4-5 15,-7 0 10-15,5 2-11 16,-5-2 1-16,0 0 5 0,0 0-4 16,0 4 10-16,0-4-7 15,0 0-4-15,0 0 10 31,0 0-9-31,0 0 22 0,0 0 31 0,0 0-14 16,0 0-8-16,0 0-15 16,0 0-17-16,0 0-1 15,-12 0-61-15,-13 0-287 16,-7 0-680-16</inkml:trace>
  <inkml:trace contextRef="#ctx0" brushRef="#br0" timeOffset="5">748 586 225 0,'0'0'766'0,"0"0"-593"16,0 0 59-16,0 0-23 15,0 0-94-15,0 0-36 16,0 0-4-16,5 0 4 0,-5 0-3 15,0 0-19-15,0 0-4 16,0 0-14 0,0 0-7-16,0 0-13 0,5 0-18 15,0 0 8-15,12 0-8 16,-3 0 15-16,3 0-3 16,3 0 2-16,2 0 7 15,-2 0-1-15,2 0-8 16,0 0 8-16,5-3-11 15,-3-4-1-15,3 0 5 16,0 1-13-16,0 0 4 16,-8-2 3-16,3 3-7 15,-7-7-2-15,7 5-10 0,-7-3 11 16,2 3 0-16,-8-3 1 16,4-1-1-16,-4 1 19 15,-4-4-19-15,5 0 10 16,-5 1-9-16,7-8 0 15,-7-2 10-15,0-1-10 16,-5-4 4-16,0 4-5 16,0-6 2-16,0 1 5 15,0 3-5-15,0-2-1 16,0 0 5-16,0 4-6 16,-10 0 11-16,-7 3-10 15,2 4 8-15,-2 1 18 16,-2-1-18-16,-3 3 0 15,2 4 7-15,-2-1-3 16,0 4 10-16,8 0-16 0,-4 4-6 16,-1 0 0-16,-3 3-1 15,7 0 1-15,-12 0-8 16,5 0-1-16,-9 0 2 16,-1 0 6-16,0 10 0 15,-5 4 9-15,5-4-9 16,-4 4 1-16,11-4-1 15,-2 1 2-15,5-5-2 16,0 4 1-16,8-3-1 16,-1 0 1-16,3-1-1 15,2 5-11-15,0-1 11 16,3 4-2-16,-3 0 1 16,5 0 0-16,0 3-12 15,5 4 12-15,-4-1 1 16,4 0 0-16,0 4-1 0,0-3 1 15,0-1 0-15,0 1-2 16,0 3 1 0,0-3 0-16,0 0 1 0,9-2-2 15,6-5 2-15,-3 0-12 16,3-8 12-16,-3 2 0 16,3-5-1-16,7 1 1 15,2-1-2-15,3-3 2 16,5 0 6-16,5 0-4 15,-1 0 8-15,-4 0-7 0,0 0-3 16,-5 0 0-16,-5 0 0 16,2 0 0-16,-2 0 6 15,0 0-6-15,-7 0-1 16,7 0-11-16,-7 0-80 16,-6 0-139-16,4 10-155 15,-13 4-395-15</inkml:trace>
  <inkml:trace contextRef="#ctx0" brushRef="#br0" timeOffset="6">631 492 218 0,'0'0'297'0,"0"0"-170"16,0 0 28-16,0 0-5 15,0 0-49-15,0 0-7 0,0 0 9 16,0 0-5-1,0 2 21-15,0 2-11 0,0-4-19 16,4 0-24-16,9 3-8 16,-8-3-1-16,4 0-8 15,4 4 3-15,-9-4 1 16,6 0-7-16,-5 3-7 16,0-3-7-16,2 3-9 15,3 1-6-15,0-1-10 16,7-3 7-16,-2 4-13 15,7-4 6-15,-8 3-5 16,8-3-1-16,-7 4 6 16,-3-4-5-16,-2 3-1 0,-5-3 0 15,0 0 0 1,-5 4 0-16,5-4 0 0,0 0 0 16,-5 0 1-16,7 0 0 15,-7 0-1-15,5 0 0 16,0 0 1-16,0 0-1 15,-5 3 1-15,5-3 0 16,-5 0-1-16,4 0 0 16,-4 0 1-16,8 0-1 15,-3 0 1-15,-5 0-1 16,0 0 1-16,0 0-1 16,0 0 5-16,0 0-5 15,0 5-1-15,0-5-9 0,0 0 1 16,0 0 9-1,0 0 7-15,0 0-7 0,0 2 0 16,0-2-2-16,0 3-10 16,0 1-20-16,0 0-78 15,0 8-66-15,-13-2-174 16,-1 1-203-16</inkml:trace>
  <inkml:trace contextRef="#ctx0" brushRef="#br0" timeOffset="7">953 505 537 0,'0'0'255'16,"0"0"-70"-16,0 0-26 15,0 0-39-15,0 0-49 0,0 0-10 16,0 0-17-16,5-11-17 16,-5 11 10-16,5 0 21 15,-5 0 7-15,0 0-2 16,0 0-3-16,0 0-6 15,0 0-29-15,0 0-3 16,0 0-6-16,0 0-15 16,5 0 12-16,0 0-4 15,7 0-8-15,-2-2 12 16,0-3-12-16,2 2 0 16,-2-1 7-16,-5 4-8 15,4-3 7-15,-1 3-2 0,-3-3-4 16,-1 3-1-16,1 0 1 15,-5-4 0 1,5 4 6-16,-5 0-6 0,0 0 14 16,5 0-4-16,-5-3-5 15,0 3 8-15,7 0-13 16,-7 0 12-16,0 0-4 16,0 0-9-16,0-4 6 15,0 4-6-15,5 0 0 16,0-3 0-16,0-1 0 15,0 4 0-15,0-4 0 0,2 4 0 16,-7-3 0-16,5 3 1 16,-5 0 0-16,0 0 6 15,0 0-5-15,0 0-2 16,0 0 7-16,0 0-7 16,0 0 8-16,0 0-7 15,0 0 0-15,0 0 8 16,0 0 15-16,0 0 2 15,0 0-1-15,0 0-9 16,0 0-2 0,0 0-7-16,0 0-6 0,0 0 6 15,0 0-7-15,0 0 1 16,0 0 11-16,0 0-1 0,0 0 3 16,0 0 0-16,0 0-4 15,0 0-3-15,0 0-1 16,0 0-5-16,0 0 10 15,0 0-11-15,0 0 9 16,0 0-8-16,0 0 0 16,0 0 6-16,0 0-7 15,0 0 0-15,0 0 0 16,0 0-18-16,-12 0-140 16,-25 11-161-16,-4 3-672 0</inkml:trace>
</inkml:ink>
</file>

<file path=ppt/ink/ink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2:10:17.261"/>
    </inkml:context>
    <inkml:brush xml:id="br0">
      <inkml:brushProperty name="width" value="0.10583" units="cm"/>
      <inkml:brushProperty name="height" value="0.10583" units="cm"/>
      <inkml:brushProperty name="color" value="#92D050"/>
      <inkml:brushProperty name="fitToCurve" value="1"/>
    </inkml:brush>
  </inkml:definitions>
  <inkml:trace contextRef="#ctx0" brushRef="#br0">826 1506 72 0,'0'0'833'0,"0"0"-651"16,0 0 48-16,0 0 37 16,0 0-103-16,0 0-80 15,0 0-29-15,0 0-20 16,0 14-21-16,0-2 5 15,-5 12-1-15,0 8 7 0,-7 2 11 16,2 7-11 0,5 0 3-16,1 0-6 0,4 1-14 15,0-1 11-15,0-4-7 16,0 1-5-16,0 3 8 16,0 0-14-16,4 0 16 15,6 4-3-15,-5-4-8 16,2-3 8-16,-2-8-6 15,-5 1-7-15,0-3 6 16,5-4-1-16,-5 0 18 16,0 4-1-16,0-5-8 15,0 4 7-15,0-6-16 16,0 0-5-16,0 0 3 16,0-8-4-16,5 1 0 15,-5-8 0-15,5 2 1 0,-5-5-1 16,5-3 1-16,-5 4 5 15,0-4 3-15,0 0-9 16,0 0 12-16,0 0-6 16,0 3-6-16,0-3 7 15,0 4-7-15,0 3-8 16,0 2 8-16,0 1 0 16,0 1 1-16,0-1-1 15,0-3 1-15,0 0 0 16,0 0-1-16,0-4 0 0,0 4 1 15,0 0-1 1,0 0 11-16,0 0-2 0,0 3-8 16,0-6 10-16,0 2-10 15,0-2-1-15,0-1 9 16,0-3-8-16,0 0 6 16,0 0 2-16,0 0 0 15,0 0 25-15,0 0-14 16,0 0-9-16,0 0-2 15,0 0-9-15,0 0 0 16,0 0 0-16,0 4-5 16,0-4 5-16,0 4 1 15,0-1-1-15,0-3 9 0,0 3-9 16,0 1 1 0,0-1 0-16,0-3 0 0,0 0 4 15,0 4-5-15,0-4 0 16,0 0 6-16,0 0-6 15,0 0 0-15,0 0 1 16,0 0-1-16,0 0 1 16,0 0 0-16,0 0 0 15,0 0 10-15,0 0-4 16,0 0 2-16,0 3 3 16,-5-3-11-16,0 0 9 15,0 0-10-15,5 0 0 0,-5 0 8 16,5 3-7-16,-12-3 0 15,2 0 9-15,1 4-4 16,-9-4 12-16,-1 0-9 16,2 0 4-16,-3 0 7 15,-2 0-13-15,0 0 11 16,3 0-5-16,2 0-12 16,7 0 14-16,0 0-6 15,-7 0-1-15,7 0 4 16,-7 0-12-16,2 0 6 15,-7 0 3-15,8 0-8 16,-3 0 12-16,7 0-12 16,0 0 0-16,0 3 5 0,-2-3-6 15,7 4-1 1,-5-4 1-16,5 2-11 0,-2 2 10 16,7-4-21-16,0 0-109 15,12 0-169-15,25-17-378 16,0 0-338-16</inkml:trace>
  <inkml:trace contextRef="#ctx0" brushRef="#br0" timeOffset="1">826 1591 464 0,'0'0'196'0,"0"0"-15"0,0 0-22 16,0 0-19 0,0 0-28-16,0 0-5 0,0 0 25 15,-5-10-43-15,5 10-27 16,0 0-14-16,0 0-5 15,0 0-1-15,0 0-23 16,0 0 4-16,0 0 7 16,0 0 12-16,0 0 20 15,5 0-8-15,12 0 12 16,-2 3-2-16,7 11-18 16,2-1 1-16,-2 5 5 15,0 3-8-15,3-1 1 16,-3 3-14-16,0 5-9 0,-7-4-2 15,7 4-12-15,-8 3 6 16,3-3-1-16,-2-2-5 16,2 5 8-16,-7-7-10 15,5 4-5-15,-3-4 6 16,-2 0-7-16,-6-3 1 16,9-5 0-16,-4-2 0 15,-4 3 5-15,-5 0-6 16,5 1 0-16,-5 2 5 15,0-2-4-15,5 2 6 16,-5-3-6-16,0 0-1 16,0 0 1-16,0-3 0 15,5 3 0-15,-5-7 4 0,7 3-5 16,-7-2 0-16,0 3 0 16,5-3 1-16,-5 2 0 15,0 1-1-15,0-1 0 16,0-3 5-16,0 4-3 15,0-4-2-15,0-3 0 16,0 4-2-16,0-4 2 16,0 1 0-16,0 1 0 15,0-2 2-15,0 0-2 16,0 0 0-16,0-4 0 16,0 4-2-16,0-4 2 15,0 1 0-15,0-1 0 0,0 1 5 16,0-4-5-16,0 3 0 15,0 1-1-15,0-2 2 16,0-2-1-16,0 5 1 16,0-2-1-16,0 0 1 15,0 1-1-15,0-1 0 16,0-3 0-16,0 4 0 16,0-4 1-16,0 3-1 15,0-3 0-15,0 4 0 16,0-2 0-16,0 2 0 15,0-1 1-15,0 0-1 16,0 4 0-16,0-4 0 16,0 5 0-16,0-5-1 15,0 1 1-15,0-1 0 16,0 1 0-16,0-4-5 0,0 0 4 16,0 0 1-16,0 0 0 15,0 0-2-15,0 3 4 16,0-3-2-16,0 3 0 15,0 1 0-15,0-1-2 16,0 1 2-16,0-1 0 16,0-3 0-16,0 0 0 15,0 4-1-15,0-4 1 16,0 0-6-16,0 3 6 16,0 4-1-16,0-4 1 15,0 1 0-15,0-2-4 16,5-2 3-16,-5 5 1 0,5-5-9 15,-5 0 8-15,0 0 1 16,0 0-8-16,5 0 8 16,0 0-9-16,2 0 9 15,3 0-1-15,0 0 1 16,-1 0 5-16,9 0-5 16,-9 0 1-16,4 0 7 15,-4 0-8-15,1 0 1 16,2 0 0-16,3 0-1 15,0 0 1-15,2 0-1 16,5 0 1-16,-8 0 0 0,13 0 0 16,-7 0-1-16,2 0 1 15,0 0-1-15,-3 0 6 16,-1 0-6-16,-4 0 0 16,8 0 5-16,-2 0-5 0,2 0 0 15,-5 0 2-15,-7 0-2 16,-5 0 6-16,-5 0-6 15,0 0 0-15,0 0 0 16,0 0-8-16,0 0-23 16,-10 3-143-16,-17 8-349 15,-10-5-771-15</inkml:trace>
  <inkml:trace contextRef="#ctx0" brushRef="#br0" timeOffset="2">826 1451 152 0,'0'0'288'16,"0"0"-115"-16,0 0 24 16,0 0-17-16,0 0-57 15,0 0-14-15,0 0 14 16,0 0 15-16,0 0-13 0,0 0-23 15,0 0-32 1,0 0-12-16,0 0-17 0,0 0-4 16,0 0 4-16,0 0 2 15,0 0 35-15,0 0 11 16,0 0-21-16,0 0-9 16,0 0-18-16,0 0-7 15,0 0-1-15,0 0-11 16,0 0-1-16,0 0-10 15,0 0-10-15,0 0-2 16,0 0 0-16,0 0 1 16,0 0 6-16,0 0-6 15,0 0 9-15,0 0 4 0,0 0 2 16,0 0 13 0,0 0 3-16,0 0-1 0,0-6 12 15,0-19-27-15,0-2-2 16,0-8-1-16,0-6-6 15,0-7 4-15,-10-7-10 16,-2 0-1 0,7 4 1-16,0 6-7 0,0 8 7 15,5 6 6-15,-4 3-6 16,4 8 12-16,0 3-12 16,0-1 0-16,0 4 3 15,0 1-2-15,0 3-1 16,0-4 0-16,0 4 0 15,0 0 0-15,0-1 0 16,0 4 0-16,0-2 0 0,0-2 0 16,0 0 0-16,0 4 0 15,0 1 0-15,0-1 1 16,0 7-1-16,0-4 1 16,0 4 0-16,0-3-1 15,0-1 0-15,0 1 0 16,0 3 1-16,0-4-2 15,0 4 1-15,0-3 0 16,0-1 1-16,0 1-1 16,0-4 0-16,0 4 0 15,0-4 1-15,0 3-1 16,0 2 0-16,0-2 0 0,0 1 1 16,0-1-1-1,0 4 6-15,0-3-5 0,0 0-1 16,0-1 5-16,0 1-5 15,0-1 0-15,0 1-1 16,0-1 0-16,0 1 1 16,0 3 0-16,0 0 0 15,0 0-1-15,0 0 1 16,0 0 0-16,0 0 0 16,0 0-5-16,0-3 5 15,0 3 0-15,0 0 0 16,0-4 0-16,0 1 0 15,0-4-2-15,0 3 2 16,0-3-5-16,0 4 5 16,0-1 0-16,0 4 0 0,0 0 1 15,0 0-1-15,0 0 0 16,0 0 0-16,0 0-1 16,0 0 0-16,0 0-5 15,-5 0-2-15,5 0 8 16,0 0-1-16,0 0-5 15,0 0 6-15,0 0-2 16,0 0 2-16,0 0-6 16,0 0-9-16,0 0 7 15,-5 0-5-15,5 0 2 16,-8 0 10-16,4 0 1 16,-1 0 10-16,0 0 4 15,-5 4-8 1,-2 2 3-16,2 2-9 0,-12 2 1 0,2 4 0 15,-11 3-1-15,-1-1 1 16,-10 8-1-16,-2 1 0 16,-2 2 0-16,-1 4-1 15,-6 0 1-15,6 3-1 16,3-3 1-16,3 3 0 16,-1-3 0-16,10-3 0 15,1-4-1-15,4-4 1 16,7-3 0-16,-2-3 1 15,7 3-1-15,-2-7 0 16,3 5 1-16,-4-5-1 0,14-4 5 16,-6 1-5-16,2-3 0 15,8-4 0-15,0 0 0 16,0 0-1-16,0 0 1 16,0 0-9-16,0 0 8 15,0 0-11-15,0 0-18 16,0 0-24-16,0-7-54 15,44-31-73-15,3 3-115 16,-5 1-396-16</inkml:trace>
  <inkml:trace contextRef="#ctx0" brushRef="#br0" timeOffset="3">904 648 170 0,'0'0'152'0,"0"0"-94"0,0 0-14 16,0 0-15-16,0 0-16 16,0 0-13-16,0 0-1 15,-9 14-29-15,4-10-51 16,-5-4-3-16,3 3 31 0</inkml:trace>
  <inkml:trace contextRef="#ctx0" brushRef="#br0" timeOffset="4">904 648 62 0,'-46'28'214'0,"46"-28"-61"16,0 0-2 0,-5 0-43-16,0 0-1 0,0 0-9 15,-2 0-11-15,7 0 0 16,0 0-9-16,0 0 4 16,0 0 13-1,-5 0 44 1,5 0-8-16,0 0-26 0,0 0-9 0,0 0-11 15,0 0-16-15,0 0 11 16,0 0-8-16,0 0-12 16,0 0-18-16,0 0-19 15,0 0-21-15,0 0 11 16,12 0 2-16,13 0 3 16,7 10 11-16,4 4-4 15,1 0 1-15,7-1 5 0,-3 4-8 16,1 0-2-16,0 1-4 15,-3-1-4-15,-3 3 5 16,-4-2-3-16,-7 2 2 16,1-6-6-16,-4 3-5 15,-2-7 4-15,2 4-8 16,-7-4 5-16,2-3 2 16,-3 3-9-16,4-3 3 15,-9 0 3-15,1-4-6 16,2 1 8-16,-2-1-8 15,0 1 9-15,2-1 6 16,-7 1-14-16,5-1 8 16,0 1-3-16,-3-4-5 15,-7 0 10-15,5 2-11 16,-5-2 1-16,0 0 5 0,0 0-4 16,0 4 10-16,0-4-7 15,0 0-4-15,0 0 10 31,0 0-9-31,0 0 22 0,0 0 31 0,0 0-14 16,0 0-8-16,0 0-15 16,0 0-17-16,0 0-1 15,-12 0-61-15,-13 0-287 16,-7 0-680-16</inkml:trace>
  <inkml:trace contextRef="#ctx0" brushRef="#br0" timeOffset="5">748 586 225 0,'0'0'766'0,"0"0"-593"16,0 0 59-16,0 0-23 15,0 0-94-15,0 0-36 16,0 0-4-16,5 0 4 0,-5 0-3 15,0 0-19-15,0 0-4 16,0 0-14 0,0 0-7-16,0 0-13 0,5 0-18 15,0 0 8-15,12 0-8 16,-3 0 15-16,3 0-3 16,3 0 2-16,2 0 7 15,-2 0-1-15,2 0-8 16,0 0 8-16,5-3-11 15,-3-4-1-15,3 0 5 16,0 1-13-16,0 0 4 16,-8-2 3-16,3 3-7 15,-7-7-2-15,7 5-10 0,-7-3 11 16,2 3 0-16,-8-3 1 16,4-1-1-16,-4 1 19 15,-4-4-19-15,5 0 10 16,-5 1-9-16,7-8 0 15,-7-2 10-15,0-1-10 16,-5-4 4-16,0 4-5 16,0-6 2-16,0 1 5 15,0 3-5-15,0-2-1 16,0 0 5-16,0 4-6 16,-10 0 11-16,-7 3-10 15,2 4 8-15,-2 1 18 16,-2-1-18-16,-3 3 0 15,2 4 7-15,-2-1-3 16,0 4 10-16,8 0-16 0,-4 4-6 16,-1 0 0-16,-3 3-1 15,7 0 1-15,-12 0-8 16,5 0-1-16,-9 0 2 16,-1 0 6-16,0 10 0 15,-5 4 9-15,5-4-9 16,-4 4 1-16,11-4-1 15,-2 1 2-15,5-5-2 16,0 4 1-16,8-3-1 16,-1 0 1-16,3-1-1 15,2 5-11-15,0-1 11 16,3 4-2-16,-3 0 1 16,5 0 0-16,0 3-12 15,5 4 12-15,-4-1 1 16,4 0 0-16,0 4-1 0,0-3 1 15,0-1 0-15,0 1-2 16,0 3 1 0,0-3 0-16,0 0 1 0,9-2-2 15,6-5 2-15,-3 0-12 16,3-8 12-16,-3 2 0 16,3-5-1-16,7 1 1 15,2-1-2-15,3-3 2 16,5 0 6-16,5 0-4 15,-1 0 8-15,-4 0-7 0,0 0-3 16,-5 0 0-16,-5 0 0 16,2 0 0-16,-2 0 6 15,0 0-6-15,-7 0-1 16,7 0-11-16,-7 0-80 16,-6 0-139-16,4 10-155 15,-13 4-395-15</inkml:trace>
  <inkml:trace contextRef="#ctx0" brushRef="#br0" timeOffset="6">631 492 218 0,'0'0'297'0,"0"0"-170"16,0 0 28-16,0 0-5 15,0 0-49-15,0 0-7 0,0 0 9 16,0 0-5-1,0 2 21-15,0 2-11 0,0-4-19 16,4 0-24-16,9 3-8 16,-8-3-1-16,4 0-8 15,4 4 3-15,-9-4 1 16,6 0-7-16,-5 3-7 16,0-3-7-16,2 3-9 15,3 1-6-15,0-1-10 16,7-3 7-16,-2 4-13 15,7-4 6-15,-8 3-5 16,8-3-1-16,-7 4 6 16,-3-4-5-16,-2 3-1 0,-5-3 0 15,0 0 0 1,-5 4 0-16,5-4 0 0,0 0 0 16,-5 0 1-16,7 0 0 15,-7 0-1-15,5 0 0 16,0 0 1-16,0 0-1 15,-5 3 1-15,5-3 0 16,-5 0-1-16,4 0 0 16,-4 0 1-16,8 0-1 15,-3 0 1-15,-5 0-1 16,0 0 1-16,0 0-1 16,0 0 5-16,0 0-5 15,0 5-1-15,0-5-9 0,0 0 1 16,0 0 9-1,0 0 7-15,0 0-7 0,0 2 0 16,0-2-2-16,0 3-10 16,0 1-20-16,0 0-78 15,0 8-66-15,-13-2-174 16,-1 1-203-16</inkml:trace>
  <inkml:trace contextRef="#ctx0" brushRef="#br0" timeOffset="7">953 505 537 0,'0'0'255'16,"0"0"-70"-16,0 0-26 15,0 0-39-15,0 0-49 0,0 0-10 16,0 0-17-16,5-11-17 16,-5 11 10-16,5 0 21 15,-5 0 7-15,0 0-2 16,0 0-3-16,0 0-6 15,0 0-29-15,0 0-3 16,0 0-6-16,0 0-15 16,5 0 12-16,0 0-4 15,7 0-8-15,-2-2 12 16,0-3-12-16,2 2 0 16,-2-1 7-16,-5 4-8 15,4-3 7-15,-1 3-2 0,-3-3-4 16,-1 3-1-16,1 0 1 15,-5-4 0 1,5 4 6-16,-5 0-6 0,0 0 14 16,5 0-4-16,-5-3-5 15,0 3 8-15,7 0-13 16,-7 0 12-16,0 0-4 16,0 0-9-16,0-4 6 15,0 4-6-15,5 0 0 16,0-3 0-16,0-1 0 15,0 4 0-15,0-4 0 0,2 4 0 16,-7-3 0-16,5 3 1 16,-5 0 0-16,0 0 6 15,0 0-5-15,0 0-2 16,0 0 7-16,0 0-7 16,0 0 8-16,0 0-7 15,0 0 0-15,0 0 8 16,0 0 15-16,0 0 2 15,0 0-1-15,0 0-9 16,0 0-2 0,0 0-7-16,0 0-6 0,0 0 6 15,0 0-7-15,0 0 1 16,0 0 11-16,0 0-1 0,0 0 3 16,0 0 0-16,0 0-4 15,0 0-3-15,0 0-1 16,0 0-5-16,0 0 10 15,0 0-11-15,0 0 9 16,0 0-8-16,0 0 0 16,0 0 6-16,0 0-7 15,0 0 0-15,0 0 0 16,0 0-18-16,-12 0-140 16,-25 11-161-16,-4 3-672 0</inkml:trace>
</inkml:ink>
</file>

<file path=ppt/ink/ink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2:10:29.172"/>
    </inkml:context>
    <inkml:brush xml:id="br0">
      <inkml:brushProperty name="width" value="0.10583" units="cm"/>
      <inkml:brushProperty name="height" value="0.10583" units="cm"/>
      <inkml:brushProperty name="color" value="#92D050"/>
      <inkml:brushProperty name="fitToCurve" value="1"/>
    </inkml:brush>
  </inkml:definitions>
  <inkml:trace contextRef="#ctx0" brushRef="#br0">826 1506 72 0,'0'0'833'0,"0"0"-651"16,0 0 48-16,0 0 37 16,0 0-103-16,0 0-80 15,0 0-29-15,0 0-20 16,0 14-21-16,0-2 5 15,-5 12-1-15,0 8 7 0,-7 2 11 16,2 7-11 0,5 0 3-16,1 0-6 0,4 1-14 15,0-1 11-15,0-4-7 16,0 1-5-16,0 3 8 16,0 0-14-16,4 0 16 15,6 4-3-15,-5-4-8 16,2-3 8-16,-2-8-6 15,-5 1-7-15,0-3 6 16,5-4-1-16,-5 0 18 16,0 4-1-16,0-5-8 15,0 4 7-15,0-6-16 16,0 0-5-16,0 0 3 16,0-8-4-16,5 1 0 15,-5-8 0-15,5 2 1 0,-5-5-1 16,5-3 1-16,-5 4 5 15,0-4 3-15,0 0-9 16,0 0 12-16,0 0-6 16,0 3-6-16,0-3 7 15,0 4-7-15,0 3-8 16,0 2 8-16,0 1 0 16,0 1 1-16,0-1-1 15,0-3 1-15,0 0 0 16,0 0-1-16,0-4 0 0,0 4 1 15,0 0-1 1,0 0 11-16,0 0-2 0,0 3-8 16,0-6 10-16,0 2-10 15,0-2-1-15,0-1 9 16,0-3-8-16,0 0 6 16,0 0 2-16,0 0 0 15,0 0 25-15,0 0-14 16,0 0-9-16,0 0-2 15,0 0-9-15,0 0 0 16,0 0 0-16,0 4-5 16,0-4 5-16,0 4 1 15,0-1-1-15,0-3 9 0,0 3-9 16,0 1 1 0,0-1 0-16,0-3 0 0,0 0 4 15,0 4-5-15,0-4 0 16,0 0 6-16,0 0-6 15,0 0 0-15,0 0 1 16,0 0-1-16,0 0 1 16,0 0 0-16,0 0 0 15,0 0 10-15,0 0-4 16,0 0 2-16,0 3 3 16,-5-3-11-16,0 0 9 15,0 0-10-15,5 0 0 0,-5 0 8 16,5 3-7-16,-12-3 0 15,2 0 9-15,1 4-4 16,-9-4 12-16,-1 0-9 16,2 0 4-16,-3 0 7 15,-2 0-13-15,0 0 11 16,3 0-5-16,2 0-12 16,7 0 14-16,0 0-6 15,-7 0-1-15,7 0 4 16,-7 0-12-16,2 0 6 15,-7 0 3-15,8 0-8 16,-3 0 12-16,7 0-12 16,0 0 0-16,0 3 5 0,-2-3-6 15,7 4-1 1,-5-4 1-16,5 2-11 0,-2 2 10 16,7-4-21-16,0 0-109 15,12 0-169-15,25-17-378 16,0 0-338-16</inkml:trace>
  <inkml:trace contextRef="#ctx0" brushRef="#br0" timeOffset="1">826 1591 464 0,'0'0'196'0,"0"0"-15"0,0 0-22 16,0 0-19 0,0 0-28-16,0 0-5 0,0 0 25 15,-5-10-43-15,5 10-27 16,0 0-14-16,0 0-5 15,0 0-1-15,0 0-23 16,0 0 4-16,0 0 7 16,0 0 12-16,0 0 20 15,5 0-8-15,12 0 12 16,-2 3-2-16,7 11-18 16,2-1 1-16,-2 5 5 15,0 3-8-15,3-1 1 16,-3 3-14-16,0 5-9 0,-7-4-2 15,7 4-12-15,-8 3 6 16,3-3-1-16,-2-2-5 16,2 5 8-16,-7-7-10 15,5 4-5-15,-3-4 6 16,-2 0-7-16,-6-3 1 16,9-5 0-16,-4-2 0 15,-4 3 5-15,-5 0-6 16,5 1 0-16,-5 2 5 15,0-2-4-15,5 2 6 16,-5-3-6-16,0 0-1 16,0 0 1-16,0-3 0 15,5 3 0-15,-5-7 4 0,7 3-5 16,-7-2 0-16,0 3 0 16,5-3 1-16,-5 2 0 15,0 1-1-15,0-1 0 16,0-3 5-16,0 4-3 15,0-4-2-15,0-3 0 16,0 4-2-16,0-4 2 16,0 1 0-16,0 1 0 15,0-2 2-15,0 0-2 16,0 0 0-16,0-4 0 16,0 4-2-16,0-4 2 15,0 1 0-15,0-1 0 0,0 1 5 16,0-4-5-16,0 3 0 15,0 1-1-15,0-2 2 16,0-2-1-16,0 5 1 16,0-2-1-16,0 0 1 15,0 1-1-15,0-1 0 16,0-3 0-16,0 4 0 16,0-4 1-16,0 3-1 15,0-3 0-15,0 4 0 16,0-2 0-16,0 2 0 15,0-1 1-15,0 0-1 16,0 4 0-16,0-4 0 16,0 5 0-16,0-5-1 15,0 1 1-15,0-1 0 16,0 1 0-16,0-4-5 0,0 0 4 16,0 0 1-16,0 0 0 15,0 0-2-15,0 3 4 16,0-3-2-16,0 3 0 15,0 1 0-15,0-1-2 16,0 1 2-16,0-1 0 16,0-3 0-16,0 0 0 15,0 4-1-15,0-4 1 16,0 0-6-16,0 3 6 16,0 4-1-16,0-4 1 15,0 1 0-15,0-2-4 16,5-2 3-16,-5 5 1 0,5-5-9 15,-5 0 8-15,0 0 1 16,0 0-8-16,5 0 8 16,0 0-9-16,2 0 9 15,3 0-1-15,0 0 1 16,-1 0 5-16,9 0-5 16,-9 0 1-16,4 0 7 15,-4 0-8-15,1 0 1 16,2 0 0-16,3 0-1 15,0 0 1-15,2 0-1 16,5 0 1-16,-8 0 0 0,13 0 0 16,-7 0-1-16,2 0 1 15,0 0-1-15,-3 0 6 16,-1 0-6-16,-4 0 0 16,8 0 5-16,-2 0-5 0,2 0 0 15,-5 0 2-15,-7 0-2 16,-5 0 6-16,-5 0-6 15,0 0 0-15,0 0 0 16,0 0-8-16,0 0-23 16,-10 3-143-16,-17 8-349 15,-10-5-771-15</inkml:trace>
  <inkml:trace contextRef="#ctx0" brushRef="#br0" timeOffset="2">826 1451 152 0,'0'0'288'16,"0"0"-115"-16,0 0 24 16,0 0-17-16,0 0-57 15,0 0-14-15,0 0 14 16,0 0 15-16,0 0-13 0,0 0-23 15,0 0-32 1,0 0-12-16,0 0-17 0,0 0-4 16,0 0 4-16,0 0 2 15,0 0 35-15,0 0 11 16,0 0-21-16,0 0-9 16,0 0-18-16,0 0-7 15,0 0-1-15,0 0-11 16,0 0-1-16,0 0-10 15,0 0-10-15,0 0-2 16,0 0 0-16,0 0 1 16,0 0 6-16,0 0-6 15,0 0 9-15,0 0 4 0,0 0 2 16,0 0 13 0,0 0 3-16,0 0-1 0,0-6 12 15,0-19-27-15,0-2-2 16,0-8-1-16,0-6-6 15,0-7 4-15,-10-7-10 16,-2 0-1 0,7 4 1-16,0 6-7 0,0 8 7 15,5 6 6-15,-4 3-6 16,4 8 12-16,0 3-12 16,0-1 0-16,0 4 3 15,0 1-2-15,0 3-1 16,0-4 0-16,0 4 0 15,0 0 0-15,0-1 0 16,0 4 0-16,0-2 0 0,0-2 0 16,0 0 0-16,0 4 0 15,0 1 0-15,0-1 1 16,0 7-1-16,0-4 1 16,0 4 0-16,0-3-1 15,0-1 0-15,0 1 0 16,0 3 1-16,0-4-2 15,0 4 1-15,0-3 0 16,0-1 1-16,0 1-1 16,0-4 0-16,0 4 0 15,0-4 1-15,0 3-1 16,0 2 0-16,0-2 0 0,0 1 1 16,0-1-1-1,0 4 6-15,0-3-5 0,0 0-1 16,0-1 5-16,0 1-5 15,0-1 0-15,0 1-1 16,0-1 0-16,0 1 1 16,0 3 0-16,0 0 0 15,0 0-1-15,0 0 1 16,0 0 0-16,0 0 0 16,0 0-5-16,0-3 5 15,0 3 0-15,0 0 0 16,0-4 0-16,0 1 0 15,0-4-2-15,0 3 2 16,0-3-5-16,0 4 5 16,0-1 0-16,0 4 0 0,0 0 1 15,0 0-1-15,0 0 0 16,0 0 0-16,0 0-1 16,0 0 0-16,0 0-5 15,-5 0-2-15,5 0 8 16,0 0-1-16,0 0-5 15,0 0 6-15,0 0-2 16,0 0 2-16,0 0-6 16,0 0-9-16,0 0 7 15,-5 0-5-15,5 0 2 16,-8 0 10-16,4 0 1 16,-1 0 10-16,0 0 4 15,-5 4-8 1,-2 2 3-16,2 2-9 0,-12 2 1 0,2 4 0 15,-11 3-1-15,-1-1 1 16,-10 8-1-16,-2 1 0 16,-2 2 0-16,-1 4-1 15,-6 0 1-15,6 3-1 16,3-3 1-16,3 3 0 16,-1-3 0-16,10-3 0 15,1-4-1-15,4-4 1 16,7-3 0-16,-2-3 1 15,7 3-1-15,-2-7 0 16,3 5 1-16,-4-5-1 0,14-4 5 16,-6 1-5-16,2-3 0 15,8-4 0-15,0 0 0 16,0 0-1-16,0 0 1 16,0 0-9-16,0 0 8 15,0 0-11-15,0 0-18 16,0 0-24-16,0-7-54 15,44-31-73-15,3 3-115 16,-5 1-396-16</inkml:trace>
  <inkml:trace contextRef="#ctx0" brushRef="#br0" timeOffset="3">904 648 170 0,'0'0'152'0,"0"0"-94"0,0 0-14 16,0 0-15-16,0 0-16 16,0 0-13-16,0 0-1 15,-9 14-29-15,4-10-51 16,-5-4-3-16,3 3 31 0</inkml:trace>
  <inkml:trace contextRef="#ctx0" brushRef="#br0" timeOffset="4">904 648 62 0,'-46'28'214'0,"46"-28"-61"16,0 0-2 0,-5 0-43-16,0 0-1 0,0 0-9 15,-2 0-11-15,7 0 0 16,0 0-9-16,0 0 4 16,0 0 13-1,-5 0 44 1,5 0-8-16,0 0-26 0,0 0-9 0,0 0-11 15,0 0-16-15,0 0 11 16,0 0-8-16,0 0-12 16,0 0-18-16,0 0-19 15,0 0-21-15,0 0 11 16,12 0 2-16,13 0 3 16,7 10 11-16,4 4-4 15,1 0 1-15,7-1 5 0,-3 4-8 16,1 0-2-16,0 1-4 15,-3-1-4-15,-3 3 5 16,-4-2-3-16,-7 2 2 16,1-6-6-16,-4 3-5 15,-2-7 4-15,2 4-8 16,-7-4 5-16,2-3 2 16,-3 3-9-16,4-3 3 15,-9 0 3-15,1-4-6 16,2 1 8-16,-2-1-8 15,0 1 9-15,2-1 6 16,-7 1-14-16,5-1 8 16,0 1-3-16,-3-4-5 15,-7 0 10-15,5 2-11 16,-5-2 1-16,0 0 5 0,0 0-4 16,0 4 10-16,0-4-7 15,0 0-4-15,0 0 10 31,0 0-9-31,0 0 22 0,0 0 31 0,0 0-14 16,0 0-8-16,0 0-15 16,0 0-17-16,0 0-1 15,-12 0-61-15,-13 0-287 16,-7 0-680-16</inkml:trace>
  <inkml:trace contextRef="#ctx0" brushRef="#br0" timeOffset="5">748 586 225 0,'0'0'766'0,"0"0"-593"16,0 0 59-16,0 0-23 15,0 0-94-15,0 0-36 16,0 0-4-16,5 0 4 0,-5 0-3 15,0 0-19-15,0 0-4 16,0 0-14 0,0 0-7-16,0 0-13 0,5 0-18 15,0 0 8-15,12 0-8 16,-3 0 15-16,3 0-3 16,3 0 2-16,2 0 7 15,-2 0-1-15,2 0-8 16,0 0 8-16,5-3-11 15,-3-4-1-15,3 0 5 16,0 1-13-16,0 0 4 16,-8-2 3-16,3 3-7 15,-7-7-2-15,7 5-10 0,-7-3 11 16,2 3 0-16,-8-3 1 16,4-1-1-16,-4 1 19 15,-4-4-19-15,5 0 10 16,-5 1-9-16,7-8 0 15,-7-2 10-15,0-1-10 16,-5-4 4-16,0 4-5 16,0-6 2-16,0 1 5 15,0 3-5-15,0-2-1 16,0 0 5-16,0 4-6 16,-10 0 11-16,-7 3-10 15,2 4 8-15,-2 1 18 16,-2-1-18-16,-3 3 0 15,2 4 7-15,-2-1-3 16,0 4 10-16,8 0-16 0,-4 4-6 16,-1 0 0-16,-3 3-1 15,7 0 1-15,-12 0-8 16,5 0-1-16,-9 0 2 16,-1 0 6-16,0 10 0 15,-5 4 9-15,5-4-9 16,-4 4 1-16,11-4-1 15,-2 1 2-15,5-5-2 16,0 4 1-16,8-3-1 16,-1 0 1-16,3-1-1 15,2 5-11-15,0-1 11 16,3 4-2-16,-3 0 1 16,5 0 0-16,0 3-12 15,5 4 12-15,-4-1 1 16,4 0 0-16,0 4-1 0,0-3 1 15,0-1 0-15,0 1-2 16,0 3 1 0,0-3 0-16,0 0 1 0,9-2-2 15,6-5 2-15,-3 0-12 16,3-8 12-16,-3 2 0 16,3-5-1-16,7 1 1 15,2-1-2-15,3-3 2 16,5 0 6-16,5 0-4 15,-1 0 8-15,-4 0-7 0,0 0-3 16,-5 0 0-16,-5 0 0 16,2 0 0-16,-2 0 6 15,0 0-6-15,-7 0-1 16,7 0-11-16,-7 0-80 16,-6 0-139-16,4 10-155 15,-13 4-395-15</inkml:trace>
  <inkml:trace contextRef="#ctx0" brushRef="#br0" timeOffset="6">631 492 218 0,'0'0'297'0,"0"0"-170"16,0 0 28-16,0 0-5 15,0 0-49-15,0 0-7 0,0 0 9 16,0 0-5-1,0 2 21-15,0 2-11 0,0-4-19 16,4 0-24-16,9 3-8 16,-8-3-1-16,4 0-8 15,4 4 3-15,-9-4 1 16,6 0-7-16,-5 3-7 16,0-3-7-16,2 3-9 15,3 1-6-15,0-1-10 16,7-3 7-16,-2 4-13 15,7-4 6-15,-8 3-5 16,8-3-1-16,-7 4 6 16,-3-4-5-16,-2 3-1 0,-5-3 0 15,0 0 0 1,-5 4 0-16,5-4 0 0,0 0 0 16,-5 0 1-16,7 0 0 15,-7 0-1-15,5 0 0 16,0 0 1-16,0 0-1 15,-5 3 1-15,5-3 0 16,-5 0-1-16,4 0 0 16,-4 0 1-16,8 0-1 15,-3 0 1-15,-5 0-1 16,0 0 1-16,0 0-1 16,0 0 5-16,0 0-5 15,0 5-1-15,0-5-9 0,0 0 1 16,0 0 9-1,0 0 7-15,0 0-7 0,0 2 0 16,0-2-2-16,0 3-10 16,0 1-20-16,0 0-78 15,0 8-66-15,-13-2-174 16,-1 1-203-16</inkml:trace>
  <inkml:trace contextRef="#ctx0" brushRef="#br0" timeOffset="7">953 505 537 0,'0'0'255'16,"0"0"-70"-16,0 0-26 15,0 0-39-15,0 0-49 0,0 0-10 16,0 0-17-16,5-11-17 16,-5 11 10-16,5 0 21 15,-5 0 7-15,0 0-2 16,0 0-3-16,0 0-6 15,0 0-29-15,0 0-3 16,0 0-6-16,0 0-15 16,5 0 12-16,0 0-4 15,7 0-8-15,-2-2 12 16,0-3-12-16,2 2 0 16,-2-1 7-16,-5 4-8 15,4-3 7-15,-1 3-2 0,-3-3-4 16,-1 3-1-16,1 0 1 15,-5-4 0 1,5 4 6-16,-5 0-6 0,0 0 14 16,5 0-4-16,-5-3-5 15,0 3 8-15,7 0-13 16,-7 0 12-16,0 0-4 16,0 0-9-16,0-4 6 15,0 4-6-15,5 0 0 16,0-3 0-16,0-1 0 15,0 4 0-15,0-4 0 0,2 4 0 16,-7-3 0-16,5 3 1 16,-5 0 0-16,0 0 6 15,0 0-5-15,0 0-2 16,0 0 7-16,0 0-7 16,0 0 8-16,0 0-7 15,0 0 0-15,0 0 8 16,0 0 15-16,0 0 2 15,0 0-1-15,0 0-9 16,0 0-2 0,0 0-7-16,0 0-6 0,0 0 6 15,0 0-7-15,0 0 1 16,0 0 11-16,0 0-1 0,0 0 3 16,0 0 0-16,0 0-4 15,0 0-3-15,0 0-1 16,0 0-5-16,0 0 10 15,0 0-11-15,0 0 9 16,0 0-8-16,0 0 0 16,0 0 6-16,0 0-7 15,0 0 0-15,0 0 0 16,0 0-18-16,-12 0-140 16,-25 11-161-16,-4 3-672 0</inkml:trace>
</inkml:ink>
</file>

<file path=ppt/ink/ink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2:10:46.119"/>
    </inkml:context>
    <inkml:brush xml:id="br0">
      <inkml:brushProperty name="width" value="0.10583" units="cm"/>
      <inkml:brushProperty name="height" value="0.10583" units="cm"/>
      <inkml:brushProperty name="color" value="#92D050"/>
      <inkml:brushProperty name="fitToCurve" value="1"/>
    </inkml:brush>
  </inkml:definitions>
  <inkml:trace contextRef="#ctx0" brushRef="#br0">826 1221 72 0,'0'0'833'0,"0"0"-651"16,0 0 48-16,0 0 37 16,0 0-103-16,0 0-80 15,0 0-29-15,0 0-20 16,0 11-21-16,0-1 5 15,-5 9-1-15,0 7 7 0,-7 2 11 16,2 5-11 0,5 0 3-16,1 1-6 0,4 0-14 15,0-1 11-15,0-3-7 16,0 1-5-16,0 2 8 16,0 0-14-16,4 1 16 15,6 2-3-15,-5-3-8 16,2-2 8-16,-2-7-6 15,-5 2-7-15,0-4 6 16,5-2-1-16,-5-1 18 16,0 4-1-16,0-5-8 15,0 4 7-15,0-5-16 16,0 0-5-16,0 0 3 16,0-6-4-16,5 0 0 15,-5-6 0-15,5 2 1 0,-5-5-1 16,5-2 1-16,-5 3 5 15,0-3 3-15,0 0-9 16,0 0 12-16,0 0-6 16,0 3-6-16,0-3 7 15,0 3-7-15,0 3-8 16,0 1 8-16,0 1 0 16,0 1 1-16,0-1-1 15,0-2 1-15,0-1 0 16,0 1-1-16,0-3 0 0,0 2 1 15,0 1-1 1,0 0 11-16,0-1-2 0,0 3-8 16,0-4 10-16,0 1-10 15,0-2-1-15,0-1 9 16,0-2-8-16,0 0 6 16,0 0 2-16,0 0 0 15,0 0 25-15,0 0-14 16,0 0-9-16,0 0-2 15,0 0-9-15,0 0 0 16,0 0 0-16,0 3-5 16,0-3 5-16,0 4 1 15,0-2-1-15,0-2 9 0,0 3-9 16,0 0 1 0,0-1 0-16,0-2 0 0,0 0 4 15,0 3-5-15,0-3 0 16,0 0 6-16,0 0-6 15,0 0 0-15,0 0 1 16,0 0-1-16,0 0 1 16,0 0 0-16,0 0 0 15,0 0 10-15,0 0-4 16,0 0 2-16,0 3 3 16,-5-3-11-16,0 0 9 15,0 0-10-15,5 0 0 0,-5 0 8 16,5 2-7-16,-12-2 0 15,2 0 9-15,1 4-4 16,-9-4 12-16,-1 0-9 16,2 0 4-16,-3 0 7 15,-2 0-13-15,0 0 11 16,3 0-5-16,2 0-12 16,7 0 14-16,0 0-6 15,-7 0-1-15,7 0 4 16,-7 0-12-16,2 0 6 15,-7 0 3-15,8 0-8 16,-3 0 12-16,7 0-12 16,0 0 0-16,0 2 5 0,-2-2-6 15,7 3-1 1,-5-3 1-16,5 2-11 0,-2 1 10 16,7-3-21-16,0 0-109 15,12 0-169-15,25-14-378 16,0 1-338-16</inkml:trace>
  <inkml:trace contextRef="#ctx0" brushRef="#br0" timeOffset="1">826 1290 464 0,'0'0'196'0,"0"0"-15"0,0 0-22 16,0 0-19 0,0 0-28-16,0 0-5 0,0 0 25 15,-5-8-43-15,5 8-27 16,0 0-14-16,0 0-5 15,0 0-1-15,0 0-23 16,0 0 4-16,0 0 7 16,0 0 12-16,0 0 20 15,5 0-8-15,12 0 12 16,-2 2-2-16,7 10-18 16,2-2 1-16,-2 5 5 15,0 2-8-15,3-1 1 16,-3 3-14-16,0 3-9 0,-7-2-2 15,7 2-12-15,-8 4 6 16,3-4-1-16,-2-1-5 16,2 4 8-16,-7-5-10 15,5 3-5-15,-3-4 6 16,-2 1-7-16,-6-3 1 16,9-4 0-16,-4-2 0 15,-4 3 5-15,-5-1-6 16,5 2 0-16,-5 1 5 15,0-1-4-15,5 1 6 16,-5-2-6-16,0 0-1 16,0-1 1-16,0-1 0 15,5 2 0-15,-5-6 4 0,7 2-5 16,-7-1 0-16,0 2 0 16,5-2 1-16,-5 2 0 15,0 0-1-15,0 0 0 16,0-3 5-16,0 3-3 15,0-3-2-15,0-2 0 16,0 3-2-16,0-3 2 16,0 0 0-16,0 1 0 15,0-1 2-15,0 0-2 16,0-1 0-16,0-2 0 16,0 3-2-16,0-4 2 15,0 1 0-15,0 0 0 0,0 0 5 16,0-3-5-16,0 2 0 15,0 2-1-15,0-3 2 16,0-1-1-16,0 4 1 16,0-1-1-16,0-1 1 15,0 1-1-15,0 0 0 16,0-3 0-16,0 3 0 16,0-3 1-16,0 2-1 15,0-2 0-15,0 4 0 16,0-3 0-16,0 3 0 15,0-2 1-15,0 0-1 16,0 4 0-16,0-3 0 16,0 3 0-16,0-4-1 15,0 2 1-15,0-2 0 16,0 1 0-16,0-3-5 0,0 0 4 16,0 0 1-16,0 0 0 15,0 0-2-15,0 3 4 16,0-3-2-16,0 2 0 15,0 1 0-15,0 0-2 16,0 0 2-16,0 0 0 16,0-3 0-16,0 0 0 15,0 3-1-15,0-3 1 16,0 0-6-16,0 2 6 16,0 4-1-16,0-4 1 15,0 2 0-15,0-3-4 16,5-1 3-16,-5 4 1 0,5-4-9 15,-5 0 8-15,0 0 1 16,0 0-8-16,5 0 8 16,0 0-9-16,2 0 9 15,3 0-1-15,0 0 1 16,-1 0 5-16,9 0-5 16,-9 0 1-16,4 0 7 15,-4 0-8-15,1 0 1 16,2 0 0-16,3 0-1 15,0 0 1-15,2 0-1 16,5 0 1-16,-8 0 0 0,13 0 0 16,-7 0-1-16,2 0 1 15,0 0-1-15,-3 0 6 16,-1 0-6-16,-4 0 0 16,8 0 5-16,-2 0-5 0,2 0 0 15,-5 0 2-15,-7 0-2 16,-5 0 6-16,-5 0-6 15,0 0 0-15,0 0 0 16,0 0-8-16,0 0-23 16,-10 3-143-16,-17 6-349 15,-10-4-771-15</inkml:trace>
  <inkml:trace contextRef="#ctx0" brushRef="#br0" timeOffset="2">826 1176 152 0,'0'0'288'16,"0"0"-115"-16,0 0 24 16,0 0-17-16,0 0-57 15,0 0-14-15,0 0 14 16,0 0 15-16,0 0-13 0,0 0-23 15,0 0-32 1,0 0-12-16,0 0-17 0,0 0-4 16,0 0 4-16,0 0 2 15,0 0 35-15,0 0 11 16,0 0-21-16,0 0-9 16,0 0-18-16,0 0-7 15,0 0-1-15,0 0-11 16,0 0-1-16,0 0-10 15,0 0-10-15,0 0-2 16,0 0 0-16,0 0 1 16,0 0 6-16,0 0-6 15,0 0 9-15,0 0 4 0,0 0 2 16,0 0 13 0,0 0 3-16,0 0-1 0,0-4 12 15,0-17-27-15,0-1-2 16,0-6-1-16,0-5-6 15,0-6 4-15,-10-6-10 16,-2 1-1 0,7 2 1-16,0 6-7 0,0 6 7 15,5 5 6-15,-4 2-6 16,4 7 12-16,0 2-12 16,0-1 0-16,0 4 3 15,0 0-2-15,0 3-1 16,0-3 0-16,0 3 0 15,0 0 0-15,0-1 0 16,0 3 0-16,0-1 0 0,0-2 0 16,0 0 0-16,0 3 0 15,0 2 0-15,0-2 1 16,0 6-1-16,0-3 1 16,0 3 0-16,0-3-1 15,0 0 0-15,0 1 0 16,0 2 1-16,0-4-2 15,0 4 1-15,0-2 0 16,0-1 1-16,0 0-1 16,0-2 0-16,0 2 0 15,0-3 1-15,0 3-1 16,0 2 0-16,0-3 0 0,0 2 1 16,0-1-1-1,0 3 6-15,0-3-5 0,0 1-1 16,0-1 5-16,0 0-5 15,0 0 0-15,0 0-1 16,0 0 0-16,0 1 1 16,0 2 0-16,0 0 0 15,0 0-1-15,0 0 1 16,0 0 0-16,0 0 0 16,0 0-5-16,0-3 5 15,0 3 0-15,0 0 0 16,0-3 0-16,0 1 0 15,0-4-2-15,0 3 2 16,0-3-5-16,0 4 5 16,0-2 0-16,0 4 0 0,0 0 1 15,0 0-1-15,0 0 0 16,0 0 0-16,0 0-1 16,0 0 0-16,0 0-5 15,-5 0-2-15,5 0 8 16,0 0-1-16,0 0-5 15,0 0 6-15,0 0-2 16,0 0 2-16,0 0-6 16,0 0-9-16,0 0 7 15,-5 0-5-15,5 0 2 16,-8 0 10-16,4 0 1 16,-1 0 10-16,0 0 4 15,-5 4-8 1,-2 0 3-16,2 3-9 0,-12 1 1 0,2 3 0 15,-11 3-1-15,-1-1 1 16,-10 7-1-16,-2 0 0 16,-2 2 0-16,-1 3-1 15,-6 0 1-15,6 3-1 16,3-3 1-16,3 2 0 16,-1-2 0-16,10-2 0 15,1-3-1-15,4-4 1 16,7-2 0-16,-2-3 1 15,7 3-1-15,-2-6 0 16,3 4 1-16,-4-4-1 0,14-3 5 16,-6 1-5-16,2-3 0 15,8-3 0-15,0 0 0 16,0 0-1-16,0 0 1 16,0 0-9-16,0 0 8 15,0 0-11-15,0 0-18 16,0 0-24-16,0-6-54 15,44-25-73-15,3 3-115 16,-5 0-396-16</inkml:trace>
  <inkml:trace contextRef="#ctx0" brushRef="#br0" timeOffset="3">904 525 170 0,'0'0'152'0,"0"0"-94"0,0 0-14 16,0 0-15-16,0 0-16 16,0 0-13-16,0 0-1 15,-9 12-29-15,4-9-51 16,-5-3-3-16,3 2 31 0</inkml:trace>
  <inkml:trace contextRef="#ctx0" brushRef="#br0" timeOffset="4">904 525 62 0,'-46'23'214'0,"46"-23"-61"16,0 0-2 0,-5 0-43-16,0 0-1 0,0 0-9 15,-2 0-11-15,7 0 0 16,0 0-9-16,0 0 4 16,0 0 13-1,-5 0 44 1,5 0-8-16,0 0-26 0,0 0-9 0,0 0-11 15,0 0-16-15,0 0 11 16,0 0-8-16,0 0-12 16,0 0-18-16,0 0-19 15,0 0-21-15,0 0 11 16,12 0 2-16,13 0 3 16,7 8 11-16,4 4-4 15,1-1 1-15,7-1 5 0,-3 4-8 16,1 0-2-16,0 1-4 15,-3-2-4-15,-3 4 5 16,-4-3-3-16,-7 2 2 16,1-4-6-16,-4 1-5 15,-2-4 4-15,2 2-8 16,-7-3 5-16,2-2 2 16,-3 2-9-16,4-2 3 15,-9-1 3-15,1-2-6 16,2 0 8-16,-2-1-8 15,0 2 9-15,2-2 6 16,-7 1-14-16,5 0 8 16,0 0-3-16,-3-3-5 15,-7 0 10-15,5 2-11 16,-5-2 1-16,0 0 5 0,0 0-4 16,0 3 10-16,0-3-7 15,0 0-4-15,0 0 10 31,0 0-9-31,0 0 22 0,0 0 31 0,0 0-14 16,0 0-8-16,0 0-15 16,0 0-17-16,0 0-1 15,-12 0-61-15,-13 0-287 16,-7 0-680-16</inkml:trace>
  <inkml:trace contextRef="#ctx0" brushRef="#br0" timeOffset="5">748 475 225 0,'0'0'766'0,"0"0"-593"16,0 0 59-16,0 0-23 15,0 0-94-15,0 0-36 16,0 0-4-16,5 0 4 0,-5 0-3 15,0 0-19-15,0 0-4 16,0 0-14 0,0 0-7-16,0 0-13 0,5 0-18 15,0 0 8-15,12 0-8 16,-3 0 15-16,3 0-3 16,3 0 2-16,2 0 7 15,-2 0-1-15,2 0-8 16,0 0 8-16,5-2-11 15,-3-4-1-15,3 0 5 16,0 1-13-16,0 1 4 16,-8-3 3-16,3 3-7 15,-7-6-2-15,7 5-10 0,-7-3 11 16,2 2 0-16,-8-2 1 16,4-1-1-16,-4 1 19 15,-4-4-19-15,5 1 10 16,-5 0-9-16,7-6 0 15,-7-1 10-15,0-2-10 16,-5-2 4-16,0 2-5 16,0-4 2-16,0 0 5 15,0 3-5-15,0-1-1 16,0-1 5-16,0 3-6 16,-10 1 11-16,-7 2-10 15,2 3 8-15,-2 1 18 16,-2-1-18-16,-3 3 0 15,2 3 7-15,-2-1-3 16,0 3 10-16,8 1-16 0,-4 2-6 16,-1 1 0-16,-3 2-1 15,7 0 1-15,-12 0-8 16,5 0-1-16,-9 0 2 16,-1 0 6-16,0 8 0 15,-5 3 9-15,5-3-9 16,-4 4 1-16,11-4-1 15,-2 1 2-15,5-4-2 16,0 3 1-16,8-3-1 16,-1 1 1-16,3-1-1 15,2 4-11-15,0-1 11 16,3 3-2-16,-3 1 1 16,5-1 0-16,0 3-12 15,5 3 12-15,-4-1 1 16,4 0 0-16,0 4-1 0,0-3 1 15,0-1 0-15,0 1-2 16,0 2 1 0,0-2 0-16,0 0 1 0,9-1-2 15,6-5 2-15,-3 1-12 16,3-8 12-16,-3 3 0 16,3-5-1-16,7 2 1 15,2-2-2-15,3-2 2 16,5 0 6-16,5 0-4 15,-1 0 8-15,-4 0-7 0,0 0-3 16,-5 0 0-16,-5 0 0 16,2 0 0-16,-2 0 6 15,0 0-6-15,-7 0-1 16,7 0-11-16,-7 0-80 16,-6 0-139-16,4 8-155 15,-13 4-395-15</inkml:trace>
  <inkml:trace contextRef="#ctx0" brushRef="#br0" timeOffset="6">631 399 218 0,'0'0'297'0,"0"0"-170"16,0 0 28-16,0 0-5 15,0 0-49-15,0 0-7 0,0 0 9 16,0 0-5-1,0 2 21-15,0 1-11 0,0-3-19 16,4 0-24-16,9 2-8 16,-8-2-1-16,4 0-8 15,4 3 3-15,-9-3 1 16,6 0-7-16,-5 3-7 16,0-3-7-16,2 2-9 15,3 2-6-15,0-2-10 16,7-2 7-16,-2 3-13 15,7-3 6-15,-8 3-5 16,8-3-1-16,-7 3 6 16,-3-3-5-16,-2 2-1 0,-5-2 0 15,0 0 0 1,-5 4 0-16,5-4 0 0,0 0 0 16,-5 0 1-16,7 0 0 15,-7 0-1-15,5 0 0 16,0 0 1-16,0 0-1 15,-5 2 1-15,5-2 0 16,-5 0-1-16,4 0 0 16,-4 0 1-16,8 0-1 15,-3 0 1-15,-5 0-1 16,0 0 1-16,0 0-1 16,0 0 5-16,0 0-5 15,0 4-1-15,0-4-9 0,0 0 1 16,0 0 9-1,0 0 7-15,0 0-7 0,0 2 0 16,0-2-2-16,0 2-10 16,0 1-20-16,0 1-78 15,0 5-66-15,-13-1-174 16,-1 1-203-16</inkml:trace>
  <inkml:trace contextRef="#ctx0" brushRef="#br0" timeOffset="7">953 409 537 0,'0'0'255'16,"0"0"-70"-16,0 0-26 15,0 0-39-15,0 0-49 0,0 0-10 16,0 0-17-16,5-8-17 16,-5 8 10-16,5 0 21 15,-5 0 7-15,0 0-2 16,0 0-3-16,0 0-6 15,0 0-29-15,0 0-3 16,0 0-6-16,0 0-15 16,5 0 12-16,0 0-4 15,7 0-8-15,-2-2 12 16,0-2-12-16,2 1 0 16,-2 0 7-16,-5 3-8 15,4-2 7-15,-1 2-2 0,-3-3-4 16,-1 3-1-16,1 0 1 15,-5-3 0 1,5 3 6-16,-5 0-6 0,0 0 14 16,5 0-4-16,-5-2-5 15,0 2 8-15,7 0-13 16,-7 0 12-16,0 0-4 16,0 0-9-16,0-4 6 15,0 4-6-15,5 0 0 16,0-2 0-16,0-1 0 15,0 3 0-15,0-4 0 0,2 4 0 16,-7-2 0-16,5 2 1 16,-5 0 0-16,0 0 6 15,0 0-5-15,0 0-2 16,0 0 7-16,0 0-7 16,0 0 8-16,0 0-7 15,0 0 0-15,0 0 8 16,0 0 15-16,0 0 2 15,0 0-1-15,0 0-9 16,0 0-2 0,0 0-7-16,0 0-6 0,0 0 6 15,0 0-7-15,0 0 1 16,0 0 11-16,0 0-1 0,0 0 3 16,0 0 0-16,0 0-4 15,0 0-3-15,0 0-1 16,0 0-5-16,0 0 10 15,0 0-11-15,0 0 9 16,0 0-8-16,0 0 0 16,0 0 6-16,0 0-7 15,0 0 0-15,0 0 0 16,0 0-18-16,-12 0-140 16,-25 9-161-16,-4 2-672 0</inkml:trace>
</inkml:ink>
</file>

<file path=ppt/ink/ink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2:15:19.940"/>
    </inkml:context>
    <inkml:brush xml:id="br0">
      <inkml:brushProperty name="width" value="0.10583" units="cm"/>
      <inkml:brushProperty name="height" value="0.10583" units="cm"/>
      <inkml:brushProperty name="color" value="#92D050"/>
      <inkml:brushProperty name="fitToCurve" value="1"/>
    </inkml:brush>
  </inkml:definitions>
  <inkml:trace contextRef="#ctx0" brushRef="#br0">826 1506 72 0,'0'0'833'0,"0"0"-651"16,0 0 48-16,0 0 37 16,0 0-103-16,0 0-80 15,0 0-29-15,0 0-20 16,0 14-21-16,0-2 5 15,-5 12-1-15,0 8 7 0,-7 2 11 16,2 7-11 0,5 0 3-16,1 0-6 0,4 1-14 15,0-1 11-15,0-4-7 16,0 1-5-16,0 3 8 16,0 0-14-16,4 0 16 15,6 4-3-15,-5-4-8 16,2-3 8-16,-2-8-6 15,-5 1-7-15,0-3 6 16,5-4-1-16,-5 0 18 16,0 4-1-16,0-5-8 15,0 4 7-15,0-6-16 16,0 0-5-16,0 0 3 16,0-8-4-16,5 1 0 15,-5-8 0-15,5 2 1 0,-5-5-1 16,5-3 1-16,-5 4 5 15,0-4 3-15,0 0-9 16,0 0 12-16,0 0-6 16,0 3-6-16,0-3 7 15,0 4-7-15,0 3-8 16,0 2 8-16,0 1 0 16,0 1 1-16,0-1-1 15,0-3 1-15,0 0 0 16,0 0-1-16,0-4 0 0,0 4 1 15,0 0-1 1,0 0 11-16,0 0-2 0,0 3-8 16,0-6 10-16,0 2-10 15,0-2-1-15,0-1 9 16,0-3-8-16,0 0 6 16,0 0 2-16,0 0 0 15,0 0 25-15,0 0-14 16,0 0-9-16,0 0-2 15,0 0-9-15,0 0 0 16,0 0 0-16,0 4-5 16,0-4 5-16,0 4 1 15,0-1-1-15,0-3 9 0,0 3-9 16,0 1 1 0,0-1 0-16,0-3 0 0,0 0 4 15,0 4-5-15,0-4 0 16,0 0 6-16,0 0-6 15,0 0 0-15,0 0 1 16,0 0-1-16,0 0 1 16,0 0 0-16,0 0 0 15,0 0 10-15,0 0-4 16,0 0 2-16,0 3 3 16,-5-3-11-16,0 0 9 15,0 0-10-15,5 0 0 0,-5 0 8 16,5 3-7-16,-12-3 0 15,2 0 9-15,1 4-4 16,-9-4 12-16,-1 0-9 16,2 0 4-16,-3 0 7 15,-2 0-13-15,0 0 11 16,3 0-5-16,2 0-12 16,7 0 14-16,0 0-6 15,-7 0-1-15,7 0 4 16,-7 0-12-16,2 0 6 15,-7 0 3-15,8 0-8 16,-3 0 12-16,7 0-12 16,0 0 0-16,0 3 5 0,-2-3-6 15,7 4-1 1,-5-4 1-16,5 2-11 0,-2 2 10 16,7-4-21-16,0 0-109 15,12 0-169-15,25-17-378 16,0 0-338-16</inkml:trace>
  <inkml:trace contextRef="#ctx0" brushRef="#br0" timeOffset="1">826 1591 464 0,'0'0'196'0,"0"0"-15"0,0 0-22 16,0 0-19 0,0 0-28-16,0 0-5 0,0 0 25 15,-5-10-43-15,5 10-27 16,0 0-14-16,0 0-5 15,0 0-1-15,0 0-23 16,0 0 4-16,0 0 7 16,0 0 12-16,0 0 20 15,5 0-8-15,12 0 12 16,-2 3-2-16,7 11-18 16,2-1 1-16,-2 5 5 15,0 3-8-15,3-1 1 16,-3 3-14-16,0 5-9 0,-7-4-2 15,7 4-12-15,-8 3 6 16,3-3-1-16,-2-2-5 16,2 5 8-16,-7-7-10 15,5 4-5-15,-3-4 6 16,-2 0-7-16,-6-3 1 16,9-5 0-16,-4-2 0 15,-4 3 5-15,-5 0-6 16,5 1 0-16,-5 2 5 15,0-2-4-15,5 2 6 16,-5-3-6-16,0 0-1 16,0 0 1-16,0-3 0 15,5 3 0-15,-5-7 4 0,7 3-5 16,-7-2 0-16,0 3 0 16,5-3 1-16,-5 2 0 15,0 1-1-15,0-1 0 16,0-3 5-16,0 4-3 15,0-4-2-15,0-3 0 16,0 4-2-16,0-4 2 16,0 1 0-16,0 1 0 15,0-2 2-15,0 0-2 16,0 0 0-16,0-4 0 16,0 4-2-16,0-4 2 15,0 1 0-15,0-1 0 0,0 1 5 16,0-4-5-16,0 3 0 15,0 1-1-15,0-2 2 16,0-2-1-16,0 5 1 16,0-2-1-16,0 0 1 15,0 1-1-15,0-1 0 16,0-3 0-16,0 4 0 16,0-4 1-16,0 3-1 15,0-3 0-15,0 4 0 16,0-2 0-16,0 2 0 15,0-1 1-15,0 0-1 16,0 4 0-16,0-4 0 16,0 5 0-16,0-5-1 15,0 1 1-15,0-1 0 16,0 1 0-16,0-4-5 0,0 0 4 16,0 0 1-16,0 0 0 15,0 0-2-15,0 3 4 16,0-3-2-16,0 3 0 15,0 1 0-15,0-1-2 16,0 1 2-16,0-1 0 16,0-3 0-16,0 0 0 15,0 4-1-15,0-4 1 16,0 0-6-16,0 3 6 16,0 4-1-16,0-4 1 15,0 1 0-15,0-2-4 16,5-2 3-16,-5 5 1 0,5-5-9 15,-5 0 8-15,0 0 1 16,0 0-8-16,5 0 8 16,0 0-9-16,2 0 9 15,3 0-1-15,0 0 1 16,-1 0 5-16,9 0-5 16,-9 0 1-16,4 0 7 15,-4 0-8-15,1 0 1 16,2 0 0-16,3 0-1 15,0 0 1-15,2 0-1 16,5 0 1-16,-8 0 0 0,13 0 0 16,-7 0-1-16,2 0 1 15,0 0-1-15,-3 0 6 16,-1 0-6-16,-4 0 0 16,8 0 5-16,-2 0-5 0,2 0 0 15,-5 0 2-15,-7 0-2 16,-5 0 6-16,-5 0-6 15,0 0 0-15,0 0 0 16,0 0-8-16,0 0-23 16,-10 3-143-16,-17 8-349 15,-10-5-771-15</inkml:trace>
  <inkml:trace contextRef="#ctx0" brushRef="#br0" timeOffset="2">826 1451 152 0,'0'0'288'16,"0"0"-115"-16,0 0 24 16,0 0-17-16,0 0-57 15,0 0-14-15,0 0 14 16,0 0 15-16,0 0-13 0,0 0-23 15,0 0-32 1,0 0-12-16,0 0-17 0,0 0-4 16,0 0 4-16,0 0 2 15,0 0 35-15,0 0 11 16,0 0-21-16,0 0-9 16,0 0-18-16,0 0-7 15,0 0-1-15,0 0-11 16,0 0-1-16,0 0-10 15,0 0-10-15,0 0-2 16,0 0 0-16,0 0 1 16,0 0 6-16,0 0-6 15,0 0 9-15,0 0 4 0,0 0 2 16,0 0 13 0,0 0 3-16,0 0-1 0,0-6 12 15,0-19-27-15,0-2-2 16,0-8-1-16,0-6-6 15,0-7 4-15,-10-7-10 16,-2 0-1 0,7 4 1-16,0 6-7 0,0 8 7 15,5 6 6-15,-4 3-6 16,4 8 12-16,0 3-12 16,0-1 0-16,0 4 3 15,0 1-2-15,0 3-1 16,0-4 0-16,0 4 0 15,0 0 0-15,0-1 0 16,0 4 0-16,0-2 0 0,0-2 0 16,0 0 0-16,0 4 0 15,0 1 0-15,0-1 1 16,0 7-1-16,0-4 1 16,0 4 0-16,0-3-1 15,0-1 0-15,0 1 0 16,0 3 1-16,0-4-2 15,0 4 1-15,0-3 0 16,0-1 1-16,0 1-1 16,0-4 0-16,0 4 0 15,0-4 1-15,0 3-1 16,0 2 0-16,0-2 0 0,0 1 1 16,0-1-1-1,0 4 6-15,0-3-5 0,0 0-1 16,0-1 5-16,0 1-5 15,0-1 0-15,0 1-1 16,0-1 0-16,0 1 1 16,0 3 0-16,0 0 0 15,0 0-1-15,0 0 1 16,0 0 0-16,0 0 0 16,0 0-5-16,0-3 5 15,0 3 0-15,0 0 0 16,0-4 0-16,0 1 0 15,0-4-2-15,0 3 2 16,0-3-5-16,0 4 5 16,0-1 0-16,0 4 0 0,0 0 1 15,0 0-1-15,0 0 0 16,0 0 0-16,0 0-1 16,0 0 0-16,0 0-5 15,-5 0-2-15,5 0 8 16,0 0-1-16,0 0-5 15,0 0 6-15,0 0-2 16,0 0 2-16,0 0-6 16,0 0-9-16,0 0 7 15,-5 0-5-15,5 0 2 16,-8 0 10-16,4 0 1 16,-1 0 10-16,0 0 4 15,-5 4-8 1,-2 2 3-16,2 2-9 0,-12 2 1 0,2 4 0 15,-11 3-1-15,-1-1 1 16,-10 8-1-16,-2 1 0 16,-2 2 0-16,-1 4-1 15,-6 0 1-15,6 3-1 16,3-3 1-16,3 3 0 16,-1-3 0-16,10-3 0 15,1-4-1-15,4-4 1 16,7-3 0-16,-2-3 1 15,7 3-1-15,-2-7 0 16,3 5 1-16,-4-5-1 0,14-4 5 16,-6 1-5-16,2-3 0 15,8-4 0-15,0 0 0 16,0 0-1-16,0 0 1 16,0 0-9-16,0 0 8 15,0 0-11-15,0 0-18 16,0 0-24-16,0-7-54 15,44-31-73-15,3 3-115 16,-5 1-396-16</inkml:trace>
  <inkml:trace contextRef="#ctx0" brushRef="#br0" timeOffset="3">904 648 170 0,'0'0'152'0,"0"0"-94"0,0 0-14 16,0 0-15-16,0 0-16 16,0 0-13-16,0 0-1 15,-9 14-29-15,4-10-51 16,-5-4-3-16,3 3 31 0</inkml:trace>
  <inkml:trace contextRef="#ctx0" brushRef="#br0" timeOffset="4">904 648 62 0,'-46'28'214'0,"46"-28"-61"16,0 0-2 0,-5 0-43-16,0 0-1 0,0 0-9 15,-2 0-11-15,7 0 0 16,0 0-9-16,0 0 4 16,0 0 13-1,-5 0 44 1,5 0-8-16,0 0-26 0,0 0-9 0,0 0-11 15,0 0-16-15,0 0 11 16,0 0-8-16,0 0-12 16,0 0-18-16,0 0-19 15,0 0-21-15,0 0 11 16,12 0 2-16,13 0 3 16,7 10 11-16,4 4-4 15,1 0 1-15,7-1 5 0,-3 4-8 16,1 0-2-16,0 1-4 15,-3-1-4-15,-3 3 5 16,-4-2-3-16,-7 2 2 16,1-6-6-16,-4 3-5 15,-2-7 4-15,2 4-8 16,-7-4 5-16,2-3 2 16,-3 3-9-16,4-3 3 15,-9 0 3-15,1-4-6 16,2 1 8-16,-2-1-8 15,0 1 9-15,2-1 6 16,-7 1-14-16,5-1 8 16,0 1-3-16,-3-4-5 15,-7 0 10-15,5 2-11 16,-5-2 1-16,0 0 5 0,0 0-4 16,0 4 10-16,0-4-7 15,0 0-4-15,0 0 10 31,0 0-9-31,0 0 22 0,0 0 31 0,0 0-14 16,0 0-8-16,0 0-15 16,0 0-17-16,0 0-1 15,-12 0-61-15,-13 0-287 16,-7 0-680-16</inkml:trace>
  <inkml:trace contextRef="#ctx0" brushRef="#br0" timeOffset="5">748 586 225 0,'0'0'766'0,"0"0"-593"16,0 0 59-16,0 0-23 15,0 0-94-15,0 0-36 16,0 0-4-16,5 0 4 0,-5 0-3 15,0 0-19-15,0 0-4 16,0 0-14 0,0 0-7-16,0 0-13 0,5 0-18 15,0 0 8-15,12 0-8 16,-3 0 15-16,3 0-3 16,3 0 2-16,2 0 7 15,-2 0-1-15,2 0-8 16,0 0 8-16,5-3-11 15,-3-4-1-15,3 0 5 16,0 1-13-16,0 0 4 16,-8-2 3-16,3 3-7 15,-7-7-2-15,7 5-10 0,-7-3 11 16,2 3 0-16,-8-3 1 16,4-1-1-16,-4 1 19 15,-4-4-19-15,5 0 10 16,-5 1-9-16,7-8 0 15,-7-2 10-15,0-1-10 16,-5-4 4-16,0 4-5 16,0-6 2-16,0 1 5 15,0 3-5-15,0-2-1 16,0 0 5-16,0 4-6 16,-10 0 11-16,-7 3-10 15,2 4 8-15,-2 1 18 16,-2-1-18-16,-3 3 0 15,2 4 7-15,-2-1-3 16,0 4 10-16,8 0-16 0,-4 4-6 16,-1 0 0-16,-3 3-1 15,7 0 1-15,-12 0-8 16,5 0-1-16,-9 0 2 16,-1 0 6-16,0 10 0 15,-5 4 9-15,5-4-9 16,-4 4 1-16,11-4-1 15,-2 1 2-15,5-5-2 16,0 4 1-16,8-3-1 16,-1 0 1-16,3-1-1 15,2 5-11-15,0-1 11 16,3 4-2-16,-3 0 1 16,5 0 0-16,0 3-12 15,5 4 12-15,-4-1 1 16,4 0 0-16,0 4-1 0,0-3 1 15,0-1 0-15,0 1-2 16,0 3 1 0,0-3 0-16,0 0 1 0,9-2-2 15,6-5 2-15,-3 0-12 16,3-8 12-16,-3 2 0 16,3-5-1-16,7 1 1 15,2-1-2-15,3-3 2 16,5 0 6-16,5 0-4 15,-1 0 8-15,-4 0-7 0,0 0-3 16,-5 0 0-16,-5 0 0 16,2 0 0-16,-2 0 6 15,0 0-6-15,-7 0-1 16,7 0-11-16,-7 0-80 16,-6 0-139-16,4 10-155 15,-13 4-395-15</inkml:trace>
  <inkml:trace contextRef="#ctx0" brushRef="#br0" timeOffset="6">631 492 218 0,'0'0'297'0,"0"0"-170"16,0 0 28-16,0 0-5 15,0 0-49-15,0 0-7 0,0 0 9 16,0 0-5-1,0 2 21-15,0 2-11 0,0-4-19 16,4 0-24-16,9 3-8 16,-8-3-1-16,4 0-8 15,4 4 3-15,-9-4 1 16,6 0-7-16,-5 3-7 16,0-3-7-16,2 3-9 15,3 1-6-15,0-1-10 16,7-3 7-16,-2 4-13 15,7-4 6-15,-8 3-5 16,8-3-1-16,-7 4 6 16,-3-4-5-16,-2 3-1 0,-5-3 0 15,0 0 0 1,-5 4 0-16,5-4 0 0,0 0 0 16,-5 0 1-16,7 0 0 15,-7 0-1-15,5 0 0 16,0 0 1-16,0 0-1 15,-5 3 1-15,5-3 0 16,-5 0-1-16,4 0 0 16,-4 0 1-16,8 0-1 15,-3 0 1-15,-5 0-1 16,0 0 1-16,0 0-1 16,0 0 5-16,0 0-5 15,0 5-1-15,0-5-9 0,0 0 1 16,0 0 9-1,0 0 7-15,0 0-7 0,0 2 0 16,0-2-2-16,0 3-10 16,0 1-20-16,0 0-78 15,0 8-66-15,-13-2-174 16,-1 1-203-16</inkml:trace>
  <inkml:trace contextRef="#ctx0" brushRef="#br0" timeOffset="7">953 505 537 0,'0'0'255'16,"0"0"-70"-16,0 0-26 15,0 0-39-15,0 0-49 0,0 0-10 16,0 0-17-16,5-11-17 16,-5 11 10-16,5 0 21 15,-5 0 7-15,0 0-2 16,0 0-3-16,0 0-6 15,0 0-29-15,0 0-3 16,0 0-6-16,0 0-15 16,5 0 12-16,0 0-4 15,7 0-8-15,-2-2 12 16,0-3-12-16,2 2 0 16,-2-1 7-16,-5 4-8 15,4-3 7-15,-1 3-2 0,-3-3-4 16,-1 3-1-16,1 0 1 15,-5-4 0 1,5 4 6-16,-5 0-6 0,0 0 14 16,5 0-4-16,-5-3-5 15,0 3 8-15,7 0-13 16,-7 0 12-16,0 0-4 16,0 0-9-16,0-4 6 15,0 4-6-15,5 0 0 16,0-3 0-16,0-1 0 15,0 4 0-15,0-4 0 0,2 4 0 16,-7-3 0-16,5 3 1 16,-5 0 0-16,0 0 6 15,0 0-5-15,0 0-2 16,0 0 7-16,0 0-7 16,0 0 8-16,0 0-7 15,0 0 0-15,0 0 8 16,0 0 15-16,0 0 2 15,0 0-1-15,0 0-9 16,0 0-2 0,0 0-7-16,0 0-6 0,0 0 6 15,0 0-7-15,0 0 1 16,0 0 11-16,0 0-1 0,0 0 3 16,0 0 0-16,0 0-4 15,0 0-3-15,0 0-1 16,0 0-5-16,0 0 10 15,0 0-11-15,0 0 9 16,0 0-8-16,0 0 0 16,0 0 6-16,0 0-7 15,0 0 0-15,0 0 0 16,0 0-18-16,-12 0-140 16,-25 11-161-16,-4 3-672 0</inkml:trace>
</inkml:ink>
</file>

<file path=ppt/ink/ink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2:15:19.940"/>
    </inkml:context>
    <inkml:brush xml:id="br0">
      <inkml:brushProperty name="width" value="0.10583" units="cm"/>
      <inkml:brushProperty name="height" value="0.10583" units="cm"/>
      <inkml:brushProperty name="color" value="#92D050"/>
      <inkml:brushProperty name="fitToCurve" value="1"/>
    </inkml:brush>
  </inkml:definitions>
  <inkml:trace contextRef="#ctx0" brushRef="#br0">826 1506 72 0,'0'0'833'0,"0"0"-651"16,0 0 48-16,0 0 37 16,0 0-103-16,0 0-80 15,0 0-29-15,0 0-20 16,0 14-21-16,0-2 5 15,-5 12-1-15,0 8 7 0,-7 2 11 16,2 7-11 0,5 0 3-16,1 0-6 0,4 1-14 15,0-1 11-15,0-4-7 16,0 1-5-16,0 3 8 16,0 0-14-16,4 0 16 15,6 4-3-15,-5-4-8 16,2-3 8-16,-2-8-6 15,-5 1-7-15,0-3 6 16,5-4-1-16,-5 0 18 16,0 4-1-16,0-5-8 15,0 4 7-15,0-6-16 16,0 0-5-16,0 0 3 16,0-8-4-16,5 1 0 15,-5-8 0-15,5 2 1 0,-5-5-1 16,5-3 1-16,-5 4 5 15,0-4 3-15,0 0-9 16,0 0 12-16,0 0-6 16,0 3-6-16,0-3 7 15,0 4-7-15,0 3-8 16,0 2 8-16,0 1 0 16,0 1 1-16,0-1-1 15,0-3 1-15,0 0 0 16,0 0-1-16,0-4 0 0,0 4 1 15,0 0-1 1,0 0 11-16,0 0-2 0,0 3-8 16,0-6 10-16,0 2-10 15,0-2-1-15,0-1 9 16,0-3-8-16,0 0 6 16,0 0 2-16,0 0 0 15,0 0 25-15,0 0-14 16,0 0-9-16,0 0-2 15,0 0-9-15,0 0 0 16,0 0 0-16,0 4-5 16,0-4 5-16,0 4 1 15,0-1-1-15,0-3 9 0,0 3-9 16,0 1 1 0,0-1 0-16,0-3 0 0,0 0 4 15,0 4-5-15,0-4 0 16,0 0 6-16,0 0-6 15,0 0 0-15,0 0 1 16,0 0-1-16,0 0 1 16,0 0 0-16,0 0 0 15,0 0 10-15,0 0-4 16,0 0 2-16,0 3 3 16,-5-3-11-16,0 0 9 15,0 0-10-15,5 0 0 0,-5 0 8 16,5 3-7-16,-12-3 0 15,2 0 9-15,1 4-4 16,-9-4 12-16,-1 0-9 16,2 0 4-16,-3 0 7 15,-2 0-13-15,0 0 11 16,3 0-5-16,2 0-12 16,7 0 14-16,0 0-6 15,-7 0-1-15,7 0 4 16,-7 0-12-16,2 0 6 15,-7 0 3-15,8 0-8 16,-3 0 12-16,7 0-12 16,0 0 0-16,0 3 5 0,-2-3-6 15,7 4-1 1,-5-4 1-16,5 2-11 0,-2 2 10 16,7-4-21-16,0 0-109 15,12 0-169-15,25-17-378 16,0 0-338-16</inkml:trace>
  <inkml:trace contextRef="#ctx0" brushRef="#br0" timeOffset="1">826 1591 464 0,'0'0'196'0,"0"0"-15"0,0 0-22 16,0 0-19 0,0 0-28-16,0 0-5 0,0 0 25 15,-5-10-43-15,5 10-27 16,0 0-14-16,0 0-5 15,0 0-1-15,0 0-23 16,0 0 4-16,0 0 7 16,0 0 12-16,0 0 20 15,5 0-8-15,12 0 12 16,-2 3-2-16,7 11-18 16,2-1 1-16,-2 5 5 15,0 3-8-15,3-1 1 16,-3 3-14-16,0 5-9 0,-7-4-2 15,7 4-12-15,-8 3 6 16,3-3-1-16,-2-2-5 16,2 5 8-16,-7-7-10 15,5 4-5-15,-3-4 6 16,-2 0-7-16,-6-3 1 16,9-5 0-16,-4-2 0 15,-4 3 5-15,-5 0-6 16,5 1 0-16,-5 2 5 15,0-2-4-15,5 2 6 16,-5-3-6-16,0 0-1 16,0 0 1-16,0-3 0 15,5 3 0-15,-5-7 4 0,7 3-5 16,-7-2 0-16,0 3 0 16,5-3 1-16,-5 2 0 15,0 1-1-15,0-1 0 16,0-3 5-16,0 4-3 15,0-4-2-15,0-3 0 16,0 4-2-16,0-4 2 16,0 1 0-16,0 1 0 15,0-2 2-15,0 0-2 16,0 0 0-16,0-4 0 16,0 4-2-16,0-4 2 15,0 1 0-15,0-1 0 0,0 1 5 16,0-4-5-16,0 3 0 15,0 1-1-15,0-2 2 16,0-2-1-16,0 5 1 16,0-2-1-16,0 0 1 15,0 1-1-15,0-1 0 16,0-3 0-16,0 4 0 16,0-4 1-16,0 3-1 15,0-3 0-15,0 4 0 16,0-2 0-16,0 2 0 15,0-1 1-15,0 0-1 16,0 4 0-16,0-4 0 16,0 5 0-16,0-5-1 15,0 1 1-15,0-1 0 16,0 1 0-16,0-4-5 0,0 0 4 16,0 0 1-16,0 0 0 15,0 0-2-15,0 3 4 16,0-3-2-16,0 3 0 15,0 1 0-15,0-1-2 16,0 1 2-16,0-1 0 16,0-3 0-16,0 0 0 15,0 4-1-15,0-4 1 16,0 0-6-16,0 3 6 16,0 4-1-16,0-4 1 15,0 1 0-15,0-2-4 16,5-2 3-16,-5 5 1 0,5-5-9 15,-5 0 8-15,0 0 1 16,0 0-8-16,5 0 8 16,0 0-9-16,2 0 9 15,3 0-1-15,0 0 1 16,-1 0 5-16,9 0-5 16,-9 0 1-16,4 0 7 15,-4 0-8-15,1 0 1 16,2 0 0-16,3 0-1 15,0 0 1-15,2 0-1 16,5 0 1-16,-8 0 0 0,13 0 0 16,-7 0-1-16,2 0 1 15,0 0-1-15,-3 0 6 16,-1 0-6-16,-4 0 0 16,8 0 5-16,-2 0-5 0,2 0 0 15,-5 0 2-15,-7 0-2 16,-5 0 6-16,-5 0-6 15,0 0 0-15,0 0 0 16,0 0-8-16,0 0-23 16,-10 3-143-16,-17 8-349 15,-10-5-771-15</inkml:trace>
  <inkml:trace contextRef="#ctx0" brushRef="#br0" timeOffset="2">826 1451 152 0,'0'0'288'16,"0"0"-115"-16,0 0 24 16,0 0-17-16,0 0-57 15,0 0-14-15,0 0 14 16,0 0 15-16,0 0-13 0,0 0-23 15,0 0-32 1,0 0-12-16,0 0-17 0,0 0-4 16,0 0 4-16,0 0 2 15,0 0 35-15,0 0 11 16,0 0-21-16,0 0-9 16,0 0-18-16,0 0-7 15,0 0-1-15,0 0-11 16,0 0-1-16,0 0-10 15,0 0-10-15,0 0-2 16,0 0 0-16,0 0 1 16,0 0 6-16,0 0-6 15,0 0 9-15,0 0 4 0,0 0 2 16,0 0 13 0,0 0 3-16,0 0-1 0,0-6 12 15,0-19-27-15,0-2-2 16,0-8-1-16,0-6-6 15,0-7 4-15,-10-7-10 16,-2 0-1 0,7 4 1-16,0 6-7 0,0 8 7 15,5 6 6-15,-4 3-6 16,4 8 12-16,0 3-12 16,0-1 0-16,0 4 3 15,0 1-2-15,0 3-1 16,0-4 0-16,0 4 0 15,0 0 0-15,0-1 0 16,0 4 0-16,0-2 0 0,0-2 0 16,0 0 0-16,0 4 0 15,0 1 0-15,0-1 1 16,0 7-1-16,0-4 1 16,0 4 0-16,0-3-1 15,0-1 0-15,0 1 0 16,0 3 1-16,0-4-2 15,0 4 1-15,0-3 0 16,0-1 1-16,0 1-1 16,0-4 0-16,0 4 0 15,0-4 1-15,0 3-1 16,0 2 0-16,0-2 0 0,0 1 1 16,0-1-1-1,0 4 6-15,0-3-5 0,0 0-1 16,0-1 5-16,0 1-5 15,0-1 0-15,0 1-1 16,0-1 0-16,0 1 1 16,0 3 0-16,0 0 0 15,0 0-1-15,0 0 1 16,0 0 0-16,0 0 0 16,0 0-5-16,0-3 5 15,0 3 0-15,0 0 0 16,0-4 0-16,0 1 0 15,0-4-2-15,0 3 2 16,0-3-5-16,0 4 5 16,0-1 0-16,0 4 0 0,0 0 1 15,0 0-1-15,0 0 0 16,0 0 0-16,0 0-1 16,0 0 0-16,0 0-5 15,-5 0-2-15,5 0 8 16,0 0-1-16,0 0-5 15,0 0 6-15,0 0-2 16,0 0 2-16,0 0-6 16,0 0-9-16,0 0 7 15,-5 0-5-15,5 0 2 16,-8 0 10-16,4 0 1 16,-1 0 10-16,0 0 4 15,-5 4-8 1,-2 2 3-16,2 2-9 0,-12 2 1 0,2 4 0 15,-11 3-1-15,-1-1 1 16,-10 8-1-16,-2 1 0 16,-2 2 0-16,-1 4-1 15,-6 0 1-15,6 3-1 16,3-3 1-16,3 3 0 16,-1-3 0-16,10-3 0 15,1-4-1-15,4-4 1 16,7-3 0-16,-2-3 1 15,7 3-1-15,-2-7 0 16,3 5 1-16,-4-5-1 0,14-4 5 16,-6 1-5-16,2-3 0 15,8-4 0-15,0 0 0 16,0 0-1-16,0 0 1 16,0 0-9-16,0 0 8 15,0 0-11-15,0 0-18 16,0 0-24-16,0-7-54 15,44-31-73-15,3 3-115 16,-5 1-396-16</inkml:trace>
  <inkml:trace contextRef="#ctx0" brushRef="#br0" timeOffset="3">904 648 170 0,'0'0'152'0,"0"0"-94"0,0 0-14 16,0 0-15-16,0 0-16 16,0 0-13-16,0 0-1 15,-9 14-29-15,4-10-51 16,-5-4-3-16,3 3 31 0</inkml:trace>
  <inkml:trace contextRef="#ctx0" brushRef="#br0" timeOffset="4">904 648 62 0,'-46'28'214'0,"46"-28"-61"16,0 0-2 0,-5 0-43-16,0 0-1 0,0 0-9 15,-2 0-11-15,7 0 0 16,0 0-9-16,0 0 4 16,0 0 13-1,-5 0 44 1,5 0-8-16,0 0-26 0,0 0-9 0,0 0-11 15,0 0-16-15,0 0 11 16,0 0-8-16,0 0-12 16,0 0-18-16,0 0-19 15,0 0-21-15,0 0 11 16,12 0 2-16,13 0 3 16,7 10 11-16,4 4-4 15,1 0 1-15,7-1 5 0,-3 4-8 16,1 0-2-16,0 1-4 15,-3-1-4-15,-3 3 5 16,-4-2-3-16,-7 2 2 16,1-6-6-16,-4 3-5 15,-2-7 4-15,2 4-8 16,-7-4 5-16,2-3 2 16,-3 3-9-16,4-3 3 15,-9 0 3-15,1-4-6 16,2 1 8-16,-2-1-8 15,0 1 9-15,2-1 6 16,-7 1-14-16,5-1 8 16,0 1-3-16,-3-4-5 15,-7 0 10-15,5 2-11 16,-5-2 1-16,0 0 5 0,0 0-4 16,0 4 10-16,0-4-7 15,0 0-4-15,0 0 10 31,0 0-9-31,0 0 22 0,0 0 31 0,0 0-14 16,0 0-8-16,0 0-15 16,0 0-17-16,0 0-1 15,-12 0-61-15,-13 0-287 16,-7 0-680-16</inkml:trace>
  <inkml:trace contextRef="#ctx0" brushRef="#br0" timeOffset="5">748 586 225 0,'0'0'766'0,"0"0"-593"16,0 0 59-16,0 0-23 15,0 0-94-15,0 0-36 16,0 0-4-16,5 0 4 0,-5 0-3 15,0 0-19-15,0 0-4 16,0 0-14 0,0 0-7-16,0 0-13 0,5 0-18 15,0 0 8-15,12 0-8 16,-3 0 15-16,3 0-3 16,3 0 2-16,2 0 7 15,-2 0-1-15,2 0-8 16,0 0 8-16,5-3-11 15,-3-4-1-15,3 0 5 16,0 1-13-16,0 0 4 16,-8-2 3-16,3 3-7 15,-7-7-2-15,7 5-10 0,-7-3 11 16,2 3 0-16,-8-3 1 16,4-1-1-16,-4 1 19 15,-4-4-19-15,5 0 10 16,-5 1-9-16,7-8 0 15,-7-2 10-15,0-1-10 16,-5-4 4-16,0 4-5 16,0-6 2-16,0 1 5 15,0 3-5-15,0-2-1 16,0 0 5-16,0 4-6 16,-10 0 11-16,-7 3-10 15,2 4 8-15,-2 1 18 16,-2-1-18-16,-3 3 0 15,2 4 7-15,-2-1-3 16,0 4 10-16,8 0-16 0,-4 4-6 16,-1 0 0-16,-3 3-1 15,7 0 1-15,-12 0-8 16,5 0-1-16,-9 0 2 16,-1 0 6-16,0 10 0 15,-5 4 9-15,5-4-9 16,-4 4 1-16,11-4-1 15,-2 1 2-15,5-5-2 16,0 4 1-16,8-3-1 16,-1 0 1-16,3-1-1 15,2 5-11-15,0-1 11 16,3 4-2-16,-3 0 1 16,5 0 0-16,0 3-12 15,5 4 12-15,-4-1 1 16,4 0 0-16,0 4-1 0,0-3 1 15,0-1 0-15,0 1-2 16,0 3 1 0,0-3 0-16,0 0 1 0,9-2-2 15,6-5 2-15,-3 0-12 16,3-8 12-16,-3 2 0 16,3-5-1-16,7 1 1 15,2-1-2-15,3-3 2 16,5 0 6-16,5 0-4 15,-1 0 8-15,-4 0-7 0,0 0-3 16,-5 0 0-16,-5 0 0 16,2 0 0-16,-2 0 6 15,0 0-6-15,-7 0-1 16,7 0-11-16,-7 0-80 16,-6 0-139-16,4 10-155 15,-13 4-395-15</inkml:trace>
  <inkml:trace contextRef="#ctx0" brushRef="#br0" timeOffset="6">631 492 218 0,'0'0'297'0,"0"0"-170"16,0 0 28-16,0 0-5 15,0 0-49-15,0 0-7 0,0 0 9 16,0 0-5-1,0 2 21-15,0 2-11 0,0-4-19 16,4 0-24-16,9 3-8 16,-8-3-1-16,4 0-8 15,4 4 3-15,-9-4 1 16,6 0-7-16,-5 3-7 16,0-3-7-16,2 3-9 15,3 1-6-15,0-1-10 16,7-3 7-16,-2 4-13 15,7-4 6-15,-8 3-5 16,8-3-1-16,-7 4 6 16,-3-4-5-16,-2 3-1 0,-5-3 0 15,0 0 0 1,-5 4 0-16,5-4 0 0,0 0 0 16,-5 0 1-16,7 0 0 15,-7 0-1-15,5 0 0 16,0 0 1-16,0 0-1 15,-5 3 1-15,5-3 0 16,-5 0-1-16,4 0 0 16,-4 0 1-16,8 0-1 15,-3 0 1-15,-5 0-1 16,0 0 1-16,0 0-1 16,0 0 5-16,0 0-5 15,0 5-1-15,0-5-9 0,0 0 1 16,0 0 9-1,0 0 7-15,0 0-7 0,0 2 0 16,0-2-2-16,0 3-10 16,0 1-20-16,0 0-78 15,0 8-66-15,-13-2-174 16,-1 1-203-16</inkml:trace>
  <inkml:trace contextRef="#ctx0" brushRef="#br0" timeOffset="7">953 505 537 0,'0'0'255'16,"0"0"-70"-16,0 0-26 15,0 0-39-15,0 0-49 0,0 0-10 16,0 0-17-16,5-11-17 16,-5 11 10-16,5 0 21 15,-5 0 7-15,0 0-2 16,0 0-3-16,0 0-6 15,0 0-29-15,0 0-3 16,0 0-6-16,0 0-15 16,5 0 12-16,0 0-4 15,7 0-8-15,-2-2 12 16,0-3-12-16,2 2 0 16,-2-1 7-16,-5 4-8 15,4-3 7-15,-1 3-2 0,-3-3-4 16,-1 3-1-16,1 0 1 15,-5-4 0 1,5 4 6-16,-5 0-6 0,0 0 14 16,5 0-4-16,-5-3-5 15,0 3 8-15,7 0-13 16,-7 0 12-16,0 0-4 16,0 0-9-16,0-4 6 15,0 4-6-15,5 0 0 16,0-3 0-16,0-1 0 15,0 4 0-15,0-4 0 0,2 4 0 16,-7-3 0-16,5 3 1 16,-5 0 0-16,0 0 6 15,0 0-5-15,0 0-2 16,0 0 7-16,0 0-7 16,0 0 8-16,0 0-7 15,0 0 0-15,0 0 8 16,0 0 15-16,0 0 2 15,0 0-1-15,0 0-9 16,0 0-2 0,0 0-7-16,0 0-6 0,0 0 6 15,0 0-7-15,0 0 1 16,0 0 11-16,0 0-1 0,0 0 3 16,0 0 0-16,0 0-4 15,0 0-3-15,0 0-1 16,0 0-5-16,0 0 10 15,0 0-11-15,0 0 9 16,0 0-8-16,0 0 0 16,0 0 6-16,0 0-7 15,0 0 0-15,0 0 0 16,0 0-18-16,-12 0-140 16,-25 11-161-16,-4 3-672 0</inkml:trace>
</inkml:ink>
</file>

<file path=ppt/ink/ink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3:27:03.105"/>
    </inkml:context>
    <inkml:brush xml:id="br0">
      <inkml:brushProperty name="width" value="0.10583" units="cm"/>
      <inkml:brushProperty name="height" value="0.10583" units="cm"/>
      <inkml:brushProperty name="color" value="#FFC000"/>
      <inkml:brushProperty name="fitToCurve" value="1"/>
    </inkml:brush>
  </inkml:definitions>
  <inkml:trace contextRef="#ctx0" brushRef="#br0">76 32 322 0,'0'0'264'15,"0"0"-97"-15,0 0 7 16,0 0-46-16,0 0-41 16,0 0-29-16,0 0 22 15,0 0 20-15,0 4-31 16,0 4-6-16,0 0-20 16,-9 1 0-16,4 7 0 15,-1 0-9-15,0 0 2 16,0 9-1-16,0 0-7 15,-8-1 14-15,8 2-15 16,0 1-5-16,0-2-5 0,6-3-8 16,0 1 3-16,0 0-5 15,0 2-6-15,0-5 13 16,0 5-2-16,0-5-5 16,0 5 9-16,12-5-16 15,0-3 6-15,2-1 0 16,-2-4-6-16,-1 1 11 15,10-4-5-15,-10 2 7 16,10-2 13-16,-10-1-17 16,7-1 7-16,8-2-5 15,0 3-2-15,3-4 10 16,9 0-12-16,-6 1 3 0,0-5 8 16,-5 0-11-16,2 0 13 15,-3 0-6-15,0 0-6 16,-3 0 8-16,9 0-15 15,0-13 7-15,-8 5-7 16,8 0 0-16,-6-4 10 16,-9 3-11-16,4-2 1 15,-4 2 14-15,4-4-14 16,-10 5 4-16,1-4 10 16,-6 4-5-16,2-9 20 15,-2 7-3-15,-6-8-14 16,6 1 2-16,-6 2-14 15,6-2 0-15,0 1 7 16,-6-1-7-16,6 1-1 0,2-4 5 16,-8 3-3-16,0-1 3 15,0-1-5-15,0 3 0 16,0-4 1-16,0 3-1 16,0 2 12-16,0 2-12 15,0 1 9-15,-8 0 6 16,-10-5-14-16,-2 4 0 15,2 2 13-15,-2-1-14 16,8-1 1-16,-5 6 1 16,-4-2-2-16,4 1 9 15,2 0-9-15,-2-1 0 16,5 1 1-16,-2 5 5 16,-4-2-5-16,7 1-1 15,-10 4 1-15,10-4-2 0,-10 4 1 16,10-5 0-1,-7 5-1-15,-2-4-2 0,8 4 3 16,-8-3 0-16,8 3 1 16,0-5-1-16,-2 5 0 15,-4 0 0-15,7-3 0 16,-4 3-4-16,-2 0 4 16,5-5 0-16,-3 5 0 15,-2 0-1-15,2 0-6 16,-2 0 6-16,5 0 0 0,-8 0-8 15,8 0 8 1,1 0-8-16,-10 5-10 0,-5 15 0 16,3 8-74-16,-9 34-92 15,6-6-162 1,8-2-256-16</inkml:trace>
</inkml:ink>
</file>

<file path=ppt/ink/ink1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3:27:05.997"/>
    </inkml:context>
    <inkml:brush xml:id="br0">
      <inkml:brushProperty name="width" value="0.10583" units="cm"/>
      <inkml:brushProperty name="height" value="0.10583" units="cm"/>
      <inkml:brushProperty name="color" value="#FFC000"/>
      <inkml:brushProperty name="fitToCurve" value="1"/>
    </inkml:brush>
  </inkml:definitions>
  <inkml:trace contextRef="#ctx0" brushRef="#br0">0 409 492 0,'0'0'159'0,"0"0"-29"16,0 0 33-16,0 0-68 15,0 0-41-15,0 0-1 0,0 0-16 16,0 0-10 0,0 0 6-16,0 0 8 0,0 0 33 15,0 0 9-15,0 0-12 16,0 0 1-16,0 0-16 15,0 0-17-15,0 0-2 16,0 0-18-16,0 0 5 16,6 0-2-16,9 0-7 15,-4 0 4-15,1 8-19 16,0-4 9-16,2 0 7 16,4 4-15-16,-4 0 6 15,4 0-5-15,2 1-1 16,-8-5 8-16,-1 3-9 15,10 2 1-15,-10-3 0 0,-5 1 0 16,6-4-1-16,-3 2 1 16,-4 2 0-16,1-2 6 15,0-2-7-15,6 2 0 16,-7-1-1-16,10 0-2 16,3 0 3-16,-4-4 0 15,-2 0 7-15,-1 0-3 16,1 0-3-16,8 0 5 15,7 0 13-15,2 0-13 16,9 0 7-16,-1 0-2 16,1 0-3-16,0-8 9 15,0-1-6-15,-12 1-10 16,-3 1 17-16,-2-1-17 16,-10 1 4-16,1-3-4 15,3 5 1-15,-4-6 14 0,-5 2-10 16,0 1-5-16,0-4 26 15,-6 4-20-15,0-4 5 16,8-4-1-16,-8 4-10 16,0-10 10-16,0 7-10 15,0-2 10-15,0-4 7 16,0 1-6-16,0 3 13 16,0 2-7-16,0 2-8 15,0-3 22-15,0 4-12 16,0 0-6-16,0-5 1 15,-14 5-13-15,-4-1 10 16,-2 2-2-16,8-1-10 16,-5-1 15-16,-3 4-15 15,-4-2 1-15,-2 2 7 16,-6 1-8-16,0 0 0 0,3-2 0 16,-3 4 1-16,0-3 0 15,6 2-1-15,2-1 0 16,-2 3 0-16,9 1 1 15,-4-4-1-15,4 4 0 16,2 4 7-16,-2-4-6 16,11 4-1-16,-9-4-8 15,10 4 8-15,-7-5 0 16,6 5 1-16,0 0-1 16,-8 0 0-16,8 0 5 15,-6 0-5-15,1 0-7 16,2 0 6-16,-3 0 1 0,1 0 0 15,-1 0 0-15,-3 0 0 16,10 0 0-16,-7 0 0 16,6 0-1-16,-3 0 0 15,4 9-8-15,-7-1 9 16,0 0 0-16,-2 4 1 16,2 5 4-16,0-1-5 15,7 4-9-15,-4 5 9 16,3 4-1-16,6 0 1 15,0-2-6-15,0-2 3 16,0 0-3-16,0-1 3 0,26 1-12 16,18-1-19-1,5 0-122-15,10 0-78 0,8-3-139 16,-9-4 15-16,-14-5-618 0</inkml:trace>
</inkml:ink>
</file>

<file path=ppt/ink/ink1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3:27:10.152"/>
    </inkml:context>
    <inkml:brush xml:id="br0">
      <inkml:brushProperty name="width" value="0.10583" units="cm"/>
      <inkml:brushProperty name="height" value="0.10583" units="cm"/>
      <inkml:brushProperty name="color" value="#FFC000"/>
      <inkml:brushProperty name="fitToCurve" value="1"/>
    </inkml:brush>
  </inkml:definitions>
  <inkml:trace contextRef="#ctx0" brushRef="#br0">0 1196 309 0,'0'0'185'0,"0"0"-25"15,0 0 4-15,0 0-37 16,0 0-34-16,0 0-28 16,0 0 2-16,0 0 12 15,0 0 15-15,0 0 9 16,0 0-11-16,0-4-11 16,0 4 16-16,0 0-13 15,0 0-8-15,0 0-10 16,0 0-1-16,0 0 12 15,0 0-18-15,0 0-26 0,0 0-11 16,20 0-13 0,12 0-8-16,12 0 17 0,0 0-12 15,11 0 10-15,3 17-1 16,-2-2-14-16,8 3 10 16,-3 1-11-16,3 2 1 15,-3 3 4-15,3 1-4 16,-3-1-1-16,-3 1 0 15,-2-1 1-15,2-4 7 16,-9 5-8-16,1 0 0 16,8-5-1-16,-8 0 1 15,-1 1 0-15,1-1 1 0,2-3-1 16,-8-5 1 0,-7 0-1-16,-2 2 1 0,-3 1 3 15,6-3-4-15,-6 5 0 16,6-5-1-16,-6-1 1 15,-3 2-1-15,3-1 1 16,-5 0 0-16,5 1 0 16,-9-1 1-16,3 0-1 15,-8 4 0-15,2-3 0 16,-3-6 1-16,-2 2-1 16,-3-1 0-16,-7-4 4 15,-5-4-4-15,6 4 0 16,-6-4 1-16,6 5-1 15,3-5 1-15,2 4-1 16,1 4 0-16,0-5-1 0,8 6 2 16,-2-1-1-1,8-2 0-15,-6 1 0 0,3 1 0 16,4-1 0-16,-4 2 0 16,3-5-1-16,6 5 3 15,-9-6-2-15,4 1 0 16,-1 1 1-16,-9-2 2 15,-5-3-3-15,2 5 0 16,-8-5 0-16,-6 0 1 16,6 3-1-16,-6-3 6 15,0 0-4-15,0 0 27 16,0 0 38-16,0 0-27 16,0 0-16-16,0 0-24 0,0 0 6 15,0 0-6 1,6 0 1-16,0 0 3 0,8 5-4 15,-8-5 0-15,0 5 0 16,0-5 1-16,0 0-1 16,8 3 0-16,-8-3 0 15,0 0 4-15,-6 4-4 16,6-4-7-16,-6 0 7 16,0 0-44-16,0 0-183 15,0 0-249-15,0 0-271 0</inkml:trace>
  <inkml:trace contextRef="#ctx0" brushRef="#br0" timeOffset="645">2143 1699 573 0,'0'0'329'0,"0"0"-164"0,0 0 62 16,0 0 7-1,0 0-90-15,0 0-49 0,0 0-30 16,0 0-34-16,0 0-12 15,0 0 18-15,23 0 41 16,9 0-5-16,12 7-26 16,-1 1 13-16,1 5-17 15,0-1-3-15,-1 0 7 16,-5 1-25-16,0-1-4 16,0-1-6-16,-6 2-12 15,-6-1 13-15,-3-1-13 16,-2 3 1-16,-4-2 0 15,4-4 0-15,-4 5 0 16,3-6-1-16,-8 6 1 16,0-4 5-16,2-6-6 15,-2 6 0-15,-6-6-1 16,0 2-3-16,-1-2 4 0,-5 2 2 16,6-5-2-16,-6 0 7 15,0 5-6-15,0-5-1 16,0 0 18-16,0 0-8 15,0 0 45-15,0 3 17 16,-23 4-41-16,-9-2-10 16,-12 7-15-16,-5 1 0 15,-15 2 0-15,8 2-6 16,-13 0 0-16,7 3 0 16,4-4-4-16,3-5 3 15,11-2-42-15,6-4-84 16,12-5-113-16,0 0-306 15,14 0-670-15</inkml:trace>
  <inkml:trace contextRef="#ctx0" brushRef="#br0" timeOffset="2298">20 1131 690 0,'0'0'267'0,"0"0"-141"16,0 0 42-16,0 0 45 16,0 0-83-16,0 0-21 15,0 0-13-15,0 0-43 16,0 0-6-16,6 0 3 0,0 0-11 16,9 0 8-16,2-9-22 15,15-2-8-15,6-6 6 16,6 0-10-16,17-6 13 15,9-2 1-15,5 0-21 16,18-7 13-16,9-1-13 16,-3 0 7-16,3-4 5 15,3-3-9-15,-9 3 1 16,-3 0-9-16,0-4 1 16,-2 4 0-16,-4 1-2 15,0 4 1-15,1-1 5 16,8-1-6-16,-9 2 0 15,-5-1 0-15,-1 5 1 16,-5 3 4-16,-9 1-5 0,-3 3 0 16,-9 1-1-16,3 0 2 15,-2 3-1 1,-1-3 0-16,3 4 1 0,-8-1 1 16,8 5-2-16,-9-4-1 15,-5 3 0-15,0 2 2 16,-12 3-1-16,-15-1 0 15,4 5 1-15,-10 0 0 16,-5 4-1-16,0-5 1 16,-6 5 9-16,0 0-9 15,0 0 12-15,0 0-1 16,0 0 5-16,0 0 22 16,0 0-21-16,0-3-9 0,0 3 1 15,0 0-10-15,0 0 9 16,0 0-9-16,0 0 1 15,0 0 4-15,0 0-5 16,0 0 0-16,0 0 4 16,0 0-3-16,0 0 0 15,0 0 0-15,0 0-1 16,0 0 5-16,0 0-5 16,0 0-8-16,0 0 7 15,6 0-3-15,2-5 4 16,4-2 0-16,-6 3 0 15,-6 4 6-15,6 0-6 16,-6 0 0-16,0 0 7 0,0 0-7 16,0 0 8-16,0 0-7 15,0 0 0-15,0 0 12 16,0 0-13-16,0 0 1 16,0 0-1-16,0 0-7 15,0 0-20-15,0 0-53 16,0 0-49-16,0 0 4 15,0 0-20-15,0 0-105 16,0 0-135-16,-12 0-227 0</inkml:trace>
  <inkml:trace contextRef="#ctx0" brushRef="#br0" timeOffset="3067">2329 77 10 0,'0'0'751'15,"0"0"-575"-15,0 0-74 16,0 0 24-16,0 0 35 16,0 0-48-16,0 0-18 15,-6 0 11-15,6 0-14 16,0 0-37-16,0 0-24 16,0 0-8-16,0 0-5 15,12-3-1-15,26-2 36 0,14 2 7 16,-8-2-16-16,11-2-4 15,0-3-5-15,9 7-6 16,0-6-11-16,-8 1-11 16,-1 0 8-16,-11 4-14 15,-6 1 1-15,-6-2 7 16,-12 1-8-16,-8 4 4 16,-7 0-4-16,1 0 0 15,-6 0 9-15,0 0-9 16,0 0 5-16,0 0 5 15,0 0-11-15,0 0 10 16,0 0 2-16,0 4 0 16,0 8 12-16,0 4-23 15,0 1 1-15,0 0 4 16,0-6-5-16,-6 4 4 0,1-5-5 16,-1 2 0-16,-6 5 10 15,-8 3-10-15,2 5 1 16,-8 3 6-16,6 5-6 15,2-1-1-15,1 1 0 16,-9 0-6-16,-1 4-37 16,-16 23-165-16,5-10-179 15,0-5-226-15</inkml:trace>
</inkml:ink>
</file>

<file path=ppt/ink/ink1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3:27:31.147"/>
    </inkml:context>
    <inkml:brush xml:id="br0">
      <inkml:brushProperty name="width" value="0.10583" units="cm"/>
      <inkml:brushProperty name="height" value="0.10583" units="cm"/>
      <inkml:brushProperty name="color" value="#FF0000"/>
      <inkml:brushProperty name="fitToCurve" value="1"/>
    </inkml:brush>
  </inkml:definitions>
  <inkml:trace contextRef="#ctx0" brushRef="#br0">266 128 280 0,'0'0'159'0,"0"0"-22"16,0 0 20-16,0 0-28 15,0 0-51-15,0 0-34 16,0 0 6-16,0-25-3 15,0 25-3-15,0 0 16 16,0 0 3-16,0 0 41 16,0 0 2-16,0 0-13 15,0 0 16-15,0 0-10 16,0 0-12-16,0 0-2 16,0 0-11-16,0 0-11 15,0 0-7-15,0 0-7 0,0 0-2 16,-6 0-23-16,0 0-7 15,-14 13 4-15,8 3-14 16,-8 9 8-16,2 3-4 16,-8 5-11-16,9-1 16 15,-4 5-16-15,4 1 1 16,-3-2 9-16,8 1-10 16,0 0 9-16,6-5 1 15,-8 4-4-15,8-2 11 16,0-3-11-16,0 7 0 15,6-6 11-15,-5 5-17 16,5-7 8-16,0 2-8 16,0-5 0-16,0 7 0 15,0-7 0-15,0 6 0 0,0 1-1 16,0-6 3-16,0 2-2 16,0-7 0-16,0 6 6 15,0-5-5-15,11 0-1 16,1 6 0-16,8-2-1 15,-2-4 2-15,2 1-1 16,3-1 0-16,4-3 0 16,-1-1 0-16,3 1 0 15,9-1 0-15,0-3 3 16,5 3-3-16,1-8 0 16,3 1 1-16,-4-1 8 15,1-4 6-15,11 0 0 16,9 0 6-16,-3-4 7 0,15-4-19 15,0 5 4-15,-1-5-12 16,1 0 0-16,0 0 13 16,5 0-14-16,1 0 0 15,-15 0 20-15,3-9-10 16,-6 1 2-16,-3 0 3 16,3-4-14-16,-3-3 19 15,9 0-12-15,6-5-2 16,-7 0 4-16,-7 0-9 15,2-5 10-15,-15-3-4 16,1 3-6-16,-12-3 20 16,-6-6-9-16,-6 1 10 15,-15-7 23-15,1 0-23 0,-6 0 7 16,-6-7-10 0,0-1-8-16,0-1 2 0,0 0-11 15,0 0-2-15,0-1 10 16,-18 5-7-16,-8 5 4 15,3 4 0-15,-3 2-6 16,-6 6 5-16,8 0-6 16,-8 3 1-16,0-4 8 15,-6 1-8-15,-5 3-1 16,-1-3 0-16,0 3 2 16,-5-2 1-16,5 5-3 15,-8-3 0-15,2 10-1 16,7 0 1-16,-7 0 0 0,7 8 0 15,-4-1 1 1,12 0-2-16,-3-2 1 16,12 7 0-16,-6-4 0 0,15 2-1 15,-10-3 1-15,10 4 0 16,-9-4 1-16,8 3 2 16,-8-3-3-16,6 4-5 15,-4 1 4-15,-2-6 1 16,9 1 0-16,-10 3 0 15,4-3 1-15,-3 1-2 16,0 2 1-16,2-3 0 16,-2 4 0-16,-6-4 0 15,0 2 0-15,9-1 0 16,-3 4-2-16,2 3 1 0,4 0 1 16,-3 0-1-1,-9 0 0-15,6 0-8 0,-7 0 9 16,4 0-6-16,-3 0-3 15,6 0 8-15,-6 10-5 16,3 4 5-16,-3-5 0 16,0 3-14-16,-6-1-12 15,0 5-35-15,0 5 4 16,-5 0 5-16,-1 8-98 16,-5-1-123-16,-15 12-49 15,20-3-256-15,6-12 216 0</inkml:trace>
</inkml:ink>
</file>

<file path=ppt/ink/ink1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3:27:33.701"/>
    </inkml:context>
    <inkml:brush xml:id="br0">
      <inkml:brushProperty name="width" value="0.10583" units="cm"/>
      <inkml:brushProperty name="height" value="0.10583" units="cm"/>
      <inkml:brushProperty name="color" value="#FF0000"/>
      <inkml:brushProperty name="fitToCurve" value="1"/>
    </inkml:brush>
  </inkml:definitions>
  <inkml:trace contextRef="#ctx0" brushRef="#br0">576 109 129 0,'0'0'217'16,"0"0"-84"-16,0 0 20 16,0 0 33-16,0 0-38 15,0 0-49-15,0-17-3 16,0 17 28-16,0 0 23 15,0 0-18-15,0 0-2 16,0 0 4-16,0 0-27 16,0 0-38-16,-17 0-15 0,-3 0-27 15,-4 0-7-15,4 8 17 16,-6 3 9-16,-3 3-5 16,-3 1-14-16,0 2-11 15,-1-2 15-15,4 7-17 16,3-1-2-16,0-6 8 15,3 7-15-15,2-2 11 16,-2 0 0-16,3 5-13 16,-4-2 11-16,4 7-11 15,-6 2 0-15,8 5 4 16,-2-1-3-16,2 1-1 16,1 0 0-16,2-1 0 15,4 1 3-15,5-4-3 16,6-4 0-16,0 4 0 15,0-5-5-15,0 1 5 16,0-2 0-16,0 2 1 0,6 1-2 16,20-6 1-16,-3 1-1 15,3-5 0-15,-2 0-6 16,-4-4 7-16,6 1 1 16,-8-5 0-16,-1 1 0 15,4-1-1-15,-4-1 0 16,4-2-1-16,2 0 0 15,9-2 1-15,6 2-1 16,0-6-13-16,-1 2 13 16,1-2 1-16,0-3 0 15,0 5-1-15,-6-5 1 16,-3 4 0-16,3 0 0 16,0 5 0-16,0-6 4 0,6 7-4 15,-9-8 0-15,3 3-1 16,6-5 1-16,-6 0 0 15,12 0 0-15,-1 0-4 16,7 0 3-16,8 0 1 16,-3-13 0-16,9-7 9 15,-2 0-3-15,2-1 3 16,-3 0 1-16,3 1-9 16,6 0 9-16,-9 3-10 15,-3-3 0-15,-3 4 1 16,-5-1 1-16,-7-3 2 15,-5 3-4-15,0-3 0 16,-6 0 8-16,-6 0-7 16,-2-1-1-16,2 1 12 15,-9-5 7-15,10 2 4 0,-1-6-5 16,-9-3-11-16,4 2 6 16,-4-3-7-16,-5 1 2 15,2-5 8-15,-8 1-6 16,0-1 10-16,-6-3-2 15,0-2 2-15,0 4 16 16,0 2-15-16,0 7 6 16,0 1-2-16,-26 3-16 15,-3 1 6-15,-3 4-2 16,-12-4 2-16,-8 3 11 16,-4-1-17-16,1 3-2 0,-9 2 4 15,3 6-11-15,-3-1 10 16,0-1-10-16,2 4 0 15,-2 6 6-15,3-5-6 16,3 4 0-16,-3 4-1 16,3 0 2-16,8 0-1 15,-5 0 0-15,11 0 0 16,-8 0-4-16,8 0 4 16,-5 0-2-16,5 0 2 15,-6 0-14-15,-8 7 2 16,-3 10-33-16,-3 8-46 15,-6 3-61-15,9 0-70 16,-20 24-68-16,11-9-114 16,14-3-104-16</inkml:trace>
</inkml:ink>
</file>

<file path=ppt/ink/ink1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3:27:40.522"/>
    </inkml:context>
    <inkml:brush xml:id="br0">
      <inkml:brushProperty name="width" value="0.10583" units="cm"/>
      <inkml:brushProperty name="height" value="0.10583" units="cm"/>
      <inkml:brushProperty name="color" value="#FF0000"/>
      <inkml:brushProperty name="fitToCurve" value="1"/>
    </inkml:brush>
  </inkml:definitions>
  <inkml:trace contextRef="#ctx0" brushRef="#br0">0 1069 263 0,'0'0'114'15,"0"0"-31"-15,0 0 37 16,0 0 45-16,0 0-12 16,0 0-45-16,0 0-7 15,0 0-7-15,0 0 8 16,0 0-12-16,0 0-21 16,0 0-16-16,0 0 2 15,21 0 9-15,-4 0 2 16,15 0-2-16,0 0 18 0,6 0-14 15,0 9-18-15,6-1-14 16,11-1 4-16,3 1 13 16,3 2-9-16,9-3-13 15,0 1-13-15,-3 1 9 16,-3-1-4-16,6 0-5 16,-9 4 0-16,3-5-12 15,-3 3 10-15,3 1-3 16,-3-2-5-16,9-1 12 15,-12-5-12-15,4 6-1 16,-4-1 9-16,-3 0-8 16,6-3 2-16,-2 3-3 15,2-1-6-15,3-2 6 16,6 3-7-16,-3-4 1 16,2 1 13-16,7-2-14 0,-6 2 9 15,-9-5-3-15,3 4-6 16,-14-1 9-16,-1 5-9 15,-5-3 0-15,-6 3 5 16,5 1-4-16,-5 3-1 16,6-4 0-16,2 0 1 15,-2 0 4-15,0 1-5 16,-6-2 0-16,-1 1-1 16,-7 0 2-16,2 1-1 15,-6-1 0-15,-3 1 1 16,9 2 4-16,-6-3-5 15,-2 1 0-15,2-5-1 0,0 3 1 16,-9-2 0-16,-5-1 0 16,9 0 0-16,-10 0-1 15,4 4 1-15,-4-3 0 16,1-1 0-16,0 4 1 16,2-5-1-16,-2 6 1 15,8-5-1-15,-2 0 5 16,2 1-5-16,-2-2-1 15,-1 2 0-15,3-1 1 16,-2-1 0-16,2 5 0 16,-2-3 0-16,2-3 3 15,-2 4-3-15,2-2 0 16,-8-4-6-16,5 0 7 0,-8 5-1 16,-3-5 1-16,-1 0-1 15,-5 0 1-15,6 3-1 16,-6-3 0-16,0 0 0 15,0 0-4-15,0 0 4 16,0 4 1-16,6-4-1 16,-6 0 9-16,0 5-9 15,6-5-1-15,3 3 1 16,-4 2 0-16,7-5-1 16,-6 3 1-16,8 2 0 15,-8-5-4-15,0 4 4 16,-6-4 0-16,6 4 0 15,0 0 1-15,0-4-1 0,-1 3 5 16,4 1-4 0,-3 1-1-16,0-5 0 0,0 5-1 15,-6-5 1 1,0 3-3-16,0-3-3 0,0 0-79 16,-6 0-220-16,-32 0-406 15,0 0-301-15</inkml:trace>
  <inkml:trace contextRef="#ctx0" brushRef="#br0" timeOffset="693">3127 1404 697 0,'0'0'289'16,"0"0"-179"-16,0 0 45 15,0 0 58-15,0 0-56 16,0 0-55-16,0 0-25 16,6-4-21-16,-6 4-36 15,0 0-2-15,0 0 13 16,0 0-1-16,0 0 17 15,0 0-9-15,0 0-20 16,0 0 2-16,0 0-19 0,0 0 5 16,0 0 6-16,0 0-11 15,0 0 16-15,12 0-11 16,8 0 0-16,12 0 18 16,-9 8-2-16,15 4-2 15,0 1 10-15,0-5-14 16,0 4 14-16,-1-4-10 15,1 0-8-15,6 4 3 16,0-3-6-16,5-1-3 16,9 0 7-16,-8 0-11 15,-1 1 7-15,-11-6 7 16,-12 6-16-16,-8-6 5 16,-4 2-4-16,-14-2-1 0,6 2 6 15,-6-5-5 1,0 2 19-16,0-2 19 0,0 0 61 15,0 0-17-15,0 6-47 16,0-2-11-16,-20 1-7 16,-3-2-11-16,-9 6 8 15,-6-1-15-15,-12 4 1 16,-2 3 12-16,-9 3-12 16,-3-2 14-16,-12 0-2 15,3 5-12-15,-3-6 19 16,7 2-11-16,-1 0-8 15,9-6-1-15,11 2-3 0,-2-4 2 16,14-6-66 0,15-3-101-16,2-3-307 0,21-26-415 0</inkml:trace>
  <inkml:trace contextRef="#ctx0" brushRef="#br0" timeOffset="2508">32 1000 198 0,'0'0'170'15,"0"0"-39"-15,0 0 38 16,0 0 29-16,0 0-65 0,0 0-26 15,0 0-12-15,0 0 31 16,0 0-2-16,0-4-21 16,0 4 0-16,0 0-21 15,0-5-25-15,0 5-3 16,0 0-22-16,0-3-10 16,0-2 9-16,0 2 3 15,15-2 25-15,20-2-3 16,11-2-6-16,16-7 9 15,13-2-29-15,13 3-6 16,13-5 10-16,4-1-21 16,3-3 8-16,0-1-2 15,-3 5-4-15,2-5 10 16,1 1-24-16,-15 3 8 16,0 5 1-16,3 0-9 0,-8-4 4 15,-1-2-3-15,6 2-2 16,3-5 13-16,-8-3-13 15,-7 8 1-15,-5-1 7 16,-9 2-8-16,3 2 6 16,-6-3 1-16,3 3-5 15,3-4 15-15,-6 6-17 16,-9-2 1-16,9 1 3 16,-15-1-3-16,1 5-1 15,-1 0 0-15,-5-1 1 0,-6 5 4 16,-6 0-5-1,0 4-1-15,-6 1 1 0,-8-2-1 16,8 1 1-16,3 0 0 16,3-5 1-16,12 1 2 15,8-3-3-15,3-2-1 16,1-3 1-16,2 4-1 16,-3-1 1-16,3 1 0 15,-2 0 1-15,-7-1-2 16,1 1-1-16,-12-1 2 15,-1 5-1-15,-4 1 2 16,-7-1-1-16,-3 3 0 16,-8-3 0-16,-4 4 3 15,1 4-3-15,-6-3 0 16,-6 3 5-16,0-5-5 0,8 5 0 16,-8 0 0-1,0 0 1-15,0 0 6 0,0 0-6 16,0 0-1-16,0 0 1 15,0 0-1-15,0 0-1 16,0 0 0-16,0 0 0 16,0 0 0-16,0 0 0 15,0 0 1-15,0 0 0 16,0 0 0-16,0 0 0 16,0 0 5-16,0 0-4 15,0 0 4-15,0 0-5 16,0 0 0-16,0 0 0 15,0 0-9-15,0 0 1 16,0 0 2-16,0 0 5 16,0 0-1-16,0 0 2 0,0 0 0 15,0 0-1-15,0 0-6 16,0 0-12-16,0 0-101 16,0 0-103-16,0 0-102 15,-37 0-228-15,-7 5-95 0</inkml:trace>
  <inkml:trace contextRef="#ctx0" brushRef="#br0" timeOffset="3270">3145 8 39 0,'0'0'361'16,"0"0"-184"-16,0 0-2 15,0 0-29-15,0 0-67 0,0 0-31 16,0 0-15-16,-18-8 15 16,12 8-3-16,6 0-11 15,0 0 13-15,0 0 28 16,0 0 12-16,-6 0 12 16,6 0-19-16,0 0-3 15,0 0-11-15,0 0-24 16,0 0-10-16,0 0-9 15,0 0 15-15,38 0 56 16,0 0-22-16,17 4 7 16,1-4-5-16,14 0-17 15,-6 0 7-15,-3 0-11 16,3 0-29-16,-3 0 0 16,-9 0-24-16,-8 0 7 15,0 0-6-15,-12 0 0 0,-3 0 7 16,-9 0-8-16,-2 0 0 15,-4 0 1-15,-8 0-1 16,-6 0 1-16,0 0 10 16,0 0-10-16,0 0 17 15,0 0-17-15,0 0 0 16,0 0 11-16,0 0-11 16,0 0 5-16,0 0 0 15,0 0-6-15,-6 4 15 16,-14 8-13-16,-12 5 17 15,9 7 8-15,-15 1-14 16,0-1 11-16,6 4-9 0,-6 5-14 16,6 0 10-1,9-2-11-15,-3-1 0 0,8-5-1 16,3-1 0-16,-2-3 1 16,2-1 0-16,-8 4-7 15,-3-3-57-15,-6-5-201 16,3-4-337-16,3-7-606 0</inkml:trace>
</inkml:ink>
</file>

<file path=ppt/ink/ink1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3:27:57.905"/>
    </inkml:context>
    <inkml:brush xml:id="br0">
      <inkml:brushProperty name="width" value="0.10583" units="cm"/>
      <inkml:brushProperty name="height" value="0.10583" units="cm"/>
      <inkml:brushProperty name="color" value="#538135"/>
      <inkml:brushProperty name="fitToCurve" value="1"/>
    </inkml:brush>
  </inkml:definitions>
  <inkml:trace contextRef="#ctx0" brushRef="#br0">227 37 35 0,'0'0'63'15,"0"0"-47"-15,0 0 9 16,0 0 74-16,0 0 21 16,0 0-9-16,0 0-40 15,-70-32-35-15,58 27-23 16,0 5-5-16,-2 0 3 16,-4 0-11-16,4 0 0 15,-15 0-23-15,-3 0-28 16,6 0-93-16</inkml:trace>
</inkml:ink>
</file>

<file path=ppt/ink/ink1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3:28:10.819"/>
    </inkml:context>
    <inkml:brush xml:id="br0">
      <inkml:brushProperty name="width" value="0.10583" units="cm"/>
      <inkml:brushProperty name="height" value="0.10583" units="cm"/>
      <inkml:brushProperty name="color" value="#525252"/>
      <inkml:brushProperty name="fitToCurve" value="1"/>
    </inkml:brush>
  </inkml:definitions>
  <inkml:trace contextRef="#ctx0" brushRef="#br0">413 131 443 0,'0'0'311'15,"0"0"-152"-15,0 0-33 16,0 0-6-16,0 0 13 16,0 0 34-16,0 0-19 15,-99-9-22-15,73 9-30 16,-6 12-32-16,-3 13-11 16,3 3 15-16,0 5-19 15,6 4-15-15,8 8-19 0,-2 0-8 16,8 4 20-16,6 4-26 15,0-5 20-15,6 2-5 16,0-1-9-16,0 0 8 16,0-5-9-16,0-2-5 15,0-2 18-15,18-4-19 16,8 2 8-16,-3-1-4 16,9-5-2-16,0 1-2 15,12-1 1-15,0-7-1 16,5 0 5-16,4-2-4 15,2-6-1-15,9 0 9 16,3-7 3-16,3 0 8 16,6-6-12-16,5-4 7 15,1 0 1-15,5 0-6 0,-11 0 11 16,5-8-3-16,-5-11-9 16,-6 1 5-16,-9-2-5 15,3-1 3-15,-9-3 0 16,-5 3-2-16,2-3 17 15,-14-4 0-15,0 3 0 16,-15 0 23-16,3-3-2 16,-8-1-20-16,-4-4 5 15,-2 1-12-15,-6-1 4 16,-6-3-5-16,0-5-13 16,0-4 17-16,0 0-23 0,0-8 1 15,-12-4 13 1,-20-1-15-16,-6 5 7 0,-5 1-6 15,-1 7 0 1,-14 0 4-16,-3 4-4 0,-9 4-1 16,0 5 13-16,-3 7-12 15,-3 0 5-15,-11 5-6 16,-15 12-8-16,-6 4 7 16,-11 4-6-16,0 0-2 15,8 7 9-15,3 23-38 16,15-2-49-16,18 4-41 15,10 5-80-15,-2 25-80 16,9-13-222-16,15-5-76 0</inkml:trace>
</inkml:ink>
</file>

<file path=ppt/ink/ink1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3:28:19.369"/>
    </inkml:context>
    <inkml:brush xml:id="br0">
      <inkml:brushProperty name="width" value="0.10583" units="cm"/>
      <inkml:brushProperty name="height" value="0.10583" units="cm"/>
      <inkml:brushProperty name="color" value="#525252"/>
      <inkml:brushProperty name="fitToCurve" value="1"/>
    </inkml:brush>
  </inkml:definitions>
  <inkml:trace contextRef="#ctx0" brushRef="#br0">413 131 443 0,'0'0'311'15,"0"0"-152"-15,0 0-33 16,0 0-6-16,0 0 13 16,0 0 34-16,0 0-19 15,-99-9-22-15,73 9-30 16,-6 12-32-16,-3 13-11 16,3 3 15-16,0 5-19 15,6 4-15-15,8 8-19 0,-2 0-8 16,8 4 20-16,6 4-26 15,0-5 20-15,6 2-5 16,0-1-9-16,0 0 8 16,0-5-9-16,0-2-5 15,0-2 18-15,18-4-19 16,8 2 8-16,-3-1-4 16,9-5-2-16,0 1-2 15,12-1 1-15,0-7-1 16,5 0 5-16,4-2-4 15,2-6-1-15,9 0 9 16,3-7 3-16,3 0 8 16,6-6-12-16,5-4 7 15,1 0 1-15,5 0-6 0,-11 0 11 16,5-8-3-16,-5-11-9 16,-6 1 5-16,-9-2-5 15,3-1 3-15,-9-3 0 16,-5 3-2-16,2-3 17 15,-14-4 0-15,0 3 0 16,-15 0 23-16,3-3-2 16,-8-1-20-16,-4-4 5 15,-2 1-12-15,-6-1 4 16,-6-3-5-16,0-5-13 16,0-4 17-16,0 0-23 0,0-8 1 15,-12-4 13 1,-20-1-15-16,-6 5 7 0,-5 1-6 15,-1 7 0 1,-14 0 4-16,-3 4-4 0,-9 4-1 16,0 5 13-16,-3 7-12 15,-3 0 5-15,-11 5-6 16,-15 12-8-16,-6 4 7 16,-11 4-6-16,0 0-2 15,8 7 9-15,3 23-38 16,15-2-49-16,18 4-41 15,10 5-80-15,-2 25-80 16,9-13-222-16,15-5-76 0</inkml:trace>
</inkml:ink>
</file>

<file path=ppt/ink/ink1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3:28:52.828"/>
    </inkml:context>
    <inkml:brush xml:id="br0">
      <inkml:brushProperty name="width" value="0.10583" units="cm"/>
      <inkml:brushProperty name="height" value="0.10583" units="cm"/>
      <inkml:brushProperty name="color" value="#525252"/>
      <inkml:brushProperty name="fitToCurve" value="1"/>
    </inkml:brush>
  </inkml:definitions>
  <inkml:trace contextRef="#ctx0" brushRef="#br0">0 788 185 0,'0'0'238'15,"0"0"-113"-15,0 0-11 16,0 0 21-16,0 0-26 0,0 0-31 15,0 0-21-15,0-7-12 16,0 7-5-16,0 0-5 16,0 0-3-16,0 0 11 15,0 0 14-15,0 0 5 16,0 0-14-16,0 0 3 16,0 0 1-16,0 0-11 15,0 0-1-15,0 0 13 16,0 0-7-16,0 0-3 15,0 0 3-15,0 0-3 16,0 0 4-16,0 0-20 16,0 0 1-16,0 0 2 15,0 0-5-15,0 0 5 16,0 0 5-16,0 0-4 0,0 0 24 16,0 0-7-1,0 0-8-15,0 0-10 0,0 0-19 16,0 0 7-16,0 0 0 15,0 0-17-15,0 0 17 16,0 0-17-16,0 0 0 16,0 0 14-16,0 0-14 15,0 0 9-15,0 0-8 16,0 0-1-16,0 0 9 16,0 0-4-16,0 0 12 15,6 0 0-15,14 3 2 16,-8 6 22-16,8-2-17 0,-2 1-1 15,2 0 4-15,-3 1-10 16,10-5 0-16,-10 5-3 16,9-2-8-16,-2 1 8 15,8 5-6-15,0-5 1 16,0 4 5-16,6 0-9 16,-1 1 0-16,-8-1 0 15,9 0-6-15,-6 4 7 16,6-4-7-16,0 1 0 15,0-1 0-15,0-4 1 16,0 4-1-16,-1 1 5 16,-5-1-4-16,3 0 6 15,3 1-7-15,0-5 0 16,-6 4 5-16,6-3-4 16,0-2 4-16,-6 5 2 0,0-3-6 15,-9-1 10-15,3 0-11 16,-2 0 0-16,2 2 8 15,0-3-7-15,-3 5 0 16,4 0 5-16,5 1-5 16,-3-5 3-16,-3 4-4 15,0-4 0-15,-3 0-1 16,4 1 2-16,-10-6-1 16,3 1 0-16,-2 1 6 15,2-2-5-15,-8 2-1 16,0-2 0-16,8 2 8 15,-8-1-7-15,8 0 6 16,-8 0-1-16,5-1-6 0,9 1 12 16,-5 1-11-16,-10 0 0 15,1-2 16-15,0 2-16 16,-4-2 4-16,-2-3 1 16,0 0-5-16,0 5 5 15,0-5-6-15,-6 0 1 16,0 0 16-16,5 0-16 15,-5 0 12-15,0 0-4 16,0 0-7-16,0 0 14 16,0 0-14-16,0 0-1 15,0 0 10-15,0 0-10 16,0 0-1-16,0 0 0 0,0 0-13 16,0 0-32-16,0 0-75 15,-5 0-55-15,-7-8-86 16,-8 0-38-16,14 3 17 15,-6 0-64 1,12-6 74-16,0 3-92 0,0 0-49 16</inkml:trace>
  <inkml:trace contextRef="#ctx0" brushRef="#br0" timeOffset="528">1589 1193 192 0,'0'0'225'15,"0"0"-43"-15,0 0 0 0,0 0-49 16,0 0-50-16,0 0 0 15,0 0-2-15,-69-37 1 0,69 32 55 16,-6 3 11-16,0-4-22 16,6 6-3-16,-6 0-30 15,6 0 1-15,0-4 1 16,0 4-15-16,0 0-5 16,0 0-16-16,0 0-3 15,0 0-7-15,0 0-29 16,0 0-10-16,0 0-9 15,0 0 0-15,29 0 18 16,9 10 5-16,6 5 3 16,-1-3 7-16,1 5-18 15,3-5 11-15,-9-1-6 16,-4 2-6-16,-2-1 4 16,-11-3-7-16,-4-1-2 15,-5 0 5-15,3 0-7 0,-10-1-2 16,-5-3-5-16,6 1-1 15,-6 0 9-15,6-5-9 16,-6 0 1-16,0 3 13 16,0-3-13-16,0 0 19 15,0 0 22-15,0 0-11 16,0 0 2-16,0 0-10 16,0 0 1-16,-32 0-5 15,-12 0-18-15,-11 8 0 16,-9 1-1-16,-9 7 1 15,-3-4-1-15,1 5 0 16,-1-1-18-16,6-4-34 0,3-4-62 16,9-3-69-16,-3-5-203 15,8 0-267 1,24 0-530-16</inkml:trace>
  <inkml:trace contextRef="#ctx0" brushRef="#br0" timeOffset="2773">87 539 411 0,'0'0'139'0,"0"0"-21"16,0 0 42-16,0 0-51 15,0 0-49-15,0 0-13 16,0 0-1-16,0 0-3 0,0 0 15 16,0 0 20-16,0 0 1 15,0 0 21-15,0 0-16 16,0 0-4-16,0 0-11 16,0 0-23-16,0 0 5 15,0 0-24-15,0 0-10 16,0 0 4-16,0 0-10 15,0 0 8-15,32 0 6 16,12 0 2-16,14 0 14 16,9-13-10-16,15-2 18 15,2-6 0-15,-2 1 1 16,-1 0-3-16,1-5-19 16,-1 5-6-16,1-1 8 0,-1-3-2 15,-5 3-3 1,-9 0-4-16,-3 1-20 0,-9 0 18 15,-5 3-10-15,2 1-9 16,-8 4 11-16,-1 0-10 16,1-1 0-16,0 1 0 15,-6 4 0-15,-1-4-1 16,1 4 2-16,-14 0-2 16,-4 4 9-16,-8-2-9 15,-7 6 0-15,-5 0 7 16,9 0-6-16,-9 0-1 15,0 0 7-15,0 0-6 0,0 0 11 16,0 0-11 0,0 0-1-16,0 0 1 0,0 0 0 15,0 0 0-15,0 0 0 16,0 0 1-16,0 0 3 16,0 0-5-16,0 0 0 15,0 0 0-15,0 0 0 16,0 0 0-16,0 0 0 15,0 0 0-15,0 0-2 16,0 0 2-16,0 0-31 16,0 0-133-16,0 0-85 15,-20 0-257-15,-18 0-115 0</inkml:trace>
  <inkml:trace contextRef="#ctx0" brushRef="#br0" timeOffset="3315">1249 25 613 0,'0'0'274'0,"0"0"-151"16,0 0 17-16,0 0 25 16,0 0-50-16,0 0-16 0,0 0 7 15,0-4-33-15,0 4-10 16,0 0-8-16,32 0 18 16,17 0 11-16,15 0-27 15,6 0 25-15,-3-5-4 16,-3 3-39-16,-3-4-10 15,-8 3-10-15,-10-2-1 16,-10 5 1-16,-10 0-5 16,-12 0 5-16,-2 0-1 15,-3 0-5-15,-6 0 12 16,0 0-13-16,0 0 2 16,0 0 11-16,0 0-1 15,0 0 19-15,0 0-5 16,0 0-5-16,0 0 1 0,0 14-23 15,-20 8-10-15,-4 8 8 16,-2 2-8-16,-6 1 9 16,0-1-9-16,3 1 0 15,-3-4 0-15,0-1-1 16,-6-3 0-16,6 0-7 16,-17 8-169-16,5-9-301 15,0-4-340-15</inkml:trace>
</inkml:ink>
</file>

<file path=ppt/ink/ink1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3:29:34.613"/>
    </inkml:context>
    <inkml:brush xml:id="br0">
      <inkml:brushProperty name="width" value="0.10583" units="cm"/>
      <inkml:brushProperty name="height" value="0.10583" units="cm"/>
      <inkml:brushProperty name="color" value="#FF0000"/>
      <inkml:brushProperty name="fitToCurve" value="1"/>
    </inkml:brush>
  </inkml:definitions>
  <inkml:trace contextRef="#ctx0" brushRef="#br0">32 1000 198 0,'0'0'170'15,"0"0"-39"-15,0 0 38 16,0 0 29-16,0 0-65 0,0 0-26 15,0 0-12-15,0 0 31 16,0 0-2-16,0-4-21 16,0 4 0-16,0 0-21 15,0-5-25-15,0 5-3 16,0 0-22-16,0-3-10 16,0-2 9-16,0 2 3 15,15-2 25-15,20-2-3 16,11-2-6-16,16-7 9 15,13-2-29-15,13 3-6 16,13-5 10-16,4-1-21 16,3-3 8-16,0-1-2 15,-3 5-4-15,2-5 10 16,1 1-24-16,-15 3 8 16,0 5 1-16,3 0-9 0,-8-4 4 15,-1-2-3-15,6 2-2 16,3-5 13-16,-8-3-13 15,-7 8 1-15,-5-1 7 16,-9 2-8-16,3 2 6 16,-6-3 1-16,3 3-5 15,3-4 15-15,-6 6-17 16,-9-2 1-16,9 1 3 16,-15-1-3-16,1 5-1 15,-1 0 0-15,-5-1 1 0,-6 5 4 16,-6 0-5-1,0 4-1-15,-6 1 1 0,-8-2-1 16,8 1 1-16,3 0 0 16,3-5 1-16,12 1 2 15,8-3-3-15,3-2-1 16,1-3 1-16,2 4-1 16,-3-1 1-16,3 1 0 15,-2 0 1-15,-7-1-2 16,1 1-1-16,-12-1 2 15,-1 5-1-15,-4 1 2 16,-7-1-1-16,-3 3 0 16,-8-3 0-16,-4 4 3 15,1 4-3-15,-6-3 0 16,-6 3 5-16,0-5-5 0,8 5 0 16,-8 0 0-1,0 0 1-15,0 0 6 0,0 0-6 16,0 0-1-16,0 0 1 15,0 0-1-15,0 0-1 16,0 0 0-16,0 0 0 16,0 0 0-16,0 0 0 15,0 0 1-15,0 0 0 16,0 0 0-16,0 0 0 16,0 0 5-16,0 0-4 15,0 0 4-15,0 0-5 16,0 0 0-16,0 0 0 15,0 0-9-15,0 0 1 16,0 0 2-16,0 0 5 16,0 0-1-16,0 0 2 0,0 0 0 15,0 0-1-15,0 0-6 16,0 0-12-16,0 0-101 16,0 0-103-16,0 0-102 15,-37 0-228-15,-7 5-95 0</inkml:trace>
  <inkml:trace contextRef="#ctx0" brushRef="#br0" timeOffset="1">3145 8 39 0,'0'0'361'16,"0"0"-184"-16,0 0-2 15,0 0-29-15,0 0-67 0,0 0-31 16,0 0-15-16,-18-8 15 16,12 8-3-16,6 0-11 15,0 0 13-15,0 0 28 16,0 0 12-16,-6 0 12 16,6 0-19-16,0 0-3 15,0 0-11-15,0 0-24 16,0 0-10-16,0 0-9 15,0 0 15-15,38 0 56 16,0 0-22-16,17 4 7 16,1-4-5-16,14 0-17 15,-6 0 7-15,-3 0-11 16,3 0-29-16,-3 0 0 16,-9 0-24-16,-8 0 7 15,0 0-6-15,-12 0 0 0,-3 0 7 16,-9 0-8-16,-2 0 0 15,-4 0 1-15,-8 0-1 16,-6 0 1-16,0 0 10 16,0 0-10-16,0 0 17 15,0 0-17-15,0 0 0 16,0 0 11-16,0 0-11 16,0 0 5-16,0 0 0 15,0 0-6-15,-6 4 15 16,-14 8-13-16,-12 5 17 15,9 7 8-15,-15 1-14 16,0-1 11-16,6 4-9 0,-6 5-14 16,6 0 10-1,9-2-11-15,-3-1 0 0,8-5-1 16,3-1 0-16,-2-3 1 16,2-1 0-16,-8 4-7 15,-3-3-57-15,-6-5-201 16,3-4-337-16,3-7-606 0</inkml:trace>
</inkml:ink>
</file>

<file path=ppt/ink/ink2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3:31:29.158"/>
    </inkml:context>
    <inkml:brush xml:id="br0">
      <inkml:brushProperty name="width" value="0.10583" units="cm"/>
      <inkml:brushProperty name="height" value="0.10583" units="cm"/>
      <inkml:brushProperty name="color" value="#A8D08D"/>
      <inkml:brushProperty name="fitToCurve" value="1"/>
    </inkml:brush>
  </inkml:definitions>
  <inkml:trace contextRef="#ctx0" brushRef="#br0">146 48 924 0,'0'0'196'0,"0"0"-31"16,0 0 165-16,0 0-25 16,0 0-57-16,0 0-75 15,0 0-70-15,0-17-44 16,0 63-22-16,0 20 70 16,0 19 10-16,0 9-37 0,0 9-20 15,0-10-11 1,0-3-10-16,0-13-19 0,0-7-2 15,0-17-11 1,0-8-7-16,0-13 6 0,0-7-6 16,0-8 0-16,0-9-1 15,0-5 1-15,0 2-20 16,0-5-22-16,0 0-33 16,0 0-16-16,0-25-107 15,0-36-316-15,-20 4-120 16,-4-5-188-16</inkml:trace>
  <inkml:trace contextRef="#ctx0" brushRef="#br0" timeOffset="773">0 65 199 0,'0'0'696'16,"0"0"-576"-16,0 0-35 16,0 0 50-16,0 0-41 15,0 0 0-15,0 0 25 16,201-62-10-16,-131 59-9 16,0 3-23-16,-3 0-10 15,-3 0 5-15,-3 0-26 0,-3 8-4 16,-8 9-4-16,-6 3-20 15,-7 0-11-15,-10 5 8 16,-22-2 0-16,-5 4 14 16,0 0 4-16,0 7 4 15,-37-3-2-15,-27 2-8 16,-3-5-7-16,-3 1-12 16,-6-8-7-16,6-6 7 15,15-2-8-15,5-4 1 16,7-9 4-16,5 0-5 15,12 0 0-15,14 0-8 16,-3 0-8-16,15 0-8 16,0 0-7-16,0-5 10 0,0-3 1 15,0-1 20 1,21-2 5-16,17-1-5 0,5 4 0 16,7-1-1-16,-1 4 0 15,15 5 1-15,0 0-1 16,3 0 1-16,-3 0 0 15,6 0 1-15,-9 0-1 16,3 5 0-16,-14 12 0 16,-1 3 16-16,-11 5-3 15,0 7 15-15,-6 9 33 16,-9 4-16-16,4 4-2 16,-1-4-6-16,-14 0-3 0,-1-5 0 15,4-7-6-15,-9 0-5 16,-6-9 14-16,0-3-4 15,0-1 7-15,0-3 0 16,-27 3-6-16,-22-4 14 16,-27 5-18-16,-17-1-9 15,-15-4-3-15,-5 1-11 16,-1-9-6-16,4-4 0 16,2 2-1-16,15-6-13 15,11 0-21-15,24 0-14 16,20 0-54-16,38 0-87 15,0-15-188-15,20-5-601 0</inkml:trace>
</inkml:ink>
</file>

<file path=ppt/ink/ink2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3:31:30.739"/>
    </inkml:context>
    <inkml:brush xml:id="br0">
      <inkml:brushProperty name="width" value="0.10583" units="cm"/>
      <inkml:brushProperty name="height" value="0.10583" units="cm"/>
      <inkml:brushProperty name="color" value="#A8D08D"/>
      <inkml:brushProperty name="fitToCurve" value="1"/>
    </inkml:brush>
  </inkml:definitions>
  <inkml:trace contextRef="#ctx0" brushRef="#br0">0 287 960 0,'0'0'214'16,"0"0"50"-16,0 0 6 16,0 0-108-16,0 0-62 15,0 0-30-15,0 0-12 0,0 0-10 16,14 0 19-1,24 0 35-15,6 0 0 0,5 0-10 16,1 0-24-16,8 0-32 16,-3 3-11-16,1-3-8 15,2 5-11-15,-3-5 0 16,3 0-6-16,-8 0-1 16,-6 0-75-16,-7 0-120 15,-5 0-136-15,-14 0-193 16,-12 0-33-16</inkml:trace>
  <inkml:trace contextRef="#ctx0" brushRef="#br0" timeOffset="287">102 0 487 0,'0'0'599'16,"0"0"-477"-16,0 0 85 16,0 0 24-16,0 0-40 0,0 0-31 15,0 0-28 1,299 5-38-16,-208-5-36 0,-4 3-39 16,0-3-9-16,27 5-10 15,-27-1-185-15,-17 0-623 0</inkml:trace>
</inkml:ink>
</file>

<file path=ppt/ink/ink2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3:31:35.800"/>
    </inkml:context>
    <inkml:brush xml:id="br0">
      <inkml:brushProperty name="width" value="0.10583" units="cm"/>
      <inkml:brushProperty name="height" value="0.10583" units="cm"/>
      <inkml:brushProperty name="color" value="#A8D08D"/>
      <inkml:brushProperty name="fitToCurve" value="1"/>
    </inkml:brush>
  </inkml:definitions>
  <inkml:trace contextRef="#ctx0" brushRef="#br0">61 155 578 0,'0'0'295'0,"0"0"-144"16,0 0 42-16,0 0 81 15,0 0-121-15,0 0-45 16,0 0-9-16,0 50 18 16,0 3 21-16,-6 4 6 15,1 8-27-15,5-4-5 16,0 5-17-16,0-10-9 16,0-2-17-16,0-6-26 0,0-6-4 15,0-2-17-15,0-12-5 16,0 2-4-16,0-10-11 15,0-4 4-15,0-7-5 16,0-1-1-16,0-4 6 16,5-4-6-16,-5 0 0 15,0 0 1-15,0 0-1 16,0 0 2-16,0 0-2 16,0 0-6-16,0-29 6 15,0-7-11-15,0-18-1 16,0-11-13-16,0-13-16 15,0-12-2-15,-11 0 0 0,2-3 15 16,-3 11-19-16,7 9 12 16,-7 19 29-16,6 9 6 15,6 17 0-15,0 7 0 16,0 5 0-16,0 8-1 16,0 5 1-16,0 3-6 15,0 0-2-15,0 0-9 16,0 0-9-16,0 11 26 15,29 9 0-15,15 2 1 16,14 1 11-16,-3-1-6 16,4-7 10-16,2-2 2 15,-3-1-9-15,3-8 5 16,3-4-13-16,-3 0-1 16,3 0 7-16,-8 0-1 15,-7 0-6-15,-17-12-18 0,-6 0-99 16,-26 4-132-16,0-1-145 15,0 6-258-15</inkml:trace>
  <inkml:trace contextRef="#ctx0" brushRef="#br0" timeOffset="300">12 482 905 0,'0'0'245'0,"0"0"-77"16,0 0 100-16,0 0-115 15,0 0-59-15,0 0 17 16,0 0 27-16,108 13-45 15,-65-13-33-15,7 3-35 16,-1 1-11-16,1 1-14 16,8 3-8-16,3 8-152 15,-3-4-207-15,-14 5-512 0</inkml:trace>
  <inkml:trace contextRef="#ctx0" brushRef="#br0" timeOffset="1084">984 797 561 0,'0'0'376'0,"0"0"-196"15,0 0 133-15,0 0-39 16,0 0-94-16,0 0-78 15,0 0 14-15,0 55 5 16,0-12-22-16,0-3-4 16,0 1 4-16,0 0-21 15,0-8-22-15,0-1-23 16,0-7-3-16,0-5-17 16,0-4-12-16,0-4 6 0,0-4-7 15,0-3-6 1,0-1 6-16,0-4-25 0,0 4-41 15,0-4-27 1,0 4-3-16,0-4-10 0,-17 4-83 16,-30 0 29-16,-2 0 34 15,-1 1-2-15,-5 3 50 16,2-5 51-16,10 6 27 16,5-6 0-16,15 2 1 15,2-5 17-15,10 3 17 16,11-3 0-16,0 0 9 15,0 0-11-15,0 0-8 16,0 0 9-16,0 0-6 16,0 0-21-16,0 0 6 15,37 0 19-15,7 0 46 0,17 0 23 16,9 0-23 0,6 0-19-16,5 0-4 0,-5 0-3 15,-6-3 4-15,-9-2-14 16,-11 2-6-16,-4-1-22 15,-11 4-14-15,-9-5-1 16,-14 5-100-16,-12 0-267 16,0 0-736-16</inkml:trace>
  <inkml:trace contextRef="#ctx0" brushRef="#br0" timeOffset="1601">1869 593 506 0,'0'0'632'16,"0"0"-521"-16,0 0 66 16,0 0 48-16,0 0-83 15,0 0-37-15,0 0 20 16,56 0-6-16,-13 0-16 15,15 0-22-15,4 0-14 0,2-5-12 16,0 1-28-16,3 0-12 16,-9 4-9-16,3-2-5 15,-12 2-2-15,4 0 0 16,-9-6-6-16,-1 2-48 16,-11-1-92-16,-3-6-128 15,-2-1-213-15,-22-1-64 0</inkml:trace>
  <inkml:trace contextRef="#ctx0" brushRef="#br0" timeOffset="1907">2227 298 895 0,'0'0'245'0,"0"0"15"16,0 0 43-16,0 0-49 16,0 0-54-16,-20 217-51 15,20-172-50-15,0-5-30 16,0-3-34-16,0-9-20 15,9-3-9-15,-3-1-6 16,-1-3-55-16,-5 4-132 0,0-5-171 16,0-3-342-16</inkml:trace>
</inkml:ink>
</file>

<file path=ppt/ink/ink2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3:31:40.540"/>
    </inkml:context>
    <inkml:brush xml:id="br0">
      <inkml:brushProperty name="width" value="0.10583" units="cm"/>
      <inkml:brushProperty name="height" value="0.10583" units="cm"/>
      <inkml:brushProperty name="color" value="#A8D08D"/>
      <inkml:brushProperty name="fitToCurve" value="1"/>
    </inkml:brush>
  </inkml:definitions>
  <inkml:trace contextRef="#ctx0" brushRef="#br0">0 0 1324 0,'0'0'660'0,"0"0"-402"16,0 0 40-16,0 0-72 15,0 0-126-15,0 0-70 16,0 0-29-16,12 0-1 16,-7 0-11-16,-5 0-16 15,15 0-109-15,2 0-160 16,-5 0-366-16,8 0-612 0</inkml:trace>
</inkml:ink>
</file>

<file path=ppt/ink/ink2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3:31:40.875"/>
    </inkml:context>
    <inkml:brush xml:id="br0">
      <inkml:brushProperty name="width" value="0.10583" units="cm"/>
      <inkml:brushProperty name="height" value="0.10583" units="cm"/>
      <inkml:brushProperty name="color" value="#A8D08D"/>
      <inkml:brushProperty name="fitToCurve" value="1"/>
    </inkml:brush>
  </inkml:definitions>
  <inkml:trace contextRef="#ctx0" brushRef="#br0">0 2 1114 0,'0'0'617'0,"0"0"-383"15,0 0 121-15,0 0-31 16,0 0-138-16,0 0-93 15,0 0-50-15,49 0-19 16,-43 0-23-16,0 0-1 16,0 0 0-16,2 0-12 15,-2 0-33-15,0 0-143 16,-6 8-316-16,0 9-176 16,0-10-669-16</inkml:trace>
  <inkml:trace contextRef="#ctx0" brushRef="#br0" timeOffset="347">669 92 863 0,'0'0'731'0,"0"0"-451"16,0 0 111-16,0 0-39 15,0 0-129-15,0 0-75 0,0 0-54 16,146-8-47-16,-134 8-17 15,2 0-23-15,-2 0-7 16,-12 0 0-16,0 0-42 16,0 0-112-16,-12 3-342 15,-26 10-512-15</inkml:trace>
</inkml:ink>
</file>

<file path=ppt/ink/ink2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3:31:38.490"/>
    </inkml:context>
    <inkml:brush xml:id="br0">
      <inkml:brushProperty name="width" value="0.10583" units="cm"/>
      <inkml:brushProperty name="height" value="0.10583" units="cm"/>
      <inkml:brushProperty name="color" value="#A8D08D"/>
      <inkml:brushProperty name="fitToCurve" value="1"/>
    </inkml:brush>
  </inkml:definitions>
  <inkml:trace contextRef="#ctx0" brushRef="#br0">44 135 201 0,'0'0'873'0,"0"0"-690"16,0 0 119-16,0 0-47 16,0 0-73-16,0 269-26 15,0-208-22-15,0-4-24 16,12-2-15-16,-6-12-17 15,-1-6-5-15,4-12-18 16,-3-5-25-16,0-3-4 16,-6-9-25-16,0-5 7 15,6 2-3-15,-6-5-4 0,0 0-1 16,0 0 0-16,0 0-1 16,0 0-7-16,0-25-19 15,0-11-20-15,0-14-7 16,0-11-35-16,0-12-8 15,0 0-11-15,0-9 7 16,0 9 38-16,0 6-17 16,-6 11-34-16,0 11 83 15,0 12 31-15,-3 9 1 16,4 7 0-16,5 4 0 16,0 10 5-16,0-1-6 15,0 4 0-15,0 0 1 0,0 0 8 16,0 0 16-16,0 0-13 15,0 0 11-15,0 0 21 16,20 17-4-16,24-5-5 16,-1-4 2-16,7 0-12 15,8-4-7-15,3-4-12 16,3 0 0-16,-8 0-12 16,8 0-16-16,-3 0-188 15,-12 0-340-15,-17-4-167 0</inkml:trace>
  <inkml:trace contextRef="#ctx0" brushRef="#br0" timeOffset="168">0 490 1013 0,'0'0'637'0,"0"0"-559"15,0 0 80-15,0 0 25 16,0 0-70-16,0 0-63 16,0 0-29-16,262-21-5 15,-148-3-16-15,-21 8-330 0,-17-1-675 0</inkml:trace>
  <inkml:trace contextRef="#ctx0" brushRef="#br0" timeOffset="773">842 584 1003 0,'0'0'240'16,"0"0"-148"-16,0 0 104 15,0 0-54-15,0 0-63 16,0 0-31-16,0 0-17 15,163 0 4-15,-125 0 5 16,-9 0-15-16,3 0 8 16,-6 0-9-16,-14 0-8 15,-1 0-1-15,4 8-15 16,-9 4 1-16,-6-4 18 16,0 9-12-16,0 3 5 15,0 5 4-15,-21-2-6 16,-8 2 2-16,-3 0-11 0,0 0 7 15,0-2-7-15,-6 3 0 16,0-2 6-16,1 0-6 16,-7 5 0-16,6-5 8 15,9 1-9-15,3-8 1 16,8-6 9-16,10 1-8 16,2-7 10-16,6-2-11 15,0-3 0-15,0 0 12 16,0 5 2-16,0-5 17 15,0 0 4-15,20 0-1 16,18 0 11-16,6 0-3 16,5 0 3-16,6 0-19 15,4 0-16-15,2 0-4 0,3-8-7 16,-3-4-22 0,21-4-175-16,-18-1-191 0,-15 5-530 0</inkml:trace>
  <inkml:trace contextRef="#ctx0" brushRef="#br0" timeOffset="1284">1619 600 667 0,'0'0'293'0,"0"0"-139"16,0 0 116-16,0 0-33 16,0 0-43-16,364-23-35 15,-277 13 3-15,7 2-36 16,2 4-12-16,-9-1-25 15,-5 2-37-15,-7-2-24 16,-5 2-3-16,-20-1-24 16,-7 4 0-16,-11-5-1 15,-14 5-1-15,-12 0-30 16,-1-3-85-16,-5 3-65 16,0-5-56-16,0-7-47 15,0 4-243-15,0-4-115 0</inkml:trace>
  <inkml:trace contextRef="#ctx0" brushRef="#br0" timeOffset="1599">2260 229 713 0,'0'0'321'15,"0"0"-111"-15,0 0 100 16,0 0-21-16,0 0-27 0,-32 265-80 16,32-204-49-16,0-8-42 15,0 1-41-15,5-10-17 16,7-7-19-16,3-6-14 15,-10-5 0-15,1-2-10 16,0-8-114-16,-6 9-141 16,6-7-127-16,-6-7-385 0</inkml:trace>
</inkml:ink>
</file>

<file path=ppt/ink/ink2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3:31:55.575"/>
    </inkml:context>
    <inkml:brush xml:id="br0">
      <inkml:brushProperty name="width" value="0.10583" units="cm"/>
      <inkml:brushProperty name="height" value="0.10583" units="cm"/>
      <inkml:brushProperty name="color" value="#A8D08D"/>
      <inkml:brushProperty name="fitToCurve" value="1"/>
    </inkml:brush>
  </inkml:definitions>
  <inkml:trace contextRef="#ctx0" brushRef="#br0">0 151 717 0,'0'0'276'0,"0"0"-162"0,0 0 97 15,0 0-28-15,0 0-91 16,0 0-40-16,0 0-1 15,0 0-22-15,0 0 9 16,27 4 18-16,5 1-20 16,5 3 14-16,7 0-3 15,6-4-10-15,5 5 25 16,15-7-10-16,0 3-18 16,5-5-8-16,7 4-25 15,-1-4 11-15,1 0-3 16,5 0-8-16,-11 0 28 15,0 0-4-15,-9 0 6 16,-15-4 2-16,-14-1-17 16,-9 3 8-16,-9 2-11 15,-14 0-13-15,0 0 11 0,-6 0-11 16,0 0 0-16,0 0-1 16,0 0-5-16,0 0-7 15,6 0-18-15,0 0-8 16,-6 0-10-16,8 0-94 15,-8 0-30-15,6 0-91 16,-6 0-229-16,0 0-169 0</inkml:trace>
  <inkml:trace contextRef="#ctx0" brushRef="#br0" timeOffset="468">1107 0 738 0,'0'0'305'0,"0"0"-127"16,0 0 144-16,0 0-108 15,0 0-111-15,0 0-53 0,0 0-4 16,-6 0-9-16,6 0-5 16,6 0 34-16,26 0-4 15,3 3-7-15,11 10 10 16,4-4-27-16,-7-1-1 16,7 4-12-16,-6-8-17 15,-1 5 7-15,-5-1-14 16,-6-4 0-16,-6-1 14 15,-14 2-14-15,-6-2 9 16,-6-3 3-16,0 5 3 16,0-1 29-16,0 0 16 15,0 0 7-15,0 8-2 16,-18 6-33-16,-14 1-2 16,0 5-16-16,0 5-15 15,3-4 0-15,3-2-5 0,-6 2-92 16,6-4-135-16,2-9-377 0</inkml:trace>
</inkml:ink>
</file>

<file path=ppt/ink/ink2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3:31:57.155"/>
    </inkml:context>
    <inkml:brush xml:id="br0">
      <inkml:brushProperty name="width" value="0.10583" units="cm"/>
      <inkml:brushProperty name="height" value="0.10583" units="cm"/>
      <inkml:brushProperty name="color" value="#A8D08D"/>
      <inkml:brushProperty name="fitToCurve" value="1"/>
    </inkml:brush>
  </inkml:definitions>
  <inkml:trace contextRef="#ctx0" brushRef="#br0">0 153 554 0,'0'0'153'0,"0"0"-42"15,0 0 9-15,0 0-8 0,0 0-13 16,0 0 17 0,0 0 26-16,175 8-16 0,-120-8-10 15,9 3 17-15,6 2-17 16,-3-1-6-16,15-4 3 16,8 0-23-16,9 0-6 15,3 0 2-15,-3 0-27 16,-12 0 3-16,-11 0-36 15,-18 0-2-15,-23 0 2 16,-9 0-25-16,-20 0 13 16,0 0-13-16,-6 0-1 15,0 0 0-15,0 0-33 16,9 0-61-16,-9 0-42 16,0 0-81-16,0 0-9 15,0 0-72-15,0 0-85 0,0 0-294 16</inkml:trace>
  <inkml:trace contextRef="#ctx0" brushRef="#br0" timeOffset="426">1147 1 451 0,'0'0'340'0,"0"0"-184"16,0 0 25-16,0 0 39 0,0 0-35 16,0 0-33-16,0 0-25 15,94 0 4-15,-48 0-36 16,-2 0-1-16,5 5-1 15,-5 3-37-15,0-1 2 16,-6 6-12-16,-1-1-17 16,1 5 14-16,-6-6-28 15,-8 2 5-15,-10-4 0 16,-2-2-11-16,-12-2 15 16,0 3 3-16,0 0 15 0,0 8 23 15,-21 0-23-15,-28 10-18 16,-6 1-24-16,-4-2-32 15,4-5-48-15,17 0-85 16,21-11-115-16,2-5-230 16,15-4-523-16</inkml:trace>
</inkml:ink>
</file>

<file path=ppt/ink/ink2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3:31:58.452"/>
    </inkml:context>
    <inkml:brush xml:id="br0">
      <inkml:brushProperty name="width" value="0.10583" units="cm"/>
      <inkml:brushProperty name="height" value="0.10583" units="cm"/>
      <inkml:brushProperty name="color" value="#A8D08D"/>
      <inkml:brushProperty name="fitToCurve" value="1"/>
    </inkml:brush>
  </inkml:definitions>
  <inkml:trace contextRef="#ctx0" brushRef="#br0">0 181 844 0,'0'0'191'0,"0"0"-85"15,0 0 143-15,0 0-84 16,0 0-70-16,0 0-5 16,0 0 26-16,145 9-12 15,-57-9 1-15,-1 0 26 16,15 0-24-16,-9 0-24 15,9 0-2-15,-15 0-26 0,-5 0-3 16,-7 0-16-16,-13 0-18 16,-4 0 4-16,-15 0-22 15,-10 0 1-15,-4 0 3 16,-3 0-2-16,0 0-2 16,3 0 0-16,3 0 1 15,0 0-7-15,0 0-6 16,0 0-57-16,-3 0-48 15,-8 0-73-15,-4 0-63 16,-17-9-98-16,0 6-197 16,0-7-298-16</inkml:trace>
  <inkml:trace contextRef="#ctx0" brushRef="#br0" timeOffset="505">1214 6 639 0,'0'0'191'0,"0"0"-19"0,0 0 9 16,0 0 13-16,0 0-71 16,0 0-17-16,0 0-26 15,0-5-34-15,0 5 27 16,0 0 25-16,17 0-4 16,1 0 24-16,8 0-17 15,0 5-10-15,3 3-8 16,3 1-29-16,6-2-5 15,6 1-9-15,-1 2-12 16,1-3 6-16,8 1-17 16,-8-4 3-16,-6 4 15 15,-6-3-25-15,-15-2 9 16,-11 2-7-16,-6-5-12 16,0 3 21-16,0 6 0 0,0 0 25 15,-23 2-8-15,-15 5-38 16,0 4 0-16,0-3-25 15,1 0-60-15,-1-1-57 16,-20 8-86-16,14 1-264 16,6-5-212-16</inkml:trace>
</inkml:ink>
</file>

<file path=ppt/ink/ink2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4T05:37:40.507"/>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0 263 214 0,'0'0'512'0,"0"0"-378"16,0 0-67-16,0 0 51 0,0 0 12 15,0 0-24-15,0 0-7 16,0 0 15-16,0 0 10 15,0 0-35-15,0 0-2 16,0 0 10-16,0 0-9 16,0 0-25-1,0 0-24-15,0 0 0 0,0 0 6 16,0 0-9-16,0 0-8 16,0 0-12-16,0 0-3 15,0 0 8-15,12 0 1 16,8 0 3-16,5 0 2 15,3 0-2-15,5 0-2 16,-1 0-6-16,6 0 1 16,-3 0-3-16,11 0-3 15,3 0-2-15,0 0-1 0,4 0 3 16,-4 0-2-16,-1 0-2 16,1-8-8-16,-8 2 2 15,-5 6 8-15,-2 0-9 16,-1 0 5-16,-5 0 1 15,0 0-1-15,8-13 0 16,10 8 13-16,-1-9 5 16,4 7-1-16,-2-7-7 15,-5 9-3-15,-6-8-5 16,-6 7 2-16,-7 6-8 16,-2 0-1-16,3 0 0 15,5 0 6-15,8 0-5 0,13 0-2 16,3 0 1-16,11 0 5 15,6 0-5 1,-2-8 5-16,-2 8-5 0,-9-5 1 16,-12 5 4-16,-9 0-5 15,-7 0 0-15,-5 0 0 16,1 0 0-16,-1 0 0 16,1 0-1-16,7 0 1 15,0 0 0-15,6 0 0 16,-2 0 0-16,2 0 0 15,-6 0 0-15,4 0-1 16,-2 0 1-16,-2 0-1 16,4-8 1-16,2-5 0 0,5 7 0 15,6-13 0 1,4 6 0-16,0 0-1 0,-3 0 1 16,-9 5-1-16,-5 2 0 15,-8 6 0-15,-3 0 0 16,0 0 0-16,-1 0 0 15,-3 0 0-15,0 0 0 16,-2 0-1-16,5 0 1 16,5 0 0-16,5 0 0 15,9 0 0-15,6 0 0 16,8 0 0-16,2 0 0 16,1 0 1-16,-3 0-1 15,-4 0 0-15,-8 0 0 16,-9 0 0-16,2 0 0 15,-6 0 0-15,-3 0 1 0,-1 0-1 16,0 0-1-16,1 0 1 16,-1 0 0-16,0 0-1 15,1 0 1-15,5 0 1 16,6 0-1-16,5 0 0 16,4 0 0-16,8 0 0 15,-4 0 0-15,-4 0 0 16,-4 0 0-16,-5 0 0 15,-2 0 0-15,-2 0-1 16,-8 0 0-16,1 0 0 16,-1 0 0-16,0 0 1 15,6 0 0-15,-1 0 0 16,6 0 0-16,10 0 0 0,1 0 0 16,6 0 0-16,-3 0 0 15,0 0 0-15,-4 0 0 16,4-13 1-16,-3 13 0 15,3-6-1-15,-1-1 0 16,5 7 0-16,-4 0 0 16,0 0-1-16,0 0 0 15,-4 0 1-15,-3 0 0 16,-10 0-1-16,-2 0 1 16,-10 0 0-16,-5 0 0 15,2 0 0-15,0 0 0 16,3 0 0-16,5 0 0 0,3 0 0 15,6 0 0-15,9 0 0 16,2 0 0-16,10 0 1 16,-3 0-1-16,-3 0 0 15,4 0 1-15,-8 7-1 16,0-7 0-16,-5 6 0 16,1-6 1-16,1 0-1 15,-3 0 0-15,-1 0 0 16,3 0 0-16,-5 0 0 15,5 0 0-15,5 0-1 16,-1 0 1-16,4 0 1 16,0 0-1-16,3 13 0 15,5-13-1-15,-3 0 1 0,-1 6 0 16,0-6 0 0,-8 0 0-16,-5 8 1 0,-7-8-1 15,-1 5 0-15,-7-5 0 16,-5 0-1-16,5 8 1 15,-1-8 0-15,6 0 0 16,-2 0 1-16,0 0-1 16,6 0 0-16,-2 0 0 15,6 0 0-15,1 0 0 16,6 0 0-16,4 0 1 16,0 0-1-16,-3 0 1 15,-1 0-1-15,-10-8-1 16,-1 8 1-16,-2 0 0 15,-7 0 0-15,-9 0-1 16,1 0-7-16,-4 0 2 0,-6 0 6 16,1 0 0-16,9 0 0 15,-1 0 0-15,13-5 0 16,1 5-1-16,2-8 2 16,0 8-2-16,1 0 1 15,-1 0 0-15,2 0 0 16,-6 0 1-16,4 0-1 15,-4 0 0-15,6-6 0 16,-2 6 1-16,6 0-1 16,3 0 0-16,2-13 0 15,-1 13 1-15,-1-6-1 16,-5 6 0-16,-2 0 0 0,-2 0 0 16,-4-7 1-16,2 7-1 15,-2 0 1-15,0-6-1 16,6 6 0-16,2 0 0 15,5-7 0-15,0 7 0 16,-1 0 0-16,1-6 0 16,-3 6 1-16,-10-8 0 15,0 8-1-15,0-5 1 16,-3 5-1-16,5 0 1 16,-6 0-1-16,4 0 0 15,0 0 0-15,1 0 0 16,-3 0 1-16,2 0-1 15,-7 0 1-15,-1 0-1 0,-5 0 0 16,-2 0 1 0,-6 0-1-16,-1 0 1 0,1 0-1 15,-1 0 0-15,-3 0 0 16,5 0 0-16,-7 0 0 16,3 0 0-16,-1 0 0 15,1 0 0-15,1 0 0 16,-1 0 1-16,5 0 0 15,-1 0 0-15,5 0 5 16,-2 0-5-16,2 0 20 16,-2 0 32-16,6 0-11 15,-1 0-10-15,5 0 3 16,0 0-11-16,3 0-7 0,-3 0-10 16,3 0-6-1,-7 0-1-15,3 0 2 0,-3 0 8 16,-6 0-4-16,6 0-6 15,-10 0 0-15,6 0 1 16,-5 0 6-16,1 0-7 16,-5 0 0-16,1 0 0 15,-1 0 0-15,-5 0 1 16,1 0-1-16,6 0 1 16,-3 0-1-16,1 0 0 15,-1 0 1-15,-1 0-1 16,-2 0 0-16,0 0-1 15,-4 0 1-15,0 0-37 16,0 0-63-16,0 0-114 0,0 0-161 16,0 0-351-16</inkml:trace>
</inkml:ink>
</file>

<file path=ppt/ink/ink3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4T05:37:46.356"/>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0 0 907 0,'0'0'312'0,"0"0"-173"15,0 0-25-15,0 0 28 16,0 0-46-16,0 0-20 15,0 0 2-15,40 6-26 16,-36-6-11-16,-4 8 8 16,0-8 11-16,0 0 25 15,0 5-27-15,0-5-29 16,0 0-5-16,0 0-5 16,0 0 15-16,0 0-1 15,0 0 1-15,0 0 7 16,0 0-10-16,0 14-14 0,0-14-7 15,0 0-8-15,6 13 7 16,1 0 1-16,1 0-3 16,5 6 1-16,-2-6-7 15,3 1 6-15,1 5 2 16,6-6-7-16,-4 0-1 16,-2 6 8-16,-2-11-8 15,-2 5 9-15,-3 6-9 16,5-14 0-16,4 16 0 15,-2 11 5-15,2-18-1 16,-5 12-5-16,5-13 0 16,-6 6-1-16,-7-6 1 0,5-7 0 15,-9-6 0-15,0 8 1 16,4-8 1-16,-4 0-1 16,0 0 7-16,0 0-8 15,0 0 0-15,0 0-1 16,0 0 1-16,0 0 0 15,0 0 0-15,0 0 6 16,0 0-6-16,0 0 2 16,0 0 13-1,0 0-5-15,0 0 3 0,0 0 2 16,0 0 0-16,0 0 6 16,0 0 7-16,0 5 2 15,-17-5-3-15,-2 8-25 0,-2-8 5 16,-7 6-7-16,3 7 1 15,-3-13-1-15,0 13-6 16,-6 0-17-16,9 1-32 16,0 4-6-16,22-12-94 15,3 2-212-15,0-8-360 0</inkml:trace>
</inkml:ink>
</file>

<file path=ppt/ink/ink3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4T05:37:49.388"/>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1 132 146 0,'0'0'777'16,"0"0"-636"-16,0 0-64 16,0 0 71-16,0 0 19 15,0 0-41-15,0 0-24 16,4 19-20-16,-4-11-31 16,9-3-22-16,-1 9-4 15,-1-1-5-15,7 0-11 16,-7 0-1-16,3-7-7 15,-7 2 0-15,-3-8 2 16,4 0-2-16,-4 0 12 0,0 0-6 16,0 0 1-1,0 0-1-15,0-8 9 0,0-11-16 16,0-21-13-16,0 8-31 16,0 0-22-16,0 6 41 15,0 12 14-15,0 9-16 16,-13 5-8-16,5 0 35 15,1 0 0-15,-3 0 32 16,7 0-1-16,-1 0 0 16,4 0-8-16,0 19-11 15,0 0-3-15,4 1-8 16,16-1 19-16,1-5 7 16,0-1-11-16,-6-8-6 0,6-5-9 15,-4 0 4-15,-2 0-5 16,-2 0 9-16,2-5 1 15,-5-22 1-15,-6-5 0 16,-4 6-6-16,0-6-5 16,0 11-14-16,-10 7-8 15,-5 9 11-15,-6 5-4 16,0 0 15-16,3 0 10 16,-3 0-9-16,8 0 13 15,1 13-1-15,8 14-4 16,1-9 1-16,3 1-1 15,0 2-8-15,0-8 15 0,0 6-16 16,3-13 2 0,9 2 6-16,1-8-7 0,-5 0 0 15,-1 0 0-15,3 0 0 16,-10 0 0-16,0 0 0 16,0 0 0-16,0-14 0 15,0 14-1-15,0 0 0 16,-10 0 8-16,6 0 10 15,1 0-3-15,3 0-9 16,0 0 0-16,0 0-6 16,0 0 7-16,0 14-1 15,0-1 5-15,0-8 1 16,0 3-12-16,0-8-1 0,0 0 1 16,0 0 0-1,0 0 14-15,0 0-1 0,0 0-13 16,0 0-18-16,0 0-12 15,-8-8 5-15,-5 3 24 16,5 5-15-16,-5 0 6 16,5 0 9-16,1 0 1 15,3 0 0-15,-2 0 6 16,6 0-6-16,0 0 0 16,0 13 0-16,0-7 0 15,0 7 0-15,0 0-8 16,14-13 7-16,-3 0 1 15,2 0 0-15,-1 0 1 16,-3 0-1-16,-5-19-1 16,-4-2-7-16,0-5-5 0,0 1-4 15,0 5 16-15,0 1-6 16,0 19 6-16,-4-14-7 16,4 14 5-16,-6 0-1 15,6 0 1-15,-3 0 3 16,-5 0 17-16,4 0 2 15,-3 14 9-15,1-1 1 16,2 6-7-16,4 7-16 16,0-20-6-16,0 7-7 15,10-5 7-15,5-3 6 16,-2-5-5-16,-2 0 11 16,3 0-11-16,-7 0 1 15,-3 0 11-15,0 0-13 0,-4-13-20 16,0 0-8-1,0-6-3-15,-12 13-11 0,-5-7 17 16,6 13 10-16,-6 0 6 16,9 0 0-1,-5 0 9-15,2 0 1 0,-2 0-1 16,1 13 12-16,3 6 2 16,5 0 1-16,4-6 0 15,0 1-10-15,0-1-5 16,0 0 0-16,0-13 0 15,4 6-9-15,5-6 9 16,3 0 1-16,-3 0 11 0,-1 0-6 16,-5 0 5-1,1 0-1-15,-4 0-10 0,0 0 0 16,0 0-28-16,0 0-112 16,0 0-386-16,0 0-433 0</inkml:trace>
</inkml:ink>
</file>

<file path=ppt/ink/ink3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4T05:38:08.041"/>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424 574 861 0,'0'0'234'15,"0"0"-84"-15,0 0 97 16,0 0-52-16,0 0-56 16,0 0-15-16,0 0-7 15,8 351-9-15,-8-285-9 16,0-20-18-16,0 7-5 0,0-8-12 15,0 1-8-15,0-14-8 16,0 0-7-16,0-6-9 16,0-5-17-16,0-2-14 15,0-19 0-15,0 0-1 16,0 0-47-16,0 0-58 16,0 0-48-16,0 0-48 15,0 0-109-15,0-40-301 16,0 8-28-16</inkml:trace>
  <inkml:trace contextRef="#ctx0" brushRef="#br0" timeOffset="829">445 464 697 0,'0'0'315'16,"0"0"-195"-16,0 0-33 16,0 0 55-16,0 0-25 15,0 0-32-15,0 0-20 16,92-21-31-16,-59 15-20 0,-5 6-4 15,-3-7-9 1,-8 7 5-16,-6 0-4 0,2 0 5 16,-5 0-7-16,1 0 6 15,-1 0 23-15,-1 26-7 16,1 1-14-16,-2-1 11 16,1 6-6-16,-7 8-4 15,0-8 11-15,0 8 31 16,0-8-1-16,-21 0-18 15,-3-5-14-15,-8-8-9 16,3-6-2-16,1 0 0 16,-1-7-5-16,9-6 4 15,3 0-5-15,5 0 6 16,5 0-7-16,1 0-8 0,6 0-11 16,0 0-10-16,0 0 16 15,0 0 2-15,0 0-11 16,0 0-16-16,0 0 2 15,13 0 34-15,12 0 2 16,7 0 0-16,-4 0 0 16,10-6 0-16,-6 6 0 15,1 0 1-15,-1 0 0 16,2 0 0-16,-6 0 11 16,-3 0-2-16,-6 0 9 15,-2 0 16-15,-6 0 2 16,2 19 3-16,-9 7 9 15,4 1-14-15,-5-1 4 0,3 7 9 16,-2-1-6-16,-4 7 3 16,4 1-9-16,-4 6-11 15,0-14-3-15,0 0-10 16,0-6 1-16,0-12 11 16,0-1 13-16,-14 0 18 15,-8 0-1-15,-16-7-7 16,-2-6-18-16,-9 0-13 15,-8 0-15-15,-1 0 0 16,1 0 0-16,8 0 2 16,13 0-3-16,11 0-2 15,8 0-14-15,17 0-107 16,0-27-181-16,0-18-436 0</inkml:trace>
  <inkml:trace contextRef="#ctx0" brushRef="#br0" timeOffset="1549">0 144 725 0,'0'0'214'0,"0"0"-139"16,0 0 25-16,0 0-21 16,0 0 7-16,0 0 17 15,0 0 48-15,163-26 3 16,-110 26-27-16,0 0-7 0,0 0-2 15,4 0-23-15,-1 0-20 16,-3 0-19-16,-4 5-4 16,1 3 0-16,-9 5 6 15,-5-7-20-15,0-6-10 16,-2 6-13-16,-2-6 0 16,-3 0-4-16,-5 0-5 15,-9 0-4-15,-5 0-1 16,-6 0 5-16,-4 0-5 15,0 0-1-15,0 0-25 16,0 0-90-16,0 0-86 16,0 0-37-16,0 7-157 0,-8-1-232 15</inkml:trace>
  <inkml:trace contextRef="#ctx0" brushRef="#br0" timeOffset="2080">795 0 776 0,'0'0'311'15,"0"0"-165"-15,0 0 2 16,0 0 5-16,0 0-6 16,0 0-48-16,0 0 3 15,81 14-5-15,-53-3 5 16,1 2-4-16,-9-5-19 15,1 5-19 1,-6-7-15-16,-1 1-19 0,1-7-10 16,-2 0 2-16,-2 6 1 15,-1-6-3-15,-6 0-7 16,-4 8 3-16,0-8 3 0,0 0 3 16,0 0 6-16,0 0 4 15,0 5-15-15,0-5-12 16,0 6 14-16,0-6 2 15,0 7 17-15,0 7 2 16,-4-1-7-16,-9 6-12 16,5 0-11-16,0 2-6 15,-5-2-32-15,2-1-125 16,-23 16-147-16,2-15-342 16,-4 0-858-16</inkml:trace>
</inkml:ink>
</file>

<file path=ppt/ink/ink3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2:07:52.178"/>
    </inkml:context>
    <inkml:brush xml:id="br0">
      <inkml:brushProperty name="width" value="0.10583" units="cm"/>
      <inkml:brushProperty name="height" value="0.10583" units="cm"/>
      <inkml:brushProperty name="color" value="#92D050"/>
      <inkml:brushProperty name="fitToCurve" value="1"/>
    </inkml:brush>
  </inkml:definitions>
  <inkml:trace contextRef="#ctx0" brushRef="#br0">826 1506 72 0,'0'0'833'0,"0"0"-651"16,0 0 48-16,0 0 37 16,0 0-103-16,0 0-80 15,0 0-29-15,0 0-20 16,0 14-21-16,0-2 5 15,-5 12-1-15,0 8 7 0,-7 2 11 16,2 7-11 0,5 0 3-16,1 0-6 0,4 1-14 15,0-1 11-15,0-4-7 16,0 1-5-16,0 3 8 16,0 0-14-16,4 0 16 15,6 4-3-15,-5-4-8 16,2-3 8-16,-2-8-6 15,-5 1-7-15,0-3 6 16,5-4-1-16,-5 0 18 16,0 4-1-16,0-5-8 15,0 4 7-15,0-6-16 16,0 0-5-16,0 0 3 16,0-8-4-16,5 1 0 15,-5-8 0-15,5 2 1 0,-5-5-1 16,5-3 1-16,-5 4 5 15,0-4 3-15,0 0-9 16,0 0 12-16,0 0-6 16,0 3-6-16,0-3 7 15,0 4-7-15,0 3-8 16,0 2 8-16,0 1 0 16,0 1 1-16,0-1-1 15,0-3 1-15,0 0 0 16,0 0-1-16,0-4 0 0,0 4 1 15,0 0-1 1,0 0 11-16,0 0-2 0,0 3-8 16,0-6 10-16,0 2-10 15,0-2-1-15,0-1 9 16,0-3-8-16,0 0 6 16,0 0 2-16,0 0 0 15,0 0 25-15,0 0-14 16,0 0-9-16,0 0-2 15,0 0-9-15,0 0 0 16,0 0 0-16,0 4-5 16,0-4 5-16,0 4 1 15,0-1-1-15,0-3 9 0,0 3-9 16,0 1 1 0,0-1 0-16,0-3 0 0,0 0 4 15,0 4-5-15,0-4 0 16,0 0 6-16,0 0-6 15,0 0 0-15,0 0 1 16,0 0-1-16,0 0 1 16,0 0 0-16,0 0 0 15,0 0 10-15,0 0-4 16,0 0 2-16,0 3 3 16,-5-3-11-16,0 0 9 15,0 0-10-15,5 0 0 0,-5 0 8 16,5 3-7-16,-12-3 0 15,2 0 9-15,1 4-4 16,-9-4 12-16,-1 0-9 16,2 0 4-16,-3 0 7 15,-2 0-13-15,0 0 11 16,3 0-5-16,2 0-12 16,7 0 14-16,0 0-6 15,-7 0-1-15,7 0 4 16,-7 0-12-16,2 0 6 15,-7 0 3-15,8 0-8 16,-3 0 12-16,7 0-12 16,0 0 0-16,0 3 5 0,-2-3-6 15,7 4-1 1,-5-4 1-16,5 2-11 0,-2 2 10 16,7-4-21-16,0 0-109 15,12 0-169-15,25-17-378 16,0 0-338-16</inkml:trace>
  <inkml:trace contextRef="#ctx0" brushRef="#br0" timeOffset="1930">826 1591 464 0,'0'0'196'0,"0"0"-15"0,0 0-22 16,0 0-19 0,0 0-28-16,0 0-5 0,0 0 25 15,-5-10-43-15,5 10-27 16,0 0-14-16,0 0-5 15,0 0-1-15,0 0-23 16,0 0 4-16,0 0 7 16,0 0 12-16,0 0 20 15,5 0-8-15,12 0 12 16,-2 3-2-16,7 11-18 16,2-1 1-16,-2 5 5 15,0 3-8-15,3-1 1 16,-3 3-14-16,0 5-9 0,-7-4-2 15,7 4-12-15,-8 3 6 16,3-3-1-16,-2-2-5 16,2 5 8-16,-7-7-10 15,5 4-5-15,-3-4 6 16,-2 0-7-16,-6-3 1 16,9-5 0-16,-4-2 0 15,-4 3 5-15,-5 0-6 16,5 1 0-16,-5 2 5 15,0-2-4-15,5 2 6 16,-5-3-6-16,0 0-1 16,0 0 1-16,0-3 0 15,5 3 0-15,-5-7 4 0,7 3-5 16,-7-2 0-16,0 3 0 16,5-3 1-16,-5 2 0 15,0 1-1-15,0-1 0 16,0-3 5-16,0 4-3 15,0-4-2-15,0-3 0 16,0 4-2-16,0-4 2 16,0 1 0-16,0 1 0 15,0-2 2-15,0 0-2 16,0 0 0-16,0-4 0 16,0 4-2-16,0-4 2 15,0 1 0-15,0-1 0 0,0 1 5 16,0-4-5-16,0 3 0 15,0 1-1-15,0-2 2 16,0-2-1-16,0 5 1 16,0-2-1-16,0 0 1 15,0 1-1-15,0-1 0 16,0-3 0-16,0 4 0 16,0-4 1-16,0 3-1 15,0-3 0-15,0 4 0 16,0-2 0-16,0 2 0 15,0-1 1-15,0 0-1 16,0 4 0-16,0-4 0 16,0 5 0-16,0-5-1 15,0 1 1-15,0-1 0 16,0 1 0-16,0-4-5 0,0 0 4 16,0 0 1-16,0 0 0 15,0 0-2-15,0 3 4 16,0-3-2-16,0 3 0 15,0 1 0-15,0-1-2 16,0 1 2-16,0-1 0 16,0-3 0-16,0 0 0 15,0 4-1-15,0-4 1 16,0 0-6-16,0 3 6 16,0 4-1-16,0-4 1 15,0 1 0-15,0-2-4 16,5-2 3-16,-5 5 1 0,5-5-9 15,-5 0 8-15,0 0 1 16,0 0-8-16,5 0 8 16,0 0-9-16,2 0 9 15,3 0-1-15,0 0 1 16,-1 0 5-16,9 0-5 16,-9 0 1-16,4 0 7 15,-4 0-8-15,1 0 1 16,2 0 0-16,3 0-1 15,0 0 1-15,2 0-1 16,5 0 1-16,-8 0 0 0,13 0 0 16,-7 0-1-16,2 0 1 15,0 0-1-15,-3 0 6 16,-1 0-6-16,-4 0 0 16,8 0 5-16,-2 0-5 0,2 0 0 15,-5 0 2-15,-7 0-2 16,-5 0 6-16,-5 0-6 15,0 0 0-15,0 0 0 16,0 0-8-16,0 0-23 16,-10 3-143-16,-17 8-349 15,-10-5-771-15</inkml:trace>
  <inkml:trace contextRef="#ctx0" brushRef="#br0" timeOffset="4011">826 1451 152 0,'0'0'288'16,"0"0"-115"-16,0 0 24 16,0 0-17-16,0 0-57 15,0 0-14-15,0 0 14 16,0 0 15-16,0 0-13 0,0 0-23 15,0 0-32 1,0 0-12-16,0 0-17 0,0 0-4 16,0 0 4-16,0 0 2 15,0 0 35-15,0 0 11 16,0 0-21-16,0 0-9 16,0 0-18-16,0 0-7 15,0 0-1-15,0 0-11 16,0 0-1-16,0 0-10 15,0 0-10-15,0 0-2 16,0 0 0-16,0 0 1 16,0 0 6-16,0 0-6 15,0 0 9-15,0 0 4 0,0 0 2 16,0 0 13 0,0 0 3-16,0 0-1 0,0-6 12 15,0-19-27-15,0-2-2 16,0-8-1-16,0-6-6 15,0-7 4-15,-10-7-10 16,-2 0-1 0,7 4 1-16,0 6-7 0,0 8 7 15,5 6 6-15,-4 3-6 16,4 8 12-16,0 3-12 16,0-1 0-16,0 4 3 15,0 1-2-15,0 3-1 16,0-4 0-16,0 4 0 15,0 0 0-15,0-1 0 16,0 4 0-16,0-2 0 0,0-2 0 16,0 0 0-16,0 4 0 15,0 1 0-15,0-1 1 16,0 7-1-16,0-4 1 16,0 4 0-16,0-3-1 15,0-1 0-15,0 1 0 16,0 3 1-16,0-4-2 15,0 4 1-15,0-3 0 16,0-1 1-16,0 1-1 16,0-4 0-16,0 4 0 15,0-4 1-15,0 3-1 16,0 2 0-16,0-2 0 0,0 1 1 16,0-1-1-1,0 4 6-15,0-3-5 0,0 0-1 16,0-1 5-16,0 1-5 15,0-1 0-15,0 1-1 16,0-1 0-16,0 1 1 16,0 3 0-16,0 0 0 15,0 0-1-15,0 0 1 16,0 0 0-16,0 0 0 16,0 0-5-16,0-3 5 15,0 3 0-15,0 0 0 16,0-4 0-16,0 1 0 15,0-4-2-15,0 3 2 16,0-3-5-16,0 4 5 16,0-1 0-16,0 4 0 0,0 0 1 15,0 0-1-15,0 0 0 16,0 0 0-16,0 0-1 16,0 0 0-16,0 0-5 15,-5 0-2-15,5 0 8 16,0 0-1-16,0 0-5 15,0 0 6-15,0 0-2 16,0 0 2-16,0 0-6 16,0 0-9-16,0 0 7 15,-5 0-5-15,5 0 2 16,-8 0 10-16,4 0 1 16,-1 0 10-16,0 0 4 15,-5 4-8 1,-2 2 3-16,2 2-9 0,-12 2 1 0,2 4 0 15,-11 3-1-15,-1-1 1 16,-10 8-1-16,-2 1 0 16,-2 2 0-16,-1 4-1 15,-6 0 1-15,6 3-1 16,3-3 1-16,3 3 0 16,-1-3 0-16,10-3 0 15,1-4-1-15,4-4 1 16,7-3 0-16,-2-3 1 15,7 3-1-15,-2-7 0 16,3 5 1-16,-4-5-1 0,14-4 5 16,-6 1-5-16,2-3 0 15,8-4 0-15,0 0 0 16,0 0-1-16,0 0 1 16,0 0-9-16,0 0 8 15,0 0-11-15,0 0-18 16,0 0-24-16,0-7-54 15,44-31-73-15,3 3-115 16,-5 1-396-16</inkml:trace>
  <inkml:trace contextRef="#ctx0" brushRef="#br0" timeOffset="4574">904 648 170 0,'0'0'152'0,"0"0"-94"0,0 0-14 16,0 0-15-16,0 0-16 16,0 0-13-16,0 0-1 15,-9 14-29-15,4-10-51 16,-5-4-3-16,3 3 31 0</inkml:trace>
  <inkml:trace contextRef="#ctx0" brushRef="#br0" timeOffset="5184">904 648 62 0,'-46'28'214'0,"46"-28"-61"16,0 0-2 0,-5 0-43-16,0 0-1 0,0 0-9 15,-2 0-11-15,7 0 0 16,0 0-9-16,0 0 4 16,0 0 13-1,-5 0 44 1,5 0-8-16,0 0-26 0,0 0-9 0,0 0-11 15,0 0-16-15,0 0 11 16,0 0-8-16,0 0-12 16,0 0-18-16,0 0-19 15,0 0-21-15,0 0 11 16,12 0 2-16,13 0 3 16,7 10 11-16,4 4-4 15,1 0 1-15,7-1 5 0,-3 4-8 16,1 0-2-16,0 1-4 15,-3-1-4-15,-3 3 5 16,-4-2-3-16,-7 2 2 16,1-6-6-16,-4 3-5 15,-2-7 4-15,2 4-8 16,-7-4 5-16,2-3 2 16,-3 3-9-16,4-3 3 15,-9 0 3-15,1-4-6 16,2 1 8-16,-2-1-8 15,0 1 9-15,2-1 6 16,-7 1-14-16,5-1 8 16,0 1-3-16,-3-4-5 15,-7 0 10-15,5 2-11 16,-5-2 1-16,0 0 5 0,0 0-4 16,0 4 10-16,0-4-7 15,0 0-4-15,0 0 10 31,0 0-9-31,0 0 22 0,0 0 31 0,0 0-14 16,0 0-8-16,0 0-15 16,0 0-17-16,0 0-1 15,-12 0-61-15,-13 0-287 16,-7 0-680-16</inkml:trace>
  <inkml:trace contextRef="#ctx0" brushRef="#br0" timeOffset="13957">748 586 225 0,'0'0'766'0,"0"0"-593"16,0 0 59-16,0 0-23 15,0 0-94-15,0 0-36 16,0 0-4-16,5 0 4 0,-5 0-3 15,0 0-19-15,0 0-4 16,0 0-14 0,0 0-7-16,0 0-13 0,5 0-18 15,0 0 8-15,12 0-8 16,-3 0 15-16,3 0-3 16,3 0 2-16,2 0 7 15,-2 0-1-15,2 0-8 16,0 0 8-16,5-3-11 15,-3-4-1-15,3 0 5 16,0 1-13-16,0 0 4 16,-8-2 3-16,3 3-7 15,-7-7-2-15,7 5-10 0,-7-3 11 16,2 3 0-16,-8-3 1 16,4-1-1-16,-4 1 19 15,-4-4-19-15,5 0 10 16,-5 1-9-16,7-8 0 15,-7-2 10-15,0-1-10 16,-5-4 4-16,0 4-5 16,0-6 2-16,0 1 5 15,0 3-5-15,0-2-1 16,0 0 5-16,0 4-6 16,-10 0 11-16,-7 3-10 15,2 4 8-15,-2 1 18 16,-2-1-18-16,-3 3 0 15,2 4 7-15,-2-1-3 16,0 4 10-16,8 0-16 0,-4 4-6 16,-1 0 0-16,-3 3-1 15,7 0 1-15,-12 0-8 16,5 0-1-16,-9 0 2 16,-1 0 6-16,0 10 0 15,-5 4 9-15,5-4-9 16,-4 4 1-16,11-4-1 15,-2 1 2-15,5-5-2 16,0 4 1-16,8-3-1 16,-1 0 1-16,3-1-1 15,2 5-11-15,0-1 11 16,3 4-2-16,-3 0 1 16,5 0 0-16,0 3-12 15,5 4 12-15,-4-1 1 16,4 0 0-16,0 4-1 0,0-3 1 15,0-1 0-15,0 1-2 16,0 3 1 0,0-3 0-16,0 0 1 0,9-2-2 15,6-5 2-15,-3 0-12 16,3-8 12-16,-3 2 0 16,3-5-1-16,7 1 1 15,2-1-2-15,3-3 2 16,5 0 6-16,5 0-4 15,-1 0 8-15,-4 0-7 0,0 0-3 16,-5 0 0-16,-5 0 0 16,2 0 0-16,-2 0 6 15,0 0-6-15,-7 0-1 16,7 0-11-16,-7 0-80 16,-6 0-139-16,4 10-155 15,-13 4-395-15</inkml:trace>
  <inkml:trace contextRef="#ctx0" brushRef="#br0" timeOffset="15676">631 492 218 0,'0'0'297'0,"0"0"-170"16,0 0 28-16,0 0-5 15,0 0-49-15,0 0-7 0,0 0 9 16,0 0-5-1,0 2 21-15,0 2-11 0,0-4-19 16,4 0-24-16,9 3-8 16,-8-3-1-16,4 0-8 15,4 4 3-15,-9-4 1 16,6 0-7-16,-5 3-7 16,0-3-7-16,2 3-9 15,3 1-6-15,0-1-10 16,7-3 7-16,-2 4-13 15,7-4 6-15,-8 3-5 16,8-3-1-16,-7 4 6 16,-3-4-5-16,-2 3-1 0,-5-3 0 15,0 0 0 1,-5 4 0-16,5-4 0 0,0 0 0 16,-5 0 1-16,7 0 0 15,-7 0-1-15,5 0 0 16,0 0 1-16,0 0-1 15,-5 3 1-15,5-3 0 16,-5 0-1-16,4 0 0 16,-4 0 1-16,8 0-1 15,-3 0 1-15,-5 0-1 16,0 0 1-16,0 0-1 16,0 0 5-16,0 0-5 15,0 5-1-15,0-5-9 0,0 0 1 16,0 0 9-1,0 0 7-15,0 0-7 0,0 2 0 16,0-2-2-16,0 3-10 16,0 1-20-16,0 0-78 15,0 8-66-15,-13-2-174 16,-1 1-203-16</inkml:trace>
  <inkml:trace contextRef="#ctx0" brushRef="#br0" timeOffset="18210">953 505 537 0,'0'0'255'16,"0"0"-70"-16,0 0-26 15,0 0-39-15,0 0-49 0,0 0-10 16,0 0-17-16,5-11-17 16,-5 11 10-16,5 0 21 15,-5 0 7-15,0 0-2 16,0 0-3-16,0 0-6 15,0 0-29-15,0 0-3 16,0 0-6-16,0 0-15 16,5 0 12-16,0 0-4 15,7 0-8-15,-2-2 12 16,0-3-12-16,2 2 0 16,-2-1 7-16,-5 4-8 15,4-3 7-15,-1 3-2 0,-3-3-4 16,-1 3-1-16,1 0 1 15,-5-4 0 1,5 4 6-16,-5 0-6 0,0 0 14 16,5 0-4-16,-5-3-5 15,0 3 8-15,7 0-13 16,-7 0 12-16,0 0-4 16,0 0-9-16,0-4 6 15,0 4-6-15,5 0 0 16,0-3 0-16,0-1 0 15,0 4 0-15,0-4 0 0,2 4 0 16,-7-3 0-16,5 3 1 16,-5 0 0-16,0 0 6 15,0 0-5-15,0 0-2 16,0 0 7-16,0 0-7 16,0 0 8-16,0 0-7 15,0 0 0-15,0 0 8 16,0 0 15-16,0 0 2 15,0 0-1-15,0 0-9 16,0 0-2 0,0 0-7-16,0 0-6 0,0 0 6 15,0 0-7-15,0 0 1 16,0 0 11-16,0 0-1 0,0 0 3 16,0 0 0-16,0 0-4 15,0 0-3-15,0 0-1 16,0 0-5-16,0 0 10 15,0 0-11-15,0 0 9 16,0 0-8-16,0 0 0 16,0 0 6-16,0 0-7 15,0 0 0-15,0 0 0 16,0 0-18-16,-12 0-140 16,-25 11-161-16,-4 3-672 0</inkml:trace>
</inkml:ink>
</file>

<file path=ppt/ink/ink3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3:33:14.673"/>
    </inkml:context>
    <inkml:brush xml:id="br0">
      <inkml:brushProperty name="width" value="0.10583" units="cm"/>
      <inkml:brushProperty name="height" value="0.10583" units="cm"/>
      <inkml:brushProperty name="color" value="#FF0000"/>
      <inkml:brushProperty name="fitToCurve" value="1"/>
    </inkml:brush>
  </inkml:definitions>
  <inkml:trace contextRef="#ctx0" brushRef="#br0">528 7 527 0,'0'0'339'0,"0"0"-163"15,0 0-8-15,0 0 39 16,0 0-40-16,0 0-49 16,0 0-21-16,-32-9-18 15,20 9-12-15,-8 0 1 16,3 0 0-16,-10 12-16 16,4 5-3-16,-9-1-7 15,6 8-5-15,-6 1-7 16,3 3-15-16,-3 5 7 15,0 4-9-15,6 0-5 16,2-1 8-16,-2 5-16 16,3 0 1-16,2-1 6 15,10 2-6-15,-10-2-1 16,4 1 6-16,5 0-6 0,-2 2 6 16,8 4-5-16,0 2-1 15,6-6 1-15,0 8 0 16,0-6 8-16,0 0-8 15,0-5-1-15,0 1 6 16,0-9-6-16,18 2-1 16,19-1 1-16,1-10-7 15,0 2 7-15,6 0 0 16,-1-4 1-16,1-2-2 16,3-2 1-16,-12-1 0 15,-3-4 0-15,5 1-5 16,-5-1 5-16,6-4 1 0,-6 1-1 15,-3-2 0 1,3-2-3-16,1-2 2 0,4-3 0 16,7 0-5-16,0 0 6 15,5 0 7-15,-5 0-7 16,2-3 20-16,-2-9-20 16,-6 3 0-16,6-4 1 15,-7 2-1-15,1 0 0 16,6-7 0-16,-6 5 0 15,-3-7 7-15,3 3-1 16,-1-3-4-16,1 0-1 16,-6-5 7-16,6 5 1 15,-6-5-8-15,-9 2 8 0,-2-2 3 16,-9 0-3 0,-1-3 13-16,-2 3 3 0,-3-7-7 15,-6 3 7-15,0-4-10 16,0-3 6-16,0 2 9 15,0 2-20-15,0-4 8 16,-6-1-7-16,-14-6-10 16,2 4 11-16,-8 4-11 15,8-8 0-15,-14 7 12 16,6 4-12-16,3-1 14 16,-9 4-15-16,0 4 7 15,-6 0-7-15,0 5 6 16,6 0 0-16,-6 4 11 15,3-1-16-15,-3 4 22 16,1 2-23-16,-1 3 1 0,0 0 6 16,0 3-7-16,0 2 0 15,-5 3-1-15,5 0-4 16,-12 0-6-16,-8 0 2 16,3 0-24-16,-9 8-37 15,2 12-40-15,4-3-71 16,-9 11-70-16,15-4-77 15,2-3-341-15</inkml:trace>
</inkml:ink>
</file>

<file path=ppt/ink/ink3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3:33:17.106"/>
    </inkml:context>
    <inkml:brush xml:id="br0">
      <inkml:brushProperty name="width" value="0.10583" units="cm"/>
      <inkml:brushProperty name="height" value="0.10583" units="cm"/>
      <inkml:brushProperty name="color" value="#FF0000"/>
      <inkml:brushProperty name="fitToCurve" value="1"/>
    </inkml:brush>
  </inkml:definitions>
  <inkml:trace contextRef="#ctx0" brushRef="#br0">1451 0 324 0,'0'0'300'0,"0"0"-143"15,0 0-22-15,0 0-31 16,0 0-47-16,0 0-15 16,0 0 12-16,0-4 46 0,0 4 49 15,0 0-2-15,0 0-4 16,0 0-37-16,0 0-28 15,0 0-5-15,0 0-17 16,0 0 2-16,0 0-11 16,0 0-11-16,0 0 14 15,-14 0-16-15,-10 12-12 16,-14 0 6-16,-5 9-20 16,-10-1 12-16,-2 5-3 15,0-1 3-15,-9 1 1 16,0-1-3-16,2 5-8 15,4-4 8-15,-3-2-16 16,-3 10 8-16,-12-1-4 16,-5 5-5-16,-6 1 4 15,5-6-5-15,15 1 0 0,9-9-1 16,14-9 7-16,6 3-5 16,15-6-1-16,3-4 0 15,8 1 6-15,6-5-6 16,-3 0 0-16,9-4-6 15,0 4 7-15,0-4-1 16,0 0 1-16,0 0 0 16,0 4-2-16,0-4 1 15,0 0-2-15,0 0 2 16,0 0-16-16,0 0 7 16,0 0 8-16,0 0-17 15,0 0-4-15,0 0-69 16,0 0-31-16,21 0-47 0,5 0-58 15,3-8-149-15,-9 0 30 16,-2-5-621-16</inkml:trace>
  <inkml:trace contextRef="#ctx0" brushRef="#br0" timeOffset="912">295 294 320 0,'0'0'247'0,"0"0"-110"16,0 0 16-16,0 0-20 15,0 0-56-15,0 0-19 16,0 0 0-16,0-41-6 16,0 37 20-16,0 0-12 15,6 0-17-15,-6-1 6 16,0-3 2-16,0 1-1 15,0-6 2-15,0 5 2 0,0-4 12 16,0 4-23 0,0-1-6-16,0 6 5 0,0-2-9 15,0 1 8-15,0 4-8 16,0 0-9-16,0 0 4 16,0 0-8-16,0 0-1 15,0 0-3-15,0 0-6 16,0 0 8-16,0 0 1 15,0 17 0-15,-6 7 8 16,-14 4-17-16,2 5-2 16,1 0 15-16,-9-1-5 15,5 1 17-15,-2 4 7 16,-3-5-23-16,3 5 3 0,-4-4-20 16,1-4-1-1,9-1 7-15,5 0-7 0,-2-7-1 16,2-5 0-16,6-3 0 15,0-5 0-15,6 2 0 16,0-10 0-16,0 2 0 16,0-2 0-16,0 0 0 15,0 0 0-15,0 0-1 16,0 5 1-16,0-5-9 16,0 3 3-16,0-3 6 15,0 5-6-15,6-5 6 16,12 0-6-16,2 0 6 15,-3 0 0-15,10 0 1 0,-10 0 8 16,3 0-4 0,-2 0-5-16,2 0 0 0,4 0 0 15,2 0 1-15,0 0 6 16,-3 4-7-16,9-4 0 16,6 0 1-16,-6 3 0 15,-3-3-1-15,9 0 1 16,0 5-1-16,-6-5 7 15,6 0-7-15,-6 0 0 16,-9 0 1-16,-2 0-1 16,-10 0 1-16,1 0 0 15,-12 0-1-15,0 0 8 16,0 0-8-16,0 0-1 16,0 12-18-16,0-4-146 0,-12 0-387 0</inkml:trace>
</inkml:ink>
</file>

<file path=ppt/ink/ink3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3:33:23.239"/>
    </inkml:context>
    <inkml:brush xml:id="br0">
      <inkml:brushProperty name="width" value="0.10583" units="cm"/>
      <inkml:brushProperty name="height" value="0.10583" units="cm"/>
      <inkml:brushProperty name="color" value="#FF0000"/>
      <inkml:brushProperty name="fitToCurve" value="1"/>
    </inkml:brush>
  </inkml:definitions>
  <inkml:trace contextRef="#ctx0" brushRef="#br0">478 184 214 0,'0'0'310'0,"0"0"-102"16,0 0-38-16,0 0-41 16,0 0-31-16,0 0 3 15,0 0 17-15,-76-4-31 16,59 4-4-16,5 0-21 15,-8 0-7-15,2 4 26 16,-2 9-4-16,2 7-13 16,-2 9-23-16,8-1-20 15,-8 5-1-15,8 4-11 16,6-1-7-16,1 5 11 0,-1 0-13 16,0-1 7-16,6 2 2 15,0 2-9-15,0-3 14 16,0 0-13-16,0 1 0 15,0-2 7-15,0-3-7 16,0-5 0-16,17 1-1 16,10-8 1-16,-4-2 3 15,3 2-3-15,6-5-1 16,-3 0 0-16,9-3 0 16,0 3-1-16,0-6 1 15,0 2-5-15,0-4 5 16,5-4 6-16,1 0-5 15,0-4 8-15,8-4-9 16,-3 0 0-16,7 0 7 16,2 0-5-16,-3 0 2 0,1 0 4 15,2 0-1-15,-3-17-6 16,-2 2-1-16,-10 2 21 16,1-7-11-16,-6 3-9 15,0-3 14-15,-9 3-7 16,3-3-7-16,-6 2 7 15,6-5-8-15,-9 3 20 16,3-4-9-16,-2-1-4 16,2 5 6-16,-14 3-5 15,8-3 1-15,-8-1 17 16,-1-3-11-16,4 0 6 16,-4-1-7-16,-5-4-6 15,9-5 12-15,-15-2 0 0,0-5-4 16,0 1 11-1,0-4-5-15,0-1 13 0,0 0-8 16,-15 0 4-16,-17 5 9 16,-3-2-25-16,-11 6 5 15,-10-1 14-15,-8 4-28 16,3 5 7-16,-9 3-13 16,1 5 0-16,2 3 10 15,-9 5-10-15,0 4 1 16,0 3 1-16,1 5-2 15,-13 0 0-15,1 0 0 16,-6 8-15-16,-3 26 13 16,3 11-51-16,5 7-78 15,7 17-58-15,-7 54-69 0,19-12-267 16,10-13-178-16</inkml:trace>
</inkml:ink>
</file>

<file path=ppt/ink/ink3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3:33:34.278"/>
    </inkml:context>
    <inkml:brush xml:id="br0">
      <inkml:brushProperty name="width" value="0.10583" units="cm"/>
      <inkml:brushProperty name="height" value="0.10583" units="cm"/>
      <inkml:brushProperty name="color" value="#FF0000"/>
      <inkml:brushProperty name="fitToCurve" value="1"/>
    </inkml:brush>
  </inkml:definitions>
  <inkml:trace contextRef="#ctx0" brushRef="#br0">0 2 588 0,'0'0'248'0,"0"0"-151"16,0 0 8-16,0 0-19 16,0 0-21-16,0 0 19 15,0 0 9-15,55 0-18 16,-49 0-10-16,3 0-22 16,-9 0 3-16,0 0 2 15,6 0-16-15,-6 0-1 16,0 0-12-16,0 0 3 0,6 0 7 15,0 0-7 1,-1 0 14-16,1 0-2 0,3 0-6 16,-3 0 4-16,5 3-10 15,1 1 9-15,8 4 10 16,-2 0-12-16,8 5-3 16,6-1 1-16,12 5-14 15,-1-5 17-15,13 4 15 16,-4 4-14-16,3-3-3 15,7 3-20-15,2 0 7 16,6 1 1-16,-4-1-7 16,-1-3 6-16,-1-2-14 15,-9-2 8-15,-11-4 0 16,-1 3-8-16,-11-5 6 16,-6 6-6-16,4-5-1 0,-10 0 7 15,3 1-7-15,-2-1 0 16,-4-5 4-16,3 2-3 15,-8-1-1-15,8-1 0 16,-2 2 0-16,2 0 4 16,-2-2-4-16,-1-3 0 15,4 3-1-15,-4 6 2 16,-2-4-1-16,-4-2 0 16,1 2 0-16,3-1 4 15,-10-4-4-15,-5 4 0 16,6-4-1-16,-6 0 3 15,0 0 2-15,0 0 5 0,0 0-3 16,0 0 12-16,0 0-9 16,0 0-8-16,0 0-1 15,0 0-5-15,-26 0-104 16,-3 0-215-16,-3-4-390 0</inkml:trace>
  <inkml:trace contextRef="#ctx0" brushRef="#br0" timeOffset="1242">1255 70 163 0,'0'0'681'16,"0"0"-522"-16,0 0-44 15,0 0 29-15,0 0-18 16,0 0-54-16,0 0 10 16,-6-3 18-16,6 3 10 15,0 0-7-15,0 0-31 16,0 0-28-16,0 0-10 16,0 0-1-16,12 8 13 0,14 7-8 15,6 2-13 1,6 3 3-16,-3 5-15 0,3-5-7 15,8 5 5-15,-17-5-10 16,9 1 15-16,-12-5-6 16,6 0-4-16,-14 0 7 15,8 1-13-15,-14-5 1 16,8 0 4-16,-14-4-4 16,6 1-1-16,-1-1 5 15,-5-3-4-15,-6-2 3 16,9 0-4-16,-9-3 0 15,0 6 0-15,6-3 1 0,-6 5 0 16,0-3 0-16,5-1 0 16,-5 0 8-16,0 0-9 15,0 1 1-15,0-5 12 16,0 3-4-16,0 1 62 16,0 4-19-16,-5-3-25 15,-16 3-5-15,4 0-16 16,-9-4 2-16,-12 4 3 15,-6 0-11-15,-11 1 11 16,-9-1-11-16,-6 4 0 16,3 0-1-16,-9 1 1 15,6 2-1-15,9 2-47 16,-3 8-95-16,-6 8-49 16,15-5-107-16,11 0-350 0</inkml:trace>
</inkml:ink>
</file>

<file path=ppt/ink/ink3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3:34:10.893"/>
    </inkml:context>
    <inkml:brush xml:id="br0">
      <inkml:brushProperty name="width" value="0.10583" units="cm"/>
      <inkml:brushProperty name="height" value="0.10583" units="cm"/>
      <inkml:brushProperty name="color" value="#BF9000"/>
      <inkml:brushProperty name="fitToCurve" value="1"/>
    </inkml:brush>
  </inkml:definitions>
  <inkml:trace contextRef="#ctx0" brushRef="#br0">378 146 55 0,'0'0'634'15,"0"0"-452"-15,0 0-18 16,0 0 2-16,0 0-14 16,0 0-33-16,0 0-30 15,-70-12-5-15,58 12-17 16,4 0 6-16,-4 0 9 0,0 0-28 15,1 0-7-15,-4 0-9 16,-2 0-9-16,2 0-1 16,-2 0-15-16,-1 0-5 15,-2 17 1-15,-6 3-9 16,2 5 6-16,-2 7 1 16,3 1-7-16,2-1 1 15,10 9 0-15,5 0-1 16,-3 0 5-16,9-1-5 15,0 2 0-15,0 3 8 16,0-1-7-16,0-3 17 16,0 0-12-16,0-9-5 15,15-3 10-15,2-1-11 16,9-3 0-16,-2 3 8 0,8-3-8 16,0-5 10-1,6 5-9-15,-1-5 0 0,1 0 13 16,-6-3-14-16,6 0 0 15,-9-6 2-15,9-2-2 16,0-1 6-16,6-3-5 16,-1-2 7-16,16-3 21 15,-10 0-1-15,1 0-3 16,8 0-1-16,-15 0-11 16,7 0 4-16,-6-3-8 0,-1-6-8 15,1 0 12 1,8 2-12-16,-2-1 5 0,-1-4 1 15,7-5-6 1,2 5 13-16,-9-4-14 0,1-1 0 16,-12 5 5-16,0-1-3 15,-12 2-2-15,-3 2 0 16,3-3 0-16,-5 4 9 16,-4-5-7-16,1-2 4 15,2-1 12-15,-8-10-11 16,8 1 23-16,-14-6 20 15,0 2-8-15,-1-8-8 16,-5 4-19-16,0 5-2 16,0-5 7-16,0 4-14 15,0-3 10-15,-11 3-8 16,-10 0-8-16,-2-3 8 16,3-1-8-16,-9 5 0 0,2-5 0 15,-5-4 1-15,0 5-1 16,-6-1 6-16,1 5-5 15,2-1-1-15,-3 4 0 16,-6 6 0-16,6-2 7 16,-5 5-7-16,5 4 1 15,-9 3-1-15,12 1 2 16,-11 3-3-16,2 2 1 16,0 3-1-16,1 0 0 15,5 0-5-15,-6 0 6 16,1 0 0-16,-7 0-4 15,1 0 2-15,-10 3 2 16,4 19-7-16,-9-2 6 0,3 3-7 16,-3 7 2-16,-6 2-17 15,9 9-30-15,-3-2-23 16,14 12-76-16,12-2-71 16,21 24-38-16,17-16-109 15,0-7-40-15</inkml:trace>
</inkml:ink>
</file>

<file path=ppt/ink/ink3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3:34:16.696"/>
    </inkml:context>
    <inkml:brush xml:id="br0">
      <inkml:brushProperty name="width" value="0.10583" units="cm"/>
      <inkml:brushProperty name="height" value="0.10583" units="cm"/>
      <inkml:brushProperty name="color" value="#BF9000"/>
      <inkml:brushProperty name="fitToCurve" value="1"/>
    </inkml:brush>
  </inkml:definitions>
  <inkml:trace contextRef="#ctx0" brushRef="#br0">378 146 55 0,'0'0'634'15,"0"0"-452"-15,0 0-18 16,0 0 2-16,0 0-14 16,0 0-33-16,0 0-30 15,-70-12-5-15,58 12-17 16,4 0 6-16,-4 0 9 0,0 0-28 15,1 0-7-15,-4 0-9 16,-2 0-9-16,2 0-1 16,-2 0-15-16,-1 0-5 15,-2 17 1-15,-6 3-9 16,2 5 6-16,-2 7 1 16,3 1-7-16,2-1 1 15,10 9 0-15,5 0-1 16,-3 0 5-16,9-1-5 15,0 2 0-15,0 3 8 16,0-1-7-16,0-3 17 16,0 0-12-16,0-9-5 15,15-3 10-15,2-1-11 16,9-3 0-16,-2 3 8 0,8-3-8 16,0-5 10-1,6 5-9-15,-1-5 0 0,1 0 13 16,-6-3-14-16,6 0 0 15,-9-6 2-15,9-2-2 16,0-1 6-16,6-3-5 16,-1-2 7-16,16-3 21 15,-10 0-1-15,1 0-3 16,8 0-1-16,-15 0-11 16,7 0 4-16,-6-3-8 0,-1-6-8 15,1 0 12 1,8 2-12-16,-2-1 5 0,-1-4 1 15,7-5-6 1,2 5 13-16,-9-4-14 0,1-1 0 16,-12 5 5-16,0-1-3 15,-12 2-2-15,-3 2 0 16,3-3 0-16,-5 4 9 16,-4-5-7-16,1-2 4 15,2-1 12-15,-8-10-11 16,8 1 23-16,-14-6 20 15,0 2-8-15,-1-8-8 16,-5 4-19-16,0 5-2 16,0-5 7-16,0 4-14 15,0-3 10-15,-11 3-8 16,-10 0-8-16,-2-3 8 16,3-1-8-16,-9 5 0 0,2-5 0 15,-5-4 1-15,0 5-1 16,-6-1 6-16,1 5-5 15,2-1-1-15,-3 4 0 16,-6 6 0-16,6-2 7 16,-5 5-7-16,5 4 1 15,-9 3-1-15,12 1 2 16,-11 3-3-16,2 2 1 16,0 3-1-16,1 0 0 15,5 0-5-15,-6 0 6 16,1 0 0-16,-7 0-4 15,1 0 2-15,-10 3 2 16,4 19-7-16,-9-2 6 0,3 3-7 16,-3 7 2-16,-6 2-17 15,9 9-30-15,-3-2-23 16,14 12-76-16,12-2-71 16,21 24-38-16,17-16-109 15,0-7-40-15</inkml:trace>
</inkml:ink>
</file>

<file path=ppt/ink/ink4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3:34:40.040"/>
    </inkml:context>
    <inkml:brush xml:id="br0">
      <inkml:brushProperty name="width" value="0.10583" units="cm"/>
      <inkml:brushProperty name="height" value="0.10583" units="cm"/>
      <inkml:brushProperty name="color" value="#BF9000"/>
      <inkml:brushProperty name="fitToCurve" value="1"/>
    </inkml:brush>
  </inkml:definitions>
  <inkml:trace contextRef="#ctx0" brushRef="#br0">1124 90 510 0,'0'0'230'0,"0"0"-86"0,0 0-17 15,0 0-30-15,0 0-16 16,0 0 8-16,0 0-11 16,0 0-27-16,0 0 2 15,0 0 3-15,0 3-10 16,0-3 5-16,0 0-9 15,0 5-8-15,0-5 1 16,0 4-22-16,0-4-1 16,0 0-11-16,0 0 0 15,0 0 12-15,0 0-12 16,0 0 9-16,0 0 8 16,0 0 2-16,0 0 11 15,0 0-5-15,0 3-11 0,0-3 9 16,0 0-7-1,0 5 8-15,-15 3 13 0,9 4-10 16,-5 5 7-16,-10 3-13 16,10 4-7-16,-7 8 14 15,-8 2-8-15,0 2-1 16,8 6 7-16,-8-2-11 16,3 1 14-16,-9 4-1 15,6 5-6-15,2-3 15 16,-8 7-22-16,0-5 12 15,0-1 8-15,9 1-21 16,-9-4 1-16,6 0-1 16,3-3-3-16,-4 3 13 15,1-9-7-15,3 5-2 16,-3-5 5-16,2-3-12 0,-2-1 4 16,9 2-4-16,-4-1-9 15,4-1 8-15,-9 1-8 16,5-5 1-16,-2 4 11 15,3-7-12-15,2 0 1 16,-2 0-1-16,8-6 1 16,0 2 3-16,1-1-4 15,2-3 0-15,-3-1 0 16,1 4 0-16,5-3 0 16,-9-1 0-16,10-4 1 15,-7 5-1-15,6-5 0 0,-3 1 0 16,9-1 0-1,-5-1 0-15,5-2 0 0,-6 4 0 16,0-6 0-16,6 1 1 16,-6 5-1-16,6-9 0 15,-6 4 0-15,6 0 1 16,-6 0-1-16,-2 1 0 16,8 3 0-16,-6-4 1 15,0 3-1-15,0-2 0 16,6-1 1-16,-6-3 0 15,6-1-1-15,0-4 0 16,0 3 0-16,0-3 0 0,0 5 0 16,0-5 0-1,-5 3 0-15,5 2 0 0,0-1 0 16,0 0 0-16,0-4 0 16,-9 4 0-16,9-4 0 15,0 0 0-15,0 5 0 16,0-5 0-16,0 0 0 15,0 0 0-15,0 0 1 16,0 0-2-16,0 0 1 16,0 0-1-16,0 0 1 15,0 0-2-15,0 0 2 16,0 0-2-16,0 0-16 16,0 0-77-16,0 0-84 15,0 0-74-15,0-5-52 16,9-15-208-16,2 3-237 0</inkml:trace>
  <inkml:trace contextRef="#ctx0" brushRef="#br0" timeOffset="682">12 1347 87 0,'0'0'376'16,"0"0"-227"-16,0 0 34 16,0 0-24-16,0 0-53 15,0 0-33-15,0 0 10 16,-12-12 12-16,12 12 16 16,0 0-2-16,0 0 10 15,0 0-23-15,0 0 5 0,0 2-16 16,0 24-10-1,0 6-4-15,0 1-26 0,0 4 2 16,0 3 4-16,0 2-6 16,0 3-1-16,0-5 1 15,6 1-7-15,-6-4-2 16,0-4-14-16,0-9-3 16,0-4 4-16,0-4-13 15,0-3 5-15,0-4-9 16,0-9-6-16,6 3 7 15,5-3-7-15,4 0-1 16,2 0 1-16,4 0 1 16,-4 0 14-16,9 0 4 15,-8 0-9-15,8 0 4 16,-3-8-14-16,4 0 1 16,10-1 0-16,1-7-1 15,6 0 2-15,5 0-1 0,-5-4-1 16,-6 3 1-16,6 1-1 15,-7 4-6-15,1-1-27 16,6 1-102-16,8 0-49 16,24-4-91-16,-21-1-125 15,1 9-204-15</inkml:trace>
  <inkml:trace contextRef="#ctx0" brushRef="#br0" timeOffset="2235">1249 0 340 0,'0'0'201'0,"0"0"-38"0,0 0 3 16,0 0-36-16,0 0-38 15,0 0-6-15,0 0 9 16,0 0-5-16,0 0 38 16,0 0 25-16,0 0-24 15,0 0 0-15,0 0-19 16,0 0-22-16,0 0 0 15,0 3-17-15,0 13-16 16,0 1 6-16,12 4-24 0,-1-1 1 16,4 5-6-1,2 3-13-15,-2 0 8 0,2 5-21 16,1-1-5 0,8 5 16-16,0 1-17 0,-3 2 8 15,4 2 0-15,5-2-8 16,6-3 13-16,-9 4-12 15,9-1 10-15,-6-3-1 16,5 0-10-16,-5-4 6 16,6-1-5-16,0-4-1 15,-6 5 5-15,3-4-5 16,-3-1 0-16,-6 5 5 16,6 0-5-16,-8 0 0 15,2-1 0-15,-3 0 1 0,9-3-1 16,-6 4 0-1,1-5 0-15,-4-3 0 0,3 4 0 16,-8-1 0-16,8 0 6 16,-9 6-4-16,9-6 2 15,-8 0-4-15,8 2 0 16,-6-3 7-16,-2-2-7 16,-1-5 0-16,-2 1 0 15,2 0 0-15,-2-1 7 16,2 0-7-16,-5-4 0 15,-6 4 6-15,8-7-6 16,-8-1 0-16,0 0 0 16,0-4 0-16,0 2 0 0,-6-3 0 15,8 1 0 1,-2 1 5-16,0-1-5 0,-6 4 0 16,6-4 0-16,0 1 0 15,0-1-1-15,-1 0 0 16,-5-5 1-16,9 6 0 15,-9-1 1-15,6-3-1 16,0 2 0-16,0-2 1 16,-1 4-1-16,-5-2 0 15,6-3 0-15,-6 0 1 16,0-4-1-16,0 4 0 16,9-4 0-16,-9 0 1 15,0 0-1-15,0 0 1 0,0 0-1 16,0 0 7-1,0 0-7-15,0 0 0 0,0 0 0 16,0 0 1-16,0 0 0 16,0 0-1-16,0 0-1 15,0 0 1-15,0 0-29 16,0 0-23-16,0 0-47 16,0 0-84-16,0 0-66 15,0 0-92-15,0 0-209 0</inkml:trace>
  <inkml:trace contextRef="#ctx0" brushRef="#br0" timeOffset="3074">2678 1212 320 0,'0'0'83'16,"0"0"-11"-16,0 0 66 16,0 0-5-16,0 0-16 15,0 0 13-15,0 0-3 16,0-4 76-16,0 4 16 15,0 0-18-15,0 0-16 16,0 0-40-16,0 0-17 16,0 0-17-16,0 0-30 15,0 8-26-15,-5 16-28 16,-7 9-11-16,0 4 8 16,4 3-15-16,8-3 3 0,0 4 17 15,0-4 3-15,0-4-1 16,0-5-9-16,0 1-1 15,0 3 10-15,0-3-17 16,8-5 1-16,-2 4 0 16,0-6-14-16,0-2 10 15,0-4-10-15,-1 1 0 16,1-5 7-16,3-4-8 16,-9-4 0-16,6 0-1 15,-6-4 1-15,0 4 0 16,6-4 0-16,-6 5 1 15,0-5 3-15,0 2-4 0,0-2 0 16,0 0 0-16,0 0 1 16,0 0-1-16,0 0 8 15,0 0-6-15,0 0 14 16,0 0-7-16,0 0 21 16,0 0 0-16,0-2-22 15,-12-15 1-15,-26 4-1 16,-6-7-7-16,-8 3 10 15,-15 6-11-15,-3-1 0 16,-11 7 0-16,5 5 0 16,6 0 0-16,15 0-20 15,5 0-61-15,18 0-61 16,6 8-318-16,14 1-386 0</inkml:trace>
</inkml:ink>
</file>

<file path=ppt/ink/ink4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3:35:18.642"/>
    </inkml:context>
    <inkml:brush xml:id="br0">
      <inkml:brushProperty name="width" value="0.10583" units="cm"/>
      <inkml:brushProperty name="height" value="0.10583" units="cm"/>
      <inkml:brushProperty name="color" value="#C55A11"/>
      <inkml:brushProperty name="fitToCurve" value="1"/>
    </inkml:brush>
  </inkml:definitions>
  <inkml:trace contextRef="#ctx0" brushRef="#br0">305 0 162 0,'0'0'327'0,"0"0"-175"0,0 0 11 15,0 0 19-15,0 0-46 16,0 0-15-16,0 0-3 16,0-3-17-16,0 3 11 15,0 0 19-15,0 0-2 16,0 0-32-16,0 0 2 16,0 0-2-16,0 0-19 15,0 0-19-15,0 0-7 16,0 0-16-16,0 8-20 15,0 17 6-15,0 15 15 0,0 13 8 16,0 12-18 0,0 13-13-16,0 12 13 0,0 4 12 15,0 12-5-15,9 3-6 16,8 6-10-16,-5 3 0 16,9 5 6-16,-10-1-6 15,-5 1 3-15,9-1 1 16,-15 1-3-16,0-1-2 15,0 5-7-15,0 0 5 16,0 3 2-16,0 1-8 16,0 4 6-16,0-1-9 15,0 2-6-15,0-2 11 16,5-4-11-16,-5 5 0 16,0-9 5-16,6 4-5 15,-6-6 0-15,6 2 0 16,-6-7 0-16,0 2-2 15,0-2 2-15,0-1 0 0,0 0 0 16,0-6 2-16,0-7 3 16,0-7-5-16,0-4 1 15,0-13-1-15,0 1 0 16,0-7 1-16,0-7 0 16,0 2-1-16,0-1 6 15,0 1-6-15,0-1 0 16,0 0 7-16,0-4-7 15,-6 5 0-15,0-7-1 16,6-2 2-16,0-2-1 16,0-5 0-16,0-1 0 15,0-6 1-15,0 8-1 0,0 1 0 16,0 4 0-16,0-1 1 16,0 2 0-16,6-4-1 15,6 5 1-15,-6-4 0 16,2-1-1-16,-2-4 0 15,0 4 0-15,0-2 1 16,-6 0-1-16,6 1 0 16,-6-2 0-16,0-9 4 15,0 0-4-15,0-4 0 16,0-9-1-16,0-7-4 16,0-5 5-16,0-3 1 0,0-9 0 15,0-5-2-15,0-3 1 16,0 0-1-16,0 0-11 15,0 0-5-15,0 0 8 16,0 0-5-16,0 0-2 16,0 0 4-16,0 0-29 15,0 0-17-15,0 0-18 16,0 0-74-16,0 0-55 16,0 0-111-16,0 0-225 15,0-11-37-15</inkml:trace>
  <inkml:trace contextRef="#ctx0" brushRef="#br0" timeOffset="721">11 5935 35 0,'0'0'847'0,"0"0"-669"16,0 0 15-16,0 0 71 16,0 0-75-16,0 0-62 15,0 0-23-15,-11 0 8 16,11 20-4-16,0 13 3 16,0 9-11-16,0 8-11 15,17 6 1-15,9 1-20 16,0 5-26-16,-2-5-10 15,2 4-17-15,-3-9-4 16,3 1 2-16,1-3-14 16,-4-5 7-16,-3-5-7 15,4-8-1-15,-4-2 6 16,-3-6-6-16,4-8 0 0,-4 1-1 16,-2-9 1-16,-3-5 0 15,-1 2 0-15,1-5-6 16,2 0 5-16,-2 0-19 15,8 0 13-15,4 0 7 16,-4-16 1-16,3 4 12 16,4-5-1-16,5-3-11 15,5 4 6-15,1-6-7 16,-3 2 0-16,12-4 5 16,2-4-5-16,1-5-6 15,-7 0 5-15,7 1 1 0,-6-5 5 16,2 0-5-1,-11 1-1-15,3 3 0 0,-6-4 0 16,-6 4 1 0,-8 1-9-16,-4-1-40 0,-2 4-42 15,-12 2-105-15,0 9-128 16,0 7-356-16</inkml:trace>
  <inkml:trace contextRef="#ctx0" brushRef="#br0" timeOffset="1606">1831 5760 949 0,'0'0'188'0,"0"0"-28"15,0 0 33-15,0 0-49 16,-55 282-21-16,55-181-27 16,0-2-9-16,0-5 3 15,0-17-13-15,0-7-12 0,5-10-5 16,13-15-9-16,-4-3 0 16,-2-11-18-16,-6-5-18 15,-6-10-3-15,6-7-12 16,-6-9 1-16,0 0-1 15,0 0-5-15,0 0-52 16,0 0-101-16,0-9-47 16,0-16-19-16,0-3-21 15,0-21-36-15,0 8 13 16,0 6-140-16</inkml:trace>
  <inkml:trace contextRef="#ctx0" brushRef="#br0" timeOffset="2399">1787 5943 373 0,'0'0'319'0,"0"0"-160"16,0 0-10-16,0 0-7 15,0 0-1-15,0 0-7 16,0 0-40-16,-32-76-33 15,32 67 0-15,0 1-1 0,0 0-1 16,0 1-17 0,15-3-14-16,23 2 7 0,-1-4-13 15,19 4-9-15,-1 4 5 16,3-4-11-16,-8 8-6 16,-7 0-1-16,1 0 0 15,-12 0 0-15,-14 25 1 16,-4 7 21-16,-14 9 27 15,0 4-7-15,0 4-20 16,-14-1-4-16,-30 2-11 16,0-5-1-16,1-9-5 15,-1-7 0-15,6-4 6 16,6-10-7-16,3 2 0 16,3-9 0-16,14 0 1 15,-3-4-1-15,10-4 0 0,5 0 0 16,0 0-6-16,0 0-28 15,0 0-11-15,0 0 26 16,0-4 19-16,0-12 2 16,5 4-2-16,22-5-7 15,11 4 6-15,-1 1 0 16,-5 4 0-16,6 5 0 16,0-1 0-16,-9 4 1 15,9 0-1-15,0 0 2 16,0 0 4-16,-6 12-4 15,6 8 7-15,-6 0 0 16,-3 1-7-16,-3 0 8 16,0 3 9-16,-8-3 7 15,-7 3 22-15,-2-4 5 0,-9 4-6 16,6 1-18-16,-6-5-19 16,0-3 4-16,0-1-3 15,0 1 1-15,0-1 26 16,0 0 9-16,-32 2-17 15,-6 0-5-15,0 4-5 16,-6-10 29-16,-5-1-14 16,-3-2-21-16,2-1 1 15,-11-8-14-15,3 0-1 16,-3 0-10-16,8 0-33 16,4 0-17-16,11 0-77 0,15-17-74 15,8-11-81-15,9 0-273 16,0-1-329-16</inkml:trace>
  <inkml:trace contextRef="#ctx0" brushRef="#br0" timeOffset="3249">1423 5360 365 0,'0'0'567'15,"0"0"-427"-15,0 0 53 16,0 0 43-16,0 0-58 16,0 0-32-16,0 0-45 15,-17-4-40-15,17 4-16 16,0 0-20-16,0 0 2 16,29 0 38-16,17 4-17 15,10 10-5-15,-1-8-6 16,15 4-10-16,0-3 1 15,11-3-9-15,1-4-3 16,11 0 2-16,3 0-7 16,-9 0-1-16,-5 0 2 15,-21 0-12-15,-3 0 6 16,-14-4-6-16,-6 4 1 0,-9-4 4 16,-3 4-5-16,0 0 0 15,-2 0 0-15,-10 0 0 16,-2 0 1-16,-12-3 0 15,6 3-1-15,-6 0 0 16,0 0-5-16,0-5 4 16,0 5-16-16,0 0-51 15,0 0-46-15,0 0-61 16,5 0-14-16,-5 0-31 16,0 0-106-16,0 0 47 15,0 0-280-15</inkml:trace>
  <inkml:trace contextRef="#ctx0" brushRef="#br0" timeOffset="3737">2498 5250 157 0,'0'0'494'0,"0"0"-342"16,0 0 8-16,0 0 2 16,0 0-23-16,0 0 15 0,0 0-2 15,-21 0-22 1,21 0-25-16,0 0-35 0,0 0-4 16,-6 0 2-16,6 0-23 15,0 0-7-15,0 0-5 16,0 0-13-16,0 0 1 15,0 0-20-15,0 0 0 16,0 0 0-16,0 0-1 16,21 0 6-16,17 0-5 15,-4 0 1-15,-2 0 12 16,1 0-14-16,-7 0 2 16,-9 0 8-16,4 0-9 15,-4 0 8-15,3 4-8 16,-8 0 0-16,6 0 1 0,-4-1-1 15,-8-3 0-15,6 5 4 16,-7-5-4-16,1 5 0 16,-6-5-1-16,0 3 1 15,0-3 11-15,0 0-11 16,0 5 24-16,0-5 21 16,0 0 0-16,0 0 7 15,0 4-9-15,0 0-8 16,0 3-6-16,-6 8-23 15,-11 0 1-15,-15 5-7 16,-6 6 0-16,6-3 4 16,-6 2-5-16,9-1-1 15,3-3-5-15,14-5-59 0,-2-1-64 16,14 7-174 0,0-10-305-16,0-1-192 0</inkml:trace>
</inkml:ink>
</file>

<file path=ppt/ink/ink4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2:07:52.178"/>
    </inkml:context>
    <inkml:brush xml:id="br0">
      <inkml:brushProperty name="width" value="0.10583" units="cm"/>
      <inkml:brushProperty name="height" value="0.10583" units="cm"/>
      <inkml:brushProperty name="color" value="#92D050"/>
      <inkml:brushProperty name="fitToCurve" value="1"/>
    </inkml:brush>
  </inkml:definitions>
  <inkml:trace contextRef="#ctx0" brushRef="#br0">826 1506 72 0,'0'0'833'0,"0"0"-651"16,0 0 48-16,0 0 37 16,0 0-103-16,0 0-80 15,0 0-29-15,0 0-20 16,0 14-21-16,0-2 5 15,-5 12-1-15,0 8 7 0,-7 2 11 16,2 7-11 0,5 0 3-16,1 0-6 0,4 1-14 15,0-1 11-15,0-4-7 16,0 1-5-16,0 3 8 16,0 0-14-16,4 0 16 15,6 4-3-15,-5-4-8 16,2-3 8-16,-2-8-6 15,-5 1-7-15,0-3 6 16,5-4-1-16,-5 0 18 16,0 4-1-16,0-5-8 15,0 4 7-15,0-6-16 16,0 0-5-16,0 0 3 16,0-8-4-16,5 1 0 15,-5-8 0-15,5 2 1 0,-5-5-1 16,5-3 1-16,-5 4 5 15,0-4 3-15,0 0-9 16,0 0 12-16,0 0-6 16,0 3-6-16,0-3 7 15,0 4-7-15,0 3-8 16,0 2 8-16,0 1 0 16,0 1 1-16,0-1-1 15,0-3 1-15,0 0 0 16,0 0-1-16,0-4 0 0,0 4 1 15,0 0-1 1,0 0 11-16,0 0-2 0,0 3-8 16,0-6 10-16,0 2-10 15,0-2-1-15,0-1 9 16,0-3-8-16,0 0 6 16,0 0 2-16,0 0 0 15,0 0 25-15,0 0-14 16,0 0-9-16,0 0-2 15,0 0-9-15,0 0 0 16,0 0 0-16,0 4-5 16,0-4 5-16,0 4 1 15,0-1-1-15,0-3 9 0,0 3-9 16,0 1 1 0,0-1 0-16,0-3 0 0,0 0 4 15,0 4-5-15,0-4 0 16,0 0 6-16,0 0-6 15,0 0 0-15,0 0 1 16,0 0-1-16,0 0 1 16,0 0 0-16,0 0 0 15,0 0 10-15,0 0-4 16,0 0 2-16,0 3 3 16,-5-3-11-16,0 0 9 15,0 0-10-15,5 0 0 0,-5 0 8 16,5 3-7-16,-12-3 0 15,2 0 9-15,1 4-4 16,-9-4 12-16,-1 0-9 16,2 0 4-16,-3 0 7 15,-2 0-13-15,0 0 11 16,3 0-5-16,2 0-12 16,7 0 14-16,0 0-6 15,-7 0-1-15,7 0 4 16,-7 0-12-16,2 0 6 15,-7 0 3-15,8 0-8 16,-3 0 12-16,7 0-12 16,0 0 0-16,0 3 5 0,-2-3-6 15,7 4-1 1,-5-4 1-16,5 2-11 0,-2 2 10 16,7-4-21-16,0 0-109 15,12 0-169-15,25-17-378 16,0 0-338-16</inkml:trace>
  <inkml:trace contextRef="#ctx0" brushRef="#br0" timeOffset="1930">826 1591 464 0,'0'0'196'0,"0"0"-15"0,0 0-22 16,0 0-19 0,0 0-28-16,0 0-5 0,0 0 25 15,-5-10-43-15,5 10-27 16,0 0-14-16,0 0-5 15,0 0-1-15,0 0-23 16,0 0 4-16,0 0 7 16,0 0 12-16,0 0 20 15,5 0-8-15,12 0 12 16,-2 3-2-16,7 11-18 16,2-1 1-16,-2 5 5 15,0 3-8-15,3-1 1 16,-3 3-14-16,0 5-9 0,-7-4-2 15,7 4-12-15,-8 3 6 16,3-3-1-16,-2-2-5 16,2 5 8-16,-7-7-10 15,5 4-5-15,-3-4 6 16,-2 0-7-16,-6-3 1 16,9-5 0-16,-4-2 0 15,-4 3 5-15,-5 0-6 16,5 1 0-16,-5 2 5 15,0-2-4-15,5 2 6 16,-5-3-6-16,0 0-1 16,0 0 1-16,0-3 0 15,5 3 0-15,-5-7 4 0,7 3-5 16,-7-2 0-16,0 3 0 16,5-3 1-16,-5 2 0 15,0 1-1-15,0-1 0 16,0-3 5-16,0 4-3 15,0-4-2-15,0-3 0 16,0 4-2-16,0-4 2 16,0 1 0-16,0 1 0 15,0-2 2-15,0 0-2 16,0 0 0-16,0-4 0 16,0 4-2-16,0-4 2 15,0 1 0-15,0-1 0 0,0 1 5 16,0-4-5-16,0 3 0 15,0 1-1-15,0-2 2 16,0-2-1-16,0 5 1 16,0-2-1-16,0 0 1 15,0 1-1-15,0-1 0 16,0-3 0-16,0 4 0 16,0-4 1-16,0 3-1 15,0-3 0-15,0 4 0 16,0-2 0-16,0 2 0 15,0-1 1-15,0 0-1 16,0 4 0-16,0-4 0 16,0 5 0-16,0-5-1 15,0 1 1-15,0-1 0 16,0 1 0-16,0-4-5 0,0 0 4 16,0 0 1-16,0 0 0 15,0 0-2-15,0 3 4 16,0-3-2-16,0 3 0 15,0 1 0-15,0-1-2 16,0 1 2-16,0-1 0 16,0-3 0-16,0 0 0 15,0 4-1-15,0-4 1 16,0 0-6-16,0 3 6 16,0 4-1-16,0-4 1 15,0 1 0-15,0-2-4 16,5-2 3-16,-5 5 1 0,5-5-9 15,-5 0 8-15,0 0 1 16,0 0-8-16,5 0 8 16,0 0-9-16,2 0 9 15,3 0-1-15,0 0 1 16,-1 0 5-16,9 0-5 16,-9 0 1-16,4 0 7 15,-4 0-8-15,1 0 1 16,2 0 0-16,3 0-1 15,0 0 1-15,2 0-1 16,5 0 1-16,-8 0 0 0,13 0 0 16,-7 0-1-16,2 0 1 15,0 0-1-15,-3 0 6 16,-1 0-6-16,-4 0 0 16,8 0 5-16,-2 0-5 0,2 0 0 15,-5 0 2-15,-7 0-2 16,-5 0 6-16,-5 0-6 15,0 0 0-15,0 0 0 16,0 0-8-16,0 0-23 16,-10 3-143-16,-17 8-349 15,-10-5-771-15</inkml:trace>
  <inkml:trace contextRef="#ctx0" brushRef="#br0" timeOffset="4011">826 1451 152 0,'0'0'288'16,"0"0"-115"-16,0 0 24 16,0 0-17-16,0 0-57 15,0 0-14-15,0 0 14 16,0 0 15-16,0 0-13 0,0 0-23 15,0 0-32 1,0 0-12-16,0 0-17 0,0 0-4 16,0 0 4-16,0 0 2 15,0 0 35-15,0 0 11 16,0 0-21-16,0 0-9 16,0 0-18-16,0 0-7 15,0 0-1-15,0 0-11 16,0 0-1-16,0 0-10 15,0 0-10-15,0 0-2 16,0 0 0-16,0 0 1 16,0 0 6-16,0 0-6 15,0 0 9-15,0 0 4 0,0 0 2 16,0 0 13 0,0 0 3-16,0 0-1 0,0-6 12 15,0-19-27-15,0-2-2 16,0-8-1-16,0-6-6 15,0-7 4-15,-10-7-10 16,-2 0-1 0,7 4 1-16,0 6-7 0,0 8 7 15,5 6 6-15,-4 3-6 16,4 8 12-16,0 3-12 16,0-1 0-16,0 4 3 15,0 1-2-15,0 3-1 16,0-4 0-16,0 4 0 15,0 0 0-15,0-1 0 16,0 4 0-16,0-2 0 0,0-2 0 16,0 0 0-16,0 4 0 15,0 1 0-15,0-1 1 16,0 7-1-16,0-4 1 16,0 4 0-16,0-3-1 15,0-1 0-15,0 1 0 16,0 3 1-16,0-4-2 15,0 4 1-15,0-3 0 16,0-1 1-16,0 1-1 16,0-4 0-16,0 4 0 15,0-4 1-15,0 3-1 16,0 2 0-16,0-2 0 0,0 1 1 16,0-1-1-1,0 4 6-15,0-3-5 0,0 0-1 16,0-1 5-16,0 1-5 15,0-1 0-15,0 1-1 16,0-1 0-16,0 1 1 16,0 3 0-16,0 0 0 15,0 0-1-15,0 0 1 16,0 0 0-16,0 0 0 16,0 0-5-16,0-3 5 15,0 3 0-15,0 0 0 16,0-4 0-16,0 1 0 15,0-4-2-15,0 3 2 16,0-3-5-16,0 4 5 16,0-1 0-16,0 4 0 0,0 0 1 15,0 0-1-15,0 0 0 16,0 0 0-16,0 0-1 16,0 0 0-16,0 0-5 15,-5 0-2-15,5 0 8 16,0 0-1-16,0 0-5 15,0 0 6-15,0 0-2 16,0 0 2-16,0 0-6 16,0 0-9-16,0 0 7 15,-5 0-5-15,5 0 2 16,-8 0 10-16,4 0 1 16,-1 0 10-16,0 0 4 15,-5 4-8 1,-2 2 3-16,2 2-9 0,-12 2 1 0,2 4 0 15,-11 3-1-15,-1-1 1 16,-10 8-1-16,-2 1 0 16,-2 2 0-16,-1 4-1 15,-6 0 1-15,6 3-1 16,3-3 1-16,3 3 0 16,-1-3 0-16,10-3 0 15,1-4-1-15,4-4 1 16,7-3 0-16,-2-3 1 15,7 3-1-15,-2-7 0 16,3 5 1-16,-4-5-1 0,14-4 5 16,-6 1-5-16,2-3 0 15,8-4 0-15,0 0 0 16,0 0-1-16,0 0 1 16,0 0-9-16,0 0 8 15,0 0-11-15,0 0-18 16,0 0-24-16,0-7-54 15,44-31-73-15,3 3-115 16,-5 1-396-16</inkml:trace>
  <inkml:trace contextRef="#ctx0" brushRef="#br0" timeOffset="4574">904 648 170 0,'0'0'152'0,"0"0"-94"0,0 0-14 16,0 0-15-16,0 0-16 16,0 0-13-16,0 0-1 15,-9 14-29-15,4-10-51 16,-5-4-3-16,3 3 31 0</inkml:trace>
  <inkml:trace contextRef="#ctx0" brushRef="#br0" timeOffset="5184">904 648 62 0,'-46'28'214'0,"46"-28"-61"16,0 0-2 0,-5 0-43-16,0 0-1 0,0 0-9 15,-2 0-11-15,7 0 0 16,0 0-9-16,0 0 4 16,0 0 13-1,-5 0 44 1,5 0-8-16,0 0-26 0,0 0-9 0,0 0-11 15,0 0-16-15,0 0 11 16,0 0-8-16,0 0-12 16,0 0-18-16,0 0-19 15,0 0-21-15,0 0 11 16,12 0 2-16,13 0 3 16,7 10 11-16,4 4-4 15,1 0 1-15,7-1 5 0,-3 4-8 16,1 0-2-16,0 1-4 15,-3-1-4-15,-3 3 5 16,-4-2-3-16,-7 2 2 16,1-6-6-16,-4 3-5 15,-2-7 4-15,2 4-8 16,-7-4 5-16,2-3 2 16,-3 3-9-16,4-3 3 15,-9 0 3-15,1-4-6 16,2 1 8-16,-2-1-8 15,0 1 9-15,2-1 6 16,-7 1-14-16,5-1 8 16,0 1-3-16,-3-4-5 15,-7 0 10-15,5 2-11 16,-5-2 1-16,0 0 5 0,0 0-4 16,0 4 10-16,0-4-7 15,0 0-4-15,0 0 10 31,0 0-9-31,0 0 22 0,0 0 31 0,0 0-14 16,0 0-8-16,0 0-15 16,0 0-17-16,0 0-1 15,-12 0-61-15,-13 0-287 16,-7 0-680-16</inkml:trace>
  <inkml:trace contextRef="#ctx0" brushRef="#br0" timeOffset="13957">748 586 225 0,'0'0'766'0,"0"0"-593"16,0 0 59-16,0 0-23 15,0 0-94-15,0 0-36 16,0 0-4-16,5 0 4 0,-5 0-3 15,0 0-19-15,0 0-4 16,0 0-14 0,0 0-7-16,0 0-13 0,5 0-18 15,0 0 8-15,12 0-8 16,-3 0 15-16,3 0-3 16,3 0 2-16,2 0 7 15,-2 0-1-15,2 0-8 16,0 0 8-16,5-3-11 15,-3-4-1-15,3 0 5 16,0 1-13-16,0 0 4 16,-8-2 3-16,3 3-7 15,-7-7-2-15,7 5-10 0,-7-3 11 16,2 3 0-16,-8-3 1 16,4-1-1-16,-4 1 19 15,-4-4-19-15,5 0 10 16,-5 1-9-16,7-8 0 15,-7-2 10-15,0-1-10 16,-5-4 4-16,0 4-5 16,0-6 2-16,0 1 5 15,0 3-5-15,0-2-1 16,0 0 5-16,0 4-6 16,-10 0 11-16,-7 3-10 15,2 4 8-15,-2 1 18 16,-2-1-18-16,-3 3 0 15,2 4 7-15,-2-1-3 16,0 4 10-16,8 0-16 0,-4 4-6 16,-1 0 0-16,-3 3-1 15,7 0 1-15,-12 0-8 16,5 0-1-16,-9 0 2 16,-1 0 6-16,0 10 0 15,-5 4 9-15,5-4-9 16,-4 4 1-16,11-4-1 15,-2 1 2-15,5-5-2 16,0 4 1-16,8-3-1 16,-1 0 1-16,3-1-1 15,2 5-11-15,0-1 11 16,3 4-2-16,-3 0 1 16,5 0 0-16,0 3-12 15,5 4 12-15,-4-1 1 16,4 0 0-16,0 4-1 0,0-3 1 15,0-1 0-15,0 1-2 16,0 3 1 0,0-3 0-16,0 0 1 0,9-2-2 15,6-5 2-15,-3 0-12 16,3-8 12-16,-3 2 0 16,3-5-1-16,7 1 1 15,2-1-2-15,3-3 2 16,5 0 6-16,5 0-4 15,-1 0 8-15,-4 0-7 0,0 0-3 16,-5 0 0-16,-5 0 0 16,2 0 0-16,-2 0 6 15,0 0-6-15,-7 0-1 16,7 0-11-16,-7 0-80 16,-6 0-139-16,4 10-155 15,-13 4-395-15</inkml:trace>
  <inkml:trace contextRef="#ctx0" brushRef="#br0" timeOffset="15676">631 492 218 0,'0'0'297'0,"0"0"-170"16,0 0 28-16,0 0-5 15,0 0-49-15,0 0-7 0,0 0 9 16,0 0-5-1,0 2 21-15,0 2-11 0,0-4-19 16,4 0-24-16,9 3-8 16,-8-3-1-16,4 0-8 15,4 4 3-15,-9-4 1 16,6 0-7-16,-5 3-7 16,0-3-7-16,2 3-9 15,3 1-6-15,0-1-10 16,7-3 7-16,-2 4-13 15,7-4 6-15,-8 3-5 16,8-3-1-16,-7 4 6 16,-3-4-5-16,-2 3-1 0,-5-3 0 15,0 0 0 1,-5 4 0-16,5-4 0 0,0 0 0 16,-5 0 1-16,7 0 0 15,-7 0-1-15,5 0 0 16,0 0 1-16,0 0-1 15,-5 3 1-15,5-3 0 16,-5 0-1-16,4 0 0 16,-4 0 1-16,8 0-1 15,-3 0 1-15,-5 0-1 16,0 0 1-16,0 0-1 16,0 0 5-16,0 0-5 15,0 5-1-15,0-5-9 0,0 0 1 16,0 0 9-1,0 0 7-15,0 0-7 0,0 2 0 16,0-2-2-16,0 3-10 16,0 1-20-16,0 0-78 15,0 8-66-15,-13-2-174 16,-1 1-203-16</inkml:trace>
  <inkml:trace contextRef="#ctx0" brushRef="#br0" timeOffset="18210">953 505 537 0,'0'0'255'16,"0"0"-70"-16,0 0-26 15,0 0-39-15,0 0-49 0,0 0-10 16,0 0-17-16,5-11-17 16,-5 11 10-16,5 0 21 15,-5 0 7-15,0 0-2 16,0 0-3-16,0 0-6 15,0 0-29-15,0 0-3 16,0 0-6-16,0 0-15 16,5 0 12-16,0 0-4 15,7 0-8-15,-2-2 12 16,0-3-12-16,2 2 0 16,-2-1 7-16,-5 4-8 15,4-3 7-15,-1 3-2 0,-3-3-4 16,-1 3-1-16,1 0 1 15,-5-4 0 1,5 4 6-16,-5 0-6 0,0 0 14 16,5 0-4-16,-5-3-5 15,0 3 8-15,7 0-13 16,-7 0 12-16,0 0-4 16,0 0-9-16,0-4 6 15,0 4-6-15,5 0 0 16,0-3 0-16,0-1 0 15,0 4 0-15,0-4 0 0,2 4 0 16,-7-3 0-16,5 3 1 16,-5 0 0-16,0 0 6 15,0 0-5-15,0 0-2 16,0 0 7-16,0 0-7 16,0 0 8-16,0 0-7 15,0 0 0-15,0 0 8 16,0 0 15-16,0 0 2 15,0 0-1-15,0 0-9 16,0 0-2 0,0 0-7-16,0 0-6 0,0 0 6 15,0 0-7-15,0 0 1 16,0 0 11-16,0 0-1 0,0 0 3 16,0 0 0-16,0 0-4 15,0 0-3-15,0 0-1 16,0 0-5-16,0 0 10 15,0 0-11-15,0 0 9 16,0 0-8-16,0 0 0 16,0 0 6-16,0 0-7 15,0 0 0-15,0 0 0 16,0 0-18-16,-12 0-140 16,-25 11-161-16,-4 3-672 0</inkml:trace>
</inkml:ink>
</file>

<file path=ppt/ink/ink4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3:33:14.673"/>
    </inkml:context>
    <inkml:brush xml:id="br0">
      <inkml:brushProperty name="width" value="0.10583" units="cm"/>
      <inkml:brushProperty name="height" value="0.10583" units="cm"/>
      <inkml:brushProperty name="color" value="#FF0000"/>
      <inkml:brushProperty name="fitToCurve" value="1"/>
    </inkml:brush>
  </inkml:definitions>
  <inkml:trace contextRef="#ctx0" brushRef="#br0">528 7 527 0,'0'0'339'0,"0"0"-163"15,0 0-8-15,0 0 39 16,0 0-40-16,0 0-49 16,0 0-21-16,-32-9-18 15,20 9-12-15,-8 0 1 16,3 0 0-16,-10 12-16 16,4 5-3-16,-9-1-7 15,6 8-5-15,-6 1-7 16,3 3-15-16,-3 5 7 15,0 4-9-15,6 0-5 16,2-1 8-16,-2 5-16 16,3 0 1-16,2-1 6 15,10 2-6-15,-10-2-1 16,4 1 6-16,5 0-6 0,-2 2 6 16,8 4-5-16,0 2-1 15,6-6 1-15,0 8 0 16,0-6 8-16,0 0-8 15,0-5-1-15,0 1 6 16,0-9-6-16,18 2-1 16,19-1 1-16,1-10-7 15,0 2 7-15,6 0 0 16,-1-4 1-16,1-2-2 16,3-2 1-16,-12-1 0 15,-3-4 0-15,5 1-5 16,-5-1 5-16,6-4 1 0,-6 1-1 15,-3-2 0 1,3-2-3-16,1-2 2 0,4-3 0 16,7 0-5-16,0 0 6 15,5 0 7-15,-5 0-7 16,2-3 20-16,-2-9-20 16,-6 3 0-16,6-4 1 15,-7 2-1-15,1 0 0 16,6-7 0-16,-6 5 0 15,-3-7 7-15,3 3-1 16,-1-3-4-16,1 0-1 16,-6-5 7-16,6 5 1 15,-6-5-8-15,-9 2 8 0,-2-2 3 16,-9 0-3 0,-1-3 13-16,-2 3 3 0,-3-7-7 15,-6 3 7-15,0-4-10 16,0-3 6-16,0 2 9 15,0 2-20-15,0-4 8 16,-6-1-7-16,-14-6-10 16,2 4 11-16,-8 4-11 15,8-8 0-15,-14 7 12 16,6 4-12-16,3-1 14 16,-9 4-15-16,0 4 7 15,-6 0-7-15,0 5 6 16,6 0 0-16,-6 4 11 15,3-1-16-15,-3 4 22 16,1 2-23-16,-1 3 1 0,0 0 6 16,0 3-7-16,0 2 0 15,-5 3-1-15,5 0-4 16,-12 0-6-16,-8 0 2 16,3 0-24-16,-9 8-37 15,2 12-40-15,4-3-71 16,-9 11-70-16,15-4-77 15,2-3-341-15</inkml:trace>
</inkml:ink>
</file>

<file path=ppt/ink/ink4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3:33:17.106"/>
    </inkml:context>
    <inkml:brush xml:id="br0">
      <inkml:brushProperty name="width" value="0.10583" units="cm"/>
      <inkml:brushProperty name="height" value="0.10583" units="cm"/>
      <inkml:brushProperty name="color" value="#FF0000"/>
      <inkml:brushProperty name="fitToCurve" value="1"/>
    </inkml:brush>
  </inkml:definitions>
  <inkml:trace contextRef="#ctx0" brushRef="#br0">1964 0 324 0,'0'0'300'0,"0"0"-143"15,0 0-22-15,0 0-31 16,0 0-47-16,0 0-15 16,0 0 12-16,0-5 46 0,0 5 49 15,0 0-2-15,0 0-4 16,0 0-37-16,0 0-28 15,0 0-5-15,0 0-17 16,0 0 2-16,0 0-11 16,0 0-11-16,0 0 14 15,-19 0-16-15,-13 16-12 16,-20 0 6-16,-6 12-20 16,-14 0 12-16,-2 5-3 15,-1 0 3-15,-11 1 1 16,-1-2-3-16,3 7-8 15,6-5 8-15,-5-3-16 16,-3 14 8-16,-17-2-4 16,-7 7-5-16,-8 2 4 15,7-9-5-15,21 2 0 0,11-13-1 16,20-11 7-16,7 3-5 16,21-8-1-16,4-5 0 15,11 1 6-15,8-6-6 16,-4-1 0-16,12-5-6 15,0 5 7-15,0-5-1 16,0 0 1-16,0 0 0 16,0 6-2-16,0-6 1 15,0 0-2-15,0 0 2 16,0 0-16-16,0 0 7 16,0 0 8-16,0 0-17 15,0 0-4-15,0 0-69 16,0 0-31-16,28 0-47 0,7 0-58 15,4-11-149-15,-12 0 30 16,-2-6-621-16</inkml:trace>
  <inkml:trace contextRef="#ctx0" brushRef="#br0" timeOffset="912">400 398 320 0,'0'0'247'0,"0"0"-110"16,0 0 16-16,0 0-20 15,0 0-56-15,0 0-19 16,0 0 0-16,0-56-6 16,0 51 20-16,0 0-12 15,8-1-17-15,-8-1 6 16,0-3 2-16,0 0-1 15,0-8 2-15,0 8 2 0,0-7 12 16,0 7-23 0,0-3-6-16,0 9 5 0,0-2-9 15,0 0 8-15,0 6-8 16,0 0-9-16,0 0 4 16,0 0-8-16,0 0-1 15,0 0-3-15,0 0-6 16,0 0 8-16,0 0 1 15,0 23 0-15,-8 10 8 16,-19 5-17-16,2 6-2 16,2 1 15-16,-12-2-5 15,7 2 17-15,-4 5 7 16,-3-7-23-16,4 7 3 0,-5-5-20 16,0-6-1-1,13-1 7-15,7 0-7 0,-3-10-1 16,3-6 0-16,8-4 0 15,0-8 0-15,8 4 0 16,0-14 0-16,0 3 0 16,0-3 0-16,0 0 0 15,0 0 0-15,0 0-1 16,0 6 1-16,0-6-9 16,0 5 3-16,0-5 6 15,0 6-6-15,8-6 6 16,16 0-6-16,3 0 6 15,-4 0 0-15,14 0 1 0,-14 0 8 16,4 0-4 0,-3 0-5-16,3 0 0 0,6 0 0 15,2 0 1-15,0 0 6 16,-4 6-7-16,13-6 0 16,7 0 1-16,-8 4 0 15,-3-4-1-15,11 0 1 16,0 7-1-16,-7-7 7 15,7 0-7-15,-8 0 0 16,-11 0 1-16,-4 0-1 16,-13 0 1-16,1 0 0 15,-16 0-1-15,0 0 8 16,0 0-8-16,0 0-1 16,0 16-18-16,0-5-146 0,-16-1-387 0</inkml:trace>
</inkml:ink>
</file>

<file path=ppt/ink/ink4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3:33:23.239"/>
    </inkml:context>
    <inkml:brush xml:id="br0">
      <inkml:brushProperty name="width" value="0.10583" units="cm"/>
      <inkml:brushProperty name="height" value="0.10583" units="cm"/>
      <inkml:brushProperty name="color" value="#FF0000"/>
      <inkml:brushProperty name="fitToCurve" value="1"/>
    </inkml:brush>
  </inkml:definitions>
  <inkml:trace contextRef="#ctx0" brushRef="#br0">478 184 214 0,'0'0'310'0,"0"0"-102"16,0 0-38-16,0 0-41 16,0 0-31-16,0 0 3 15,0 0 17-15,-76-4-31 16,59 4-4-16,5 0-21 15,-8 0-7-15,2 4 26 16,-2 9-4-16,2 7-13 16,-2 9-23-16,8-1-20 15,-8 5-1-15,8 4-11 16,6-1-7-16,1 5 11 0,-1 0-13 16,0-1 7-16,6 2 2 15,0 2-9-15,0-3 14 16,0 0-13-16,0 1 0 15,0-2 7-15,0-3-7 16,0-5 0-16,17 1-1 16,10-8 1-16,-4-2 3 15,3 2-3-15,6-5-1 16,-3 0 0-16,9-3 0 16,0 3-1-16,0-6 1 15,0 2-5-15,0-4 5 16,5-4 6-16,1 0-5 15,0-4 8-15,8-4-9 16,-3 0 0-16,7 0 7 16,2 0-5-16,-3 0 2 0,1 0 4 15,2 0-1-15,-3-17-6 16,-2 2-1-16,-10 2 21 16,1-7-11-16,-6 3-9 15,0-3 14-15,-9 3-7 16,3-3-7-16,-6 2 7 15,6-5-8-15,-9 3 20 16,3-4-9-16,-2-1-4 16,2 5 6-16,-14 3-5 15,8-3 1-15,-8-1 17 16,-1-3-11-16,4 0 6 16,-4-1-7-16,-5-4-6 15,9-5 12-15,-15-2 0 0,0-5-4 16,0 1 11-1,0-4-5-15,0-1 13 0,0 0-8 16,-15 0 4-16,-17 5 9 16,-3-2-25-16,-11 6 5 15,-10-1 14-15,-8 4-28 16,3 5 7-16,-9 3-13 16,1 5 0-16,2 3 10 15,-9 5-10-15,0 4 1 16,0 3 1-16,1 5-2 15,-13 0 0-15,1 0 0 16,-6 8-15-16,-3 26 13 16,3 11-51-16,5 7-78 15,7 17-58-15,-7 54-69 0,19-12-267 16,10-13-178-16</inkml:trace>
</inkml:ink>
</file>

<file path=ppt/ink/ink4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3:33:34.278"/>
    </inkml:context>
    <inkml:brush xml:id="br0">
      <inkml:brushProperty name="width" value="0.10583" units="cm"/>
      <inkml:brushProperty name="height" value="0.10583" units="cm"/>
      <inkml:brushProperty name="color" value="#FF0000"/>
      <inkml:brushProperty name="fitToCurve" value="1"/>
    </inkml:brush>
  </inkml:definitions>
  <inkml:trace contextRef="#ctx0" brushRef="#br0">0 2 588 0,'0'0'248'0,"0"0"-151"16,0 0 8-16,0 0-19 16,0 0-21-16,0 0 19 15,0 0 9-15,47 0-18 16,-42 0-10-16,2 0-22 16,-7 0 3-16,0 0 2 15,5 0-16-15,-5 0-1 16,0 0-12-16,0 0 3 0,6 0 7 15,-1 0-7 1,-1 0 14-16,1 0-2 0,3 0-6 16,-3 0 4-16,4 2-10 15,1 2 9-15,7 2 10 16,-2 1-12-16,7 4-3 16,6-1 1-16,9 5-14 15,-1-5 17-15,12 4 15 16,-4 3-14-16,3-3-3 15,5 3-20-15,2 0 7 16,6 1 1-16,-4-1-7 16,-1-3 6-16,-1-1-14 15,-7-2 8-15,-10-4 0 16,-1 4-8-16,-8-6 6 16,-6 7-6-16,3-6-1 0,-8 1 7 15,3 1-7-15,-3-2 0 16,-2-3 4-16,2 1-3 15,-7 0-1-15,7-2 0 16,-2 2 0-16,2 1 4 16,-2-3-4-16,0-2 0 15,3 3-1-15,-4 4 2 16,-1-2-1-16,-4-3 0 16,1 2 0-16,3 0 4 15,-9-4-4-15,-4 3 0 16,5-3-1-16,-5 0 3 15,0 0 2-15,0 0 5 0,0 0-3 16,0 0 12-16,0 0-9 16,0 0-8-16,0 0-1 15,0 0-5-15,-22 0-104 16,-2 0-215-16,-4-3-390 0</inkml:trace>
  <inkml:trace contextRef="#ctx0" brushRef="#br0" timeOffset="1242">1064 59 163 0,'0'0'681'16,"0"0"-522"-16,0 0-44 15,0 0 29-15,0 0-18 16,0 0-54-16,0 0 10 16,-5-2 18-16,5 2 10 15,0 0-7-15,0 0-31 16,0 0-28-16,0 0-10 16,0 0-1-16,10 7 13 0,12 5-8 15,5 3-13 1,6 2 3-16,-4 4-15 0,3-4-7 15,7 4 5-15,-14-4-10 16,7 1 15-16,-10-5-6 16,5 1-4-16,-11-1 7 15,6 2-13-15,-12-5 1 16,7 0 4-16,-12-3-4 16,5 1-1-16,-1-2 5 15,-3-1-4-15,-6-3 3 16,7 1-4-16,-7-3 0 15,0 5 0-15,5-3 1 0,-5 5 0 16,0-3 0-16,5 0 0 16,-5-1 8-16,0 1-9 15,0 0 1-15,0-4 12 16,0 2-4-16,0 2 62 16,0 3-19-16,-5-3-25 15,-13 3-5-15,4-1-16 16,-8-2 2-16,-10 3 3 15,-6-1-11-15,-8 2 11 16,-8-1-11-16,-6 3 0 16,3 0-1-16,-7 1 1 15,5 2-1-15,7 1-47 16,-2 7-95-16,-6 7-49 16,14-4-107-16,8 0-350 0</inkml:trace>
</inkml:ink>
</file>

<file path=ppt/ink/ink4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3:34:10.893"/>
    </inkml:context>
    <inkml:brush xml:id="br0">
      <inkml:brushProperty name="width" value="0.10583" units="cm"/>
      <inkml:brushProperty name="height" value="0.10583" units="cm"/>
      <inkml:brushProperty name="color" value="#BF9000"/>
      <inkml:brushProperty name="fitToCurve" value="1"/>
    </inkml:brush>
  </inkml:definitions>
  <inkml:trace contextRef="#ctx0" brushRef="#br0">378 146 55 0,'0'0'634'15,"0"0"-452"-15,0 0-18 16,0 0 2-16,0 0-14 16,0 0-33-16,0 0-30 15,-70-12-5-15,58 12-17 16,4 0 6-16,-4 0 9 0,0 0-28 15,1 0-7-15,-4 0-9 16,-2 0-9-16,2 0-1 16,-2 0-15-16,-1 0-5 15,-2 17 1-15,-6 3-9 16,2 5 6-16,-2 7 1 16,3 1-7-16,2-1 1 15,10 9 0-15,5 0-1 16,-3 0 5-16,9-1-5 15,0 2 0-15,0 3 8 16,0-1-7-16,0-3 17 16,0 0-12-16,0-9-5 15,15-3 10-15,2-1-11 16,9-3 0-16,-2 3 8 0,8-3-8 16,0-5 10-1,6 5-9-15,-1-5 0 0,1 0 13 16,-6-3-14-16,6 0 0 15,-9-6 2-15,9-2-2 16,0-1 6-16,6-3-5 16,-1-2 7-16,16-3 21 15,-10 0-1-15,1 0-3 16,8 0-1-16,-15 0-11 16,7 0 4-16,-6-3-8 0,-1-6-8 15,1 0 12 1,8 2-12-16,-2-1 5 0,-1-4 1 15,7-5-6 1,2 5 13-16,-9-4-14 0,1-1 0 16,-12 5 5-16,0-1-3 15,-12 2-2-15,-3 2 0 16,3-3 0-16,-5 4 9 16,-4-5-7-16,1-2 4 15,2-1 12-15,-8-10-11 16,8 1 23-16,-14-6 20 15,0 2-8-15,-1-8-8 16,-5 4-19-16,0 5-2 16,0-5 7-16,0 4-14 15,0-3 10-15,-11 3-8 16,-10 0-8-16,-2-3 8 16,3-1-8-16,-9 5 0 0,2-5 0 15,-5-4 1-15,0 5-1 16,-6-1 6-16,1 5-5 15,2-1-1-15,-3 4 0 16,-6 6 0-16,6-2 7 16,-5 5-7-16,5 4 1 15,-9 3-1-15,12 1 2 16,-11 3-3-16,2 2 1 16,0 3-1-16,1 0 0 15,5 0-5-15,-6 0 6 16,1 0 0-16,-7 0-4 15,1 0 2-15,-10 3 2 16,4 19-7-16,-9-2 6 0,3 3-7 16,-3 7 2-16,-6 2-17 15,9 9-30-15,-3-2-23 16,14 12-76-16,12-2-71 16,21 24-38-16,17-16-109 15,0-7-40-15</inkml:trace>
</inkml:ink>
</file>

<file path=ppt/ink/ink4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3:34:16.696"/>
    </inkml:context>
    <inkml:brush xml:id="br0">
      <inkml:brushProperty name="width" value="0.10583" units="cm"/>
      <inkml:brushProperty name="height" value="0.10583" units="cm"/>
      <inkml:brushProperty name="color" value="#BF9000"/>
      <inkml:brushProperty name="fitToCurve" value="1"/>
    </inkml:brush>
  </inkml:definitions>
  <inkml:trace contextRef="#ctx0" brushRef="#br0">378 146 55 0,'0'0'634'15,"0"0"-452"-15,0 0-18 16,0 0 2-16,0 0-14 16,0 0-33-16,0 0-30 15,-70-12-5-15,58 12-17 16,4 0 6-16,-4 0 9 0,0 0-28 15,1 0-7-15,-4 0-9 16,-2 0-9-16,2 0-1 16,-2 0-15-16,-1 0-5 15,-2 17 1-15,-6 3-9 16,2 5 6-16,-2 7 1 16,3 1-7-16,2-1 1 15,10 9 0-15,5 0-1 16,-3 0 5-16,9-1-5 15,0 2 0-15,0 3 8 16,0-1-7-16,0-3 17 16,0 0-12-16,0-9-5 15,15-3 10-15,2-1-11 16,9-3 0-16,-2 3 8 0,8-3-8 16,0-5 10-1,6 5-9-15,-1-5 0 0,1 0 13 16,-6-3-14-16,6 0 0 15,-9-6 2-15,9-2-2 16,0-1 6-16,6-3-5 16,-1-2 7-16,16-3 21 15,-10 0-1-15,1 0-3 16,8 0-1-16,-15 0-11 16,7 0 4-16,-6-3-8 0,-1-6-8 15,1 0 12 1,8 2-12-16,-2-1 5 0,-1-4 1 15,7-5-6 1,2 5 13-16,-9-4-14 0,1-1 0 16,-12 5 5-16,0-1-3 15,-12 2-2-15,-3 2 0 16,3-3 0-16,-5 4 9 16,-4-5-7-16,1-2 4 15,2-1 12-15,-8-10-11 16,8 1 23-16,-14-6 20 15,0 2-8-15,-1-8-8 16,-5 4-19-16,0 5-2 16,0-5 7-16,0 4-14 15,0-3 10-15,-11 3-8 16,-10 0-8-16,-2-3 8 16,3-1-8-16,-9 5 0 0,2-5 0 15,-5-4 1-15,0 5-1 16,-6-1 6-16,1 5-5 15,2-1-1-15,-3 4 0 16,-6 6 0-16,6-2 7 16,-5 5-7-16,5 4 1 15,-9 3-1-15,12 1 2 16,-11 3-3-16,2 2 1 16,0 3-1-16,1 0 0 15,5 0-5-15,-6 0 6 16,1 0 0-16,-7 0-4 15,1 0 2-15,-10 3 2 16,4 19-7-16,-9-2 6 0,3 3-7 16,-3 7 2-16,-6 2-17 15,9 9-30-15,-3-2-23 16,14 12-76-16,12-2-71 16,21 24-38-16,17-16-109 15,0-7-40-15</inkml:trace>
</inkml:ink>
</file>

<file path=ppt/ink/ink4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3:34:40.040"/>
    </inkml:context>
    <inkml:brush xml:id="br0">
      <inkml:brushProperty name="width" value="0.10583" units="cm"/>
      <inkml:brushProperty name="height" value="0.10583" units="cm"/>
      <inkml:brushProperty name="color" value="#BF9000"/>
      <inkml:brushProperty name="fitToCurve" value="1"/>
    </inkml:brush>
  </inkml:definitions>
  <inkml:trace contextRef="#ctx0" brushRef="#br0">352 94 510 0,'0'0'230'0,"0"0"-86"0,0 0-17 15,0 0-30-15,0 0-16 16,0 0 8-16,0 0-11 16,0 0-27-16,0 0 2 15,0 0 3-15,0 3-10 16,0-3 5-16,0 0-9 15,0 5-8-15,0-5 1 16,0 4-22-16,0-4-1 16,0 0-11-16,0 0 0 15,0 0 12-15,0 0-12 16,0 0 9-16,0 0 8 16,0 0 2-16,0 0 11 15,0 0-5-15,0 3-11 0,0-3 9 16,0 0-7-1,0 5 8-15,-5 4 13 0,3 3-10 16,-1 6 7-16,-4 2-13 16,4 5-7-16,-3 9 14 15,-2 1-8-15,0 2-1 16,2 7 7-16,-2-2-11 16,1 0 14-16,-3 5-1 15,2 5-6-15,0-3 15 16,-2 7-22-16,0-5 12 15,0-1 8-15,3 0-21 16,-3-3 1-16,1 0-1 16,2-3-3-16,-1 2 13 15,0-8-7-15,0 4-2 16,0-4 5-16,1-4-12 0,-2-1 4 16,4 3-4-16,-1-2-9 15,0-1 8-15,-2 1-8 16,1-4 1-16,0 3 11 15,1-7-12-15,0 0 1 16,0 0-1-16,2-7 1 16,0 3 3-16,1-1-4 15,0-3 0-15,-1-2 0 16,1 5 0-16,1-3 0 16,-3-2 0-16,4-3 1 15,-3 4-1-15,2-4 0 0,-1 0 0 16,3 0 0-1,-1-2 0-15,1-1 0 0,-2 3 0 16,0-6 0-16,2 2 1 16,-2 4-1-16,2-9 0 15,-2 5 0-15,2-1 1 16,-2 0-1-16,0 2 0 16,2 2 0-16,-2-3 1 15,0 2-1-15,0-2 0 16,2 0 1-16,-2-4 0 15,2-1-1-15,0-4 0 16,0 3 0-16,0-3 0 0,0 5 0 16,0-5 0-1,-1 3 0-15,1 3 0 0,0-2 0 16,0 0 0-16,0-4 0 16,-3 4 0-16,3-4 0 15,0 0 0-15,0 5 0 16,0-5 0-16,0 0 0 15,0 0 0-15,0 0 1 16,0 0-2-16,0 0 1 16,0 0-1-16,0 0 1 15,0 0-2-15,0 0 2 16,0 0-2-16,0 0-16 16,0 0-77-16,0 0-84 15,0 0-74-15,0-5-52 16,3-16-208-16,0 4-237 0</inkml:trace>
  <inkml:trace contextRef="#ctx0" brushRef="#br0" timeOffset="682">3 1399 87 0,'0'0'376'16,"0"0"-227"-16,0 0 34 16,0 0-24-16,0 0-53 15,0 0-33-15,0 0 10 16,-4-12 12-16,4 12 16 16,0 0-2-16,0 0 10 15,0 0-23-15,0 0 5 0,0 2-16 16,0 25-10-1,0 6-4-15,0 2-26 0,0 3 2 16,0 4 4-16,0 1-6 16,0 4-1-16,0-6 1 15,2 2-7-15,-2-4-2 16,0-5-14-16,0-9-3 16,0-4 4-16,0-5-13 15,0-2 5-15,0-5-9 16,0-9-6-16,2 3 7 15,1-3-7-15,2 0-1 16,0 0 1-16,2 0 1 16,-2 0 14-16,3 0 4 15,-2 0-9-15,2 0 4 16,-1-8-14-16,2-1 1 16,2 0 0-16,1-7-1 15,2-1 2-15,2 0-1 0,-3-4-1 16,-1 4 1-16,2 0-1 15,-2 5-6-15,0-2-27 16,1 2-102-16,4-1-49 16,7-3-91-16,-7-2-125 15,1 10-204-15</inkml:trace>
  <inkml:trace contextRef="#ctx0" brushRef="#br0" timeOffset="2235">391 0 340 0,'0'0'201'0,"0"0"-38"0,0 0 3 16,0 0-36-16,0 0-38 15,0 0-6-15,0 0 9 16,0 0-5-16,0 0 38 16,0 0 25-16,0 0-24 15,0 0 0-15,0 0-19 16,0 0-22-16,0 0 0 15,0 3-17-15,0 14-16 16,0 0 6-16,4 5-24 0,-1-1 1 16,2 5-6-1,0 3-13-15,0 0 8 0,0 5-21 16,1 0-5 0,2 4 16-16,0 2-17 0,0 1 8 15,0 3 0-15,2-3-8 16,2-2 13-16,-3 3-12 15,3 0 10-15,-2-4-1 16,2 1-10-16,-2-5 6 16,2-1-5-16,0-4-1 15,-2 6 5-15,1-5-5 16,-1-1 0-16,-2 5 5 16,2 0-5-16,-2 1 0 15,0-2 0-15,-1 0 1 0,3-3-1 16,-2 5 0-1,1-6 0-15,-2-3 0 0,1 4 0 16,-2-1 0-16,2 0 6 16,-3 6-4-16,3-6 2 15,-2 1-4-15,2 1 0 16,-2-3 7-16,0-2-7 16,-1-5 0-16,0 0 0 15,0 1 0-15,0-1 7 16,1 0-7-16,-3-5 0 15,-1 5 6-15,3-7-6 16,-4-2 0-16,1 1 0 16,0-5 0-16,0 2 0 0,-2-2 0 15,3 0 0 1,-1 1 5-16,-1-1-5 0,-1 5 0 16,2-5 0-16,0 2 0 15,0-2-1-15,0 0 0 16,-2-5 1-16,2 7 0 15,-2-2 1-15,2-3-1 16,0 2 0-16,0-1 1 16,0 3-1-16,-2-2 0 15,2-3 0-15,-2 1 1 16,0-5-1-16,0 4 0 16,2-4 0-16,-2 0 1 15,0 0-1-15,0 0 1 0,0 0-1 16,0 0 7-1,0 0-7-15,0 0 0 0,0 0 0 16,0 0 1-16,0 0 0 16,0 0-1-16,0 0-1 15,0 0 1-15,0 0-29 16,0 0-23-16,0 0-47 16,0 0-84-16,0 0-66 15,0 0-92-15,0 0-209 0</inkml:trace>
  <inkml:trace contextRef="#ctx0" brushRef="#br0" timeOffset="3074">840 1259 320 0,'0'0'83'16,"0"0"-11"-16,0 0 66 16,0 0-5-16,0 0-16 15,0 0 13-15,0 0-3 16,0-4 76-16,0 4 16 15,0 0-18-15,0 0-16 16,0 0-40-16,0 0-17 16,0 0-17-16,0 0-30 15,0 8-26-15,-2 17-28 16,-1 10-11-16,-1 3 8 16,1 4-15-16,3-4 3 0,0 5 17 15,0-5 3-15,0-4-1 16,0-5-9-16,0 1-1 15,0 4 10-15,0-4-17 16,3-5 1-16,-1 4 0 16,0-6-14-16,-1-2 10 15,1-5-10-15,0 2 0 16,0-6 7-16,1-3-8 16,-3-5 0-16,1 0-1 15,-1-4 1-15,0 4 0 16,2-4 0-16,-2 5 1 15,0-5 3-15,0 2-4 0,0-2 0 16,0 0 0-16,0 0 1 16,0 0-1-16,0 0 8 15,0 0-6-15,0 0 14 16,0 0-7-16,0 0 21 16,0 0 0-16,0-2-22 15,-3-15 1-15,-9 3-1 16,-2-7-7-16,-3 4 10 15,-4 5-11-15,-1 0 0 16,-3 7 0-16,1 5 0 16,2 0 0-16,5 0-20 15,1 0-61-15,6 0-61 16,2 8-318-16,4 1-386 0</inkml:trace>
</inkml:ink>
</file>

<file path=ppt/ink/ink5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3:38:25.175"/>
    </inkml:context>
    <inkml:brush xml:id="br0">
      <inkml:brushProperty name="width" value="0.10583" units="cm"/>
      <inkml:brushProperty name="height" value="0.10583" units="cm"/>
      <inkml:brushProperty name="color" value="#FFFF00"/>
      <inkml:brushProperty name="fitToCurve" value="1"/>
    </inkml:brush>
  </inkml:definitions>
  <inkml:trace contextRef="#ctx0" brushRef="#br0">23 0 77 0,'0'0'106'0,"0"0"0"15,0 0-5-15,0 0 26 16,0 0-5-16,0 0-8 16,0 0-31-16,-6 0-27 15,6 0-14-15,0 0-2 16,0 0-8-16,0 0-10 0,0 0 2 16,0 0-3-1,0 0 6-15,0 0 11 0,0 0-4 16,0 0 0-16,0 0-10 15,0 0 8-15,0 0 12 16,0 0-7-16,0 0 1 16,0 0 1-16,0 0-8 15,0 0-5-15,0 0-10 16,0 0 3-16,0 0 7 16,0 0-10-16,0 0 3 15,0 0 6-15,0 0 7 16,-6 0 19-16,6 0-2 15,0 0 2-15,-6 0 5 16,6 0-17-16,-5 0-5 16,5 0 6-16,0 0-2 0,0 0 11 15,0 0-9 1,0 0-8-16,0 0 1 0,0 0-11 16,0 0 9-16,0 0 6 15,0 0-6-15,0 0 16 16,0 0 1-16,0 0 0 15,0 0-3-15,0 0-18 16,0 0 4-16,0 0 0 16,0 0 0-16,0 0 2 15,0 0-15-15,0 0-9 16,0 0 6-16,0 0-14 16,0 0 14-16,0 0-7 15,0 0-7-15,0 0 11 0,0 0-11 16,0 0 0-16,0 0 5 15,0 0-6-15,0 0-1 16,0 0 1-16,5 0 0 16,22 8-1-16,-4-1 1 15,-3 6 0-15,4-5 7 16,2 4-7-16,6 0 1 16,-3 1 0-16,3-1 0 15,0 1 14-15,6-1-1 16,-6 0-4-16,6-1 5 15,-9-2-14-15,3 4 10 16,6-5-5-16,-6 4-6 0,0 0 7 16,-9-4-5-1,9 5 0-15,0-2 7 0,0 2-9 16,6 3 1-16,0-4 1 16,-3 1-2-16,-3 4 11 15,6-5-11-15,-1-1 1 16,-4 4 0-16,-1 0 0 15,5 0 0-15,1 2 6 16,-3-1-6-16,12 1 7 16,-9-2-7-16,5 2-1 15,-5 0 5-15,6 3-4 16,5-4 6-16,-5 1-7 16,0 3 1-16,-7-4 6 15,1 1-7-15,6-2 0 16,-6 2 5-16,0 0-5 15,5-6 1-15,1 6-1 16,-6 0 1-16,6-6 5 0,-12 2-6 16,5 3 0-16,7-2-1 15,-6 1 1-15,6 1 0 16,5 0 0-16,-5 1 1 16,5-1-2-16,-2-4 1 15,-4 5 0-15,1-1 1 16,0 1 0-16,0-2-1 15,-1 2 0-15,-5 0 1 16,0-1-1-16,-6-4 0 16,-3 5 0-16,-9-1-2 15,7-4-1-15,-4-1 3 16,3-2 5-16,-3 4-5 0,9-6 0 16,0 6 0-16,-5-5 0 15,2 4-1 1,-3-3 1-16,0-1 0 0,-3 0 0 15,-2 0 1-15,-4 1 0 16,9 3-1-16,-2-4 0 16,2 4-1-16,12 1 1 15,-6-6 0-15,6 7-1 16,5-7 2-16,-5 5-1 16,0-4 0-16,6 4 0 15,-1 1 0-15,1-1 0 16,0-1-1-16,-6-2 1 15,-1 4 0-15,-5-6 2 0,-2 1-2 16,2 1 0-16,-6-1 0 16,6-1 1-16,6 6-1 15,-9-8 0-15,9 3 0 16,-1 0 0-16,7 1 0 16,-6 3 0-16,6-1 0 15,-6-2 0-15,-1 2 0 16,-5-2 0-16,0 5 1 15,0-7-1-15,3 5 0 16,3 0 0-16,0-4 0 16,0 0 0-16,0 4 0 15,0-4 0-15,-6 2 1 16,5-3-1-16,1 1 0 0,0 4 0 16,6 1-1-16,0-5-2 15,-7 1 3-15,1 3 1 16,0-4-1-16,-9-5 5 15,3 6-5-15,0-1 0 16,-6-5-1-16,4 6 1 16,2-1 0-16,0 0 0 15,0 1 1-15,0-1-2 16,-3 0 1-16,-3 0 0 16,0 1 0-16,-3-1 1 15,-2-4-1-15,-4 4 0 16,4-5 0-16,-10 2-1 15,7-2 1-15,-9 2 0 0,2-1 0 16,-5 1 1 0,0-2-1-16,0-3 0 0,-6 0 0 15,0 0 1-15,0 0 0 16,0 0-1-16,0 0 0 16,0 0-11-16,-6 0-92 15,-32 0-200-15,0 0-266 16,15 0-135-16</inkml:trace>
  <inkml:trace contextRef="#ctx0" brushRef="#br0" timeOffset="828">4856 1338 472 0,'0'0'181'0,"0"0"-57"16,0 0 69-16,0 0-38 15,0 0 9-15,0 0 11 16,0 0-21-16,0-12-19 16,0 12-30-16,0 0-23 15,0 0-4-15,0 0-29 16,0 0-19-16,0 0-10 15,0 0-12-15,0 0 5 16,0 4 13-16,0 13 16 16,14-1 2-16,10 4-14 15,2 5 7-15,0-5 0 16,-3 0-2-16,3 0-4 16,-2-3-14-16,2 0 0 0,-9 3 6 15,10-7-10 1,-1 2 2-16,-9 2-2 0,4-6-11 15,-4 6 8-15,-5 0-9 16,2-6 0-16,-2 2 6 16,-6-4-6-16,0-1-1 15,2-4 1-15,-8-1-1 16,6-3 6-16,-6 0-6 16,0 5 0-16,0-5 13 15,0 0-7-15,0 0 24 16,0 0 3-16,0 0-21 15,0 0 0-15,0 0-11 0,0 0 0 16,0 0 9-16,0 0-10 16,0 0 6-16,0 0-4 15,0 0-2-15,0 0 9 16,0 0-9-16,0 0 1 16,0 0 15-16,0 3-7 15,-26 5 2-15,-6 1-6 16,-6-1-4-16,-11 1-1 15,-7-1 0-15,-14 5 1 16,-5-1-1-16,-7 3 0 16,-5 2 0-16,0 0-20 15,17-1-54-15,6-4-69 16,3-12-153-16,23 0-260 16,6 0-664-16</inkml:trace>
</inkml:ink>
</file>

<file path=ppt/ink/ink5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3:38:27.283"/>
    </inkml:context>
    <inkml:brush xml:id="br0">
      <inkml:brushProperty name="width" value="0.10583" units="cm"/>
      <inkml:brushProperty name="height" value="0.10583" units="cm"/>
      <inkml:brushProperty name="color" value="#FFFF00"/>
      <inkml:brushProperty name="fitToCurve" value="1"/>
    </inkml:brush>
  </inkml:definitions>
  <inkml:trace contextRef="#ctx0" brushRef="#br0">34 0 139 0,'0'0'715'0,"0"0"-584"16,0 0 20-16,0 0 37 15,-32 281-18-15,32-208-31 16,0 1 9-16,0-4-30 16,6-5-3-16,9-8-10 15,-10-9-16-15,7-3-11 0,-12-11-3 16,6-6-32-1,-6-8-14-15,0-7-1 0,6-5-21 16,-6-4 1-16,0-4-1 16,0 0-7-16,0 0 8 15,0 0-8-15,0 0 1 16,0 0-1-16,0 0-4 16,0-8-121-16,0-20-57 15,6-30-50-15,2 0-132 16,-8 6-188-16</inkml:trace>
</inkml:ink>
</file>

<file path=ppt/ink/ink5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3:38:28.048"/>
    </inkml:context>
    <inkml:brush xml:id="br0">
      <inkml:brushProperty name="width" value="0.10583" units="cm"/>
      <inkml:brushProperty name="height" value="0.10583" units="cm"/>
      <inkml:brushProperty name="color" value="#FFFF00"/>
      <inkml:brushProperty name="fitToCurve" value="1"/>
    </inkml:brush>
  </inkml:definitions>
  <inkml:trace contextRef="#ctx0" brushRef="#br0">0 33 211 0,'0'0'678'16,"0"0"-543"-16,0 0-23 16,0 0 8-16,0 0-56 15,0 0-15-15,0 0 48 16,113-17-4-16,-49 13-26 16,-9 4 19-16,10-4-1 15,-16 4-31-15,0 0-13 16,-5 0-3-16,-12 0-4 15,-6 0-11-15,-8 17-11 0,-12 4 6 16,-6 3 2-16,0 4 2 16,0 2-7-16,-12 2-5 15,-20 1 2-15,-12-1-11 16,1 2 6-16,-7-7-1 16,7-2-6-16,-10-5 1 15,9 0 0-15,7-7-1 16,5-6 6-16,14-2-6 15,6-1 0-15,-2-4 0 16,8 4 0-16,6-4 0 16,0 0 0-16,0 0-11 15,0 0-9-15,0 0-21 0,0 0 9 16,0 0-6 0,0 0 32-16,20-8-2 0,18 0-5 15,6 0 0-15,0-1 12 16,11 1-8-16,-6 5 9 15,4-1 1-15,-4 4 0 16,-5 0-1-16,-6 0 0 16,0 0 1-16,5 20-1 15,-5 8 1-15,0 4 20 16,-6 9 4-16,6 0 5 16,-15-4 4-16,3-1-12 15,-8-2 22-15,-12-6 5 16,2-3-2-16,-8 0 19 15,0-6-4-15,0 7-4 16,-14-6 24-16,-15 0-14 16,-18 0-23-16,-2-3-5 15,-7-1-27-15,-8-4 1 0,3-5-13 16,-14 3-1-16,5-7 0 16,0-3-1-16,9 0-33 15,11 0-84-15,12-13-67 16,12-26-60-16,9 1-85 15,17 3-255-15</inkml:trace>
</inkml:ink>
</file>

<file path=ppt/ink/ink5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3:38:35.771"/>
    </inkml:context>
    <inkml:brush xml:id="br0">
      <inkml:brushProperty name="width" value="0.10583" units="cm"/>
      <inkml:brushProperty name="height" value="0.10583" units="cm"/>
      <inkml:brushProperty name="color" value="#FFFF00"/>
      <inkml:brushProperty name="fitToCurve" value="1"/>
    </inkml:brush>
  </inkml:definitions>
  <inkml:trace contextRef="#ctx0" brushRef="#br0">38 249 862 0,'0'0'198'0,"0"0"4"15,0 0 58-15,0 0-77 16,0 0-56-16,0 0-17 15,0 0-15-15,-38 0-6 16,38 0-14-16,0 0-21 16,0 3 32-16,0-3-19 15,0 0-24-15,0 0-12 16,0 0-23-16,0 0 8 16,53 0-4-16,20 0 6 15,29 0 11-15,11 0-14 16,6 0-3-16,1 0 5 0,-15 0-17 15,-3 0 13 1,-15 0-7-16,-6 0-5 0,-11 0 5 16,-9 0-6-16,-2 0 0 15,-10 0 4-15,-5 0-4 16,-1 0 0-16,-5 0 0 16,-12 0 1-16,4 0 3 15,-10 0-4-15,6 0 0 16,-3 0 10-16,4-3-8 15,5-2 4-15,-9 2 4 16,3-1-10-16,-8 4 6 16,-13-5-6-16,4 5 0 0,-3 0-1 15,-6 0 0 1,0 0 0-16,0 0-40 16,0 0-51-16,0 0-141 0,-26 0-270 15,-6 0-216-15</inkml:trace>
  <inkml:trace contextRef="#ctx0" brushRef="#br0" timeOffset="780">1302 0 631 0,'0'0'248'0,"0"0"-76"16,0 0 38-16,0 0-10 15,0 0-64-15,0 0-34 16,0 0 9-16,0 0 10 16,0 0 5-16,0 0-2 15,11 0-15-15,27 4-19 16,6 8-2-16,5 1-48 16,-5-1-7-16,6-1-2 15,-13-2-21-15,10 4 4 16,-12 2-3-16,3 2-10 15,-6-4 9-15,0 2-10 0,-6-2 0 16,-8-5 0-16,-7-1 0 16,-11-7 2-16,6 5-2 15,-6-5 0-15,0 0 7 16,0 0-6-16,0 0-1 16,0 0 15-16,0 0-15 15,0 0 13-15,0 0-12 16,0 0 0-16,0 0 8 15,0 0-9-15,0 0-1 16,0 4 1-16,-6 4 0 16,-32 5 0-16,9 7 0 15,-9 0 1-15,1 5 0 16,-1-1-1-16,0 1 0 0,0 3 0 16,12 0-5-16,3-6 5 15,2-1-60-15,9-10-92 16,7 10-127-16,-1-9-300 15,-9 3-476-15</inkml:trace>
</inkml:ink>
</file>

<file path=ppt/ink/ink5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2:07:52.178"/>
    </inkml:context>
    <inkml:brush xml:id="br0">
      <inkml:brushProperty name="width" value="0.10583" units="cm"/>
      <inkml:brushProperty name="height" value="0.10583" units="cm"/>
      <inkml:brushProperty name="color" value="#92D050"/>
      <inkml:brushProperty name="fitToCurve" value="1"/>
    </inkml:brush>
  </inkml:definitions>
  <inkml:trace contextRef="#ctx0" brushRef="#br0">826 1506 72 0,'0'0'833'0,"0"0"-651"16,0 0 48-16,0 0 37 16,0 0-103-16,0 0-80 15,0 0-29-15,0 0-20 16,0 14-21-16,0-2 5 15,-5 12-1-15,0 8 7 0,-7 2 11 16,2 7-11 0,5 0 3-16,1 0-6 0,4 1-14 15,0-1 11-15,0-4-7 16,0 1-5-16,0 3 8 16,0 0-14-16,4 0 16 15,6 4-3-15,-5-4-8 16,2-3 8-16,-2-8-6 15,-5 1-7-15,0-3 6 16,5-4-1-16,-5 0 18 16,0 4-1-16,0-5-8 15,0 4 7-15,0-6-16 16,0 0-5-16,0 0 3 16,0-8-4-16,5 1 0 15,-5-8 0-15,5 2 1 0,-5-5-1 16,5-3 1-16,-5 4 5 15,0-4 3-15,0 0-9 16,0 0 12-16,0 0-6 16,0 3-6-16,0-3 7 15,0 4-7-15,0 3-8 16,0 2 8-16,0 1 0 16,0 1 1-16,0-1-1 15,0-3 1-15,0 0 0 16,0 0-1-16,0-4 0 0,0 4 1 15,0 0-1 1,0 0 11-16,0 0-2 0,0 3-8 16,0-6 10-16,0 2-10 15,0-2-1-15,0-1 9 16,0-3-8-16,0 0 6 16,0 0 2-16,0 0 0 15,0 0 25-15,0 0-14 16,0 0-9-16,0 0-2 15,0 0-9-15,0 0 0 16,0 0 0-16,0 4-5 16,0-4 5-16,0 4 1 15,0-1-1-15,0-3 9 0,0 3-9 16,0 1 1 0,0-1 0-16,0-3 0 0,0 0 4 15,0 4-5-15,0-4 0 16,0 0 6-16,0 0-6 15,0 0 0-15,0 0 1 16,0 0-1-16,0 0 1 16,0 0 0-16,0 0 0 15,0 0 10-15,0 0-4 16,0 0 2-16,0 3 3 16,-5-3-11-16,0 0 9 15,0 0-10-15,5 0 0 0,-5 0 8 16,5 3-7-16,-12-3 0 15,2 0 9-15,1 4-4 16,-9-4 12-16,-1 0-9 16,2 0 4-16,-3 0 7 15,-2 0-13-15,0 0 11 16,3 0-5-16,2 0-12 16,7 0 14-16,0 0-6 15,-7 0-1-15,7 0 4 16,-7 0-12-16,2 0 6 15,-7 0 3-15,8 0-8 16,-3 0 12-16,7 0-12 16,0 0 0-16,0 3 5 0,-2-3-6 15,7 4-1 1,-5-4 1-16,5 2-11 0,-2 2 10 16,7-4-21-16,0 0-109 15,12 0-169-15,25-17-378 16,0 0-338-16</inkml:trace>
  <inkml:trace contextRef="#ctx0" brushRef="#br0" timeOffset="1930">826 1591 464 0,'0'0'196'0,"0"0"-15"0,0 0-22 16,0 0-19 0,0 0-28-16,0 0-5 0,0 0 25 15,-5-10-43-15,5 10-27 16,0 0-14-16,0 0-5 15,0 0-1-15,0 0-23 16,0 0 4-16,0 0 7 16,0 0 12-16,0 0 20 15,5 0-8-15,12 0 12 16,-2 3-2-16,7 11-18 16,2-1 1-16,-2 5 5 15,0 3-8-15,3-1 1 16,-3 3-14-16,0 5-9 0,-7-4-2 15,7 4-12-15,-8 3 6 16,3-3-1-16,-2-2-5 16,2 5 8-16,-7-7-10 15,5 4-5-15,-3-4 6 16,-2 0-7-16,-6-3 1 16,9-5 0-16,-4-2 0 15,-4 3 5-15,-5 0-6 16,5 1 0-16,-5 2 5 15,0-2-4-15,5 2 6 16,-5-3-6-16,0 0-1 16,0 0 1-16,0-3 0 15,5 3 0-15,-5-7 4 0,7 3-5 16,-7-2 0-16,0 3 0 16,5-3 1-16,-5 2 0 15,0 1-1-15,0-1 0 16,0-3 5-16,0 4-3 15,0-4-2-15,0-3 0 16,0 4-2-16,0-4 2 16,0 1 0-16,0 1 0 15,0-2 2-15,0 0-2 16,0 0 0-16,0-4 0 16,0 4-2-16,0-4 2 15,0 1 0-15,0-1 0 0,0 1 5 16,0-4-5-16,0 3 0 15,0 1-1-15,0-2 2 16,0-2-1-16,0 5 1 16,0-2-1-16,0 0 1 15,0 1-1-15,0-1 0 16,0-3 0-16,0 4 0 16,0-4 1-16,0 3-1 15,0-3 0-15,0 4 0 16,0-2 0-16,0 2 0 15,0-1 1-15,0 0-1 16,0 4 0-16,0-4 0 16,0 5 0-16,0-5-1 15,0 1 1-15,0-1 0 16,0 1 0-16,0-4-5 0,0 0 4 16,0 0 1-16,0 0 0 15,0 0-2-15,0 3 4 16,0-3-2-16,0 3 0 15,0 1 0-15,0-1-2 16,0 1 2-16,0-1 0 16,0-3 0-16,0 0 0 15,0 4-1-15,0-4 1 16,0 0-6-16,0 3 6 16,0 4-1-16,0-4 1 15,0 1 0-15,0-2-4 16,5-2 3-16,-5 5 1 0,5-5-9 15,-5 0 8-15,0 0 1 16,0 0-8-16,5 0 8 16,0 0-9-16,2 0 9 15,3 0-1-15,0 0 1 16,-1 0 5-16,9 0-5 16,-9 0 1-16,4 0 7 15,-4 0-8-15,1 0 1 16,2 0 0-16,3 0-1 15,0 0 1-15,2 0-1 16,5 0 1-16,-8 0 0 0,13 0 0 16,-7 0-1-16,2 0 1 15,0 0-1-15,-3 0 6 16,-1 0-6-16,-4 0 0 16,8 0 5-16,-2 0-5 0,2 0 0 15,-5 0 2-15,-7 0-2 16,-5 0 6-16,-5 0-6 15,0 0 0-15,0 0 0 16,0 0-8-16,0 0-23 16,-10 3-143-16,-17 8-349 15,-10-5-771-15</inkml:trace>
  <inkml:trace contextRef="#ctx0" brushRef="#br0" timeOffset="4011">826 1451 152 0,'0'0'288'16,"0"0"-115"-16,0 0 24 16,0 0-17-16,0 0-57 15,0 0-14-15,0 0 14 16,0 0 15-16,0 0-13 0,0 0-23 15,0 0-32 1,0 0-12-16,0 0-17 0,0 0-4 16,0 0 4-16,0 0 2 15,0 0 35-15,0 0 11 16,0 0-21-16,0 0-9 16,0 0-18-16,0 0-7 15,0 0-1-15,0 0-11 16,0 0-1-16,0 0-10 15,0 0-10-15,0 0-2 16,0 0 0-16,0 0 1 16,0 0 6-16,0 0-6 15,0 0 9-15,0 0 4 0,0 0 2 16,0 0 13 0,0 0 3-16,0 0-1 0,0-6 12 15,0-19-27-15,0-2-2 16,0-8-1-16,0-6-6 15,0-7 4-15,-10-7-10 16,-2 0-1 0,7 4 1-16,0 6-7 0,0 8 7 15,5 6 6-15,-4 3-6 16,4 8 12-16,0 3-12 16,0-1 0-16,0 4 3 15,0 1-2-15,0 3-1 16,0-4 0-16,0 4 0 15,0 0 0-15,0-1 0 16,0 4 0-16,0-2 0 0,0-2 0 16,0 0 0-16,0 4 0 15,0 1 0-15,0-1 1 16,0 7-1-16,0-4 1 16,0 4 0-16,0-3-1 15,0-1 0-15,0 1 0 16,0 3 1-16,0-4-2 15,0 4 1-15,0-3 0 16,0-1 1-16,0 1-1 16,0-4 0-16,0 4 0 15,0-4 1-15,0 3-1 16,0 2 0-16,0-2 0 0,0 1 1 16,0-1-1-1,0 4 6-15,0-3-5 0,0 0-1 16,0-1 5-16,0 1-5 15,0-1 0-15,0 1-1 16,0-1 0-16,0 1 1 16,0 3 0-16,0 0 0 15,0 0-1-15,0 0 1 16,0 0 0-16,0 0 0 16,0 0-5-16,0-3 5 15,0 3 0-15,0 0 0 16,0-4 0-16,0 1 0 15,0-4-2-15,0 3 2 16,0-3-5-16,0 4 5 16,0-1 0-16,0 4 0 0,0 0 1 15,0 0-1-15,0 0 0 16,0 0 0-16,0 0-1 16,0 0 0-16,0 0-5 15,-5 0-2-15,5 0 8 16,0 0-1-16,0 0-5 15,0 0 6-15,0 0-2 16,0 0 2-16,0 0-6 16,0 0-9-16,0 0 7 15,-5 0-5-15,5 0 2 16,-8 0 10-16,4 0 1 16,-1 0 10-16,0 0 4 15,-5 4-8 1,-2 2 3-16,2 2-9 0,-12 2 1 0,2 4 0 15,-11 3-1-15,-1-1 1 16,-10 8-1-16,-2 1 0 16,-2 2 0-16,-1 4-1 15,-6 0 1-15,6 3-1 16,3-3 1-16,3 3 0 16,-1-3 0-16,10-3 0 15,1-4-1-15,4-4 1 16,7-3 0-16,-2-3 1 15,7 3-1-15,-2-7 0 16,3 5 1-16,-4-5-1 0,14-4 5 16,-6 1-5-16,2-3 0 15,8-4 0-15,0 0 0 16,0 0-1-16,0 0 1 16,0 0-9-16,0 0 8 15,0 0-11-15,0 0-18 16,0 0-24-16,0-7-54 15,44-31-73-15,3 3-115 16,-5 1-396-16</inkml:trace>
  <inkml:trace contextRef="#ctx0" brushRef="#br0" timeOffset="4574">904 648 170 0,'0'0'152'0,"0"0"-94"0,0 0-14 16,0 0-15-16,0 0-16 16,0 0-13-16,0 0-1 15,-9 14-29-15,4-10-51 16,-5-4-3-16,3 3 31 0</inkml:trace>
  <inkml:trace contextRef="#ctx0" brushRef="#br0" timeOffset="5184">904 648 62 0,'-46'28'214'0,"46"-28"-61"16,0 0-2 0,-5 0-43-16,0 0-1 0,0 0-9 15,-2 0-11-15,7 0 0 16,0 0-9-16,0 0 4 16,0 0 13-1,-5 0 44 1,5 0-8-16,0 0-26 0,0 0-9 0,0 0-11 15,0 0-16-15,0 0 11 16,0 0-8-16,0 0-12 16,0 0-18-16,0 0-19 15,0 0-21-15,0 0 11 16,12 0 2-16,13 0 3 16,7 10 11-16,4 4-4 15,1 0 1-15,7-1 5 0,-3 4-8 16,1 0-2-16,0 1-4 15,-3-1-4-15,-3 3 5 16,-4-2-3-16,-7 2 2 16,1-6-6-16,-4 3-5 15,-2-7 4-15,2 4-8 16,-7-4 5-16,2-3 2 16,-3 3-9-16,4-3 3 15,-9 0 3-15,1-4-6 16,2 1 8-16,-2-1-8 15,0 1 9-15,2-1 6 16,-7 1-14-16,5-1 8 16,0 1-3-16,-3-4-5 15,-7 0 10-15,5 2-11 16,-5-2 1-16,0 0 5 0,0 0-4 16,0 4 10-16,0-4-7 15,0 0-4-15,0 0 10 31,0 0-9-31,0 0 22 0,0 0 31 0,0 0-14 16,0 0-8-16,0 0-15 16,0 0-17-16,0 0-1 15,-12 0-61-15,-13 0-287 16,-7 0-680-16</inkml:trace>
  <inkml:trace contextRef="#ctx0" brushRef="#br0" timeOffset="13957">748 586 225 0,'0'0'766'0,"0"0"-593"16,0 0 59-16,0 0-23 15,0 0-94-15,0 0-36 16,0 0-4-16,5 0 4 0,-5 0-3 15,0 0-19-15,0 0-4 16,0 0-14 0,0 0-7-16,0 0-13 0,5 0-18 15,0 0 8-15,12 0-8 16,-3 0 15-16,3 0-3 16,3 0 2-16,2 0 7 15,-2 0-1-15,2 0-8 16,0 0 8-16,5-3-11 15,-3-4-1-15,3 0 5 16,0 1-13-16,0 0 4 16,-8-2 3-16,3 3-7 15,-7-7-2-15,7 5-10 0,-7-3 11 16,2 3 0-16,-8-3 1 16,4-1-1-16,-4 1 19 15,-4-4-19-15,5 0 10 16,-5 1-9-16,7-8 0 15,-7-2 10-15,0-1-10 16,-5-4 4-16,0 4-5 16,0-6 2-16,0 1 5 15,0 3-5-15,0-2-1 16,0 0 5-16,0 4-6 16,-10 0 11-16,-7 3-10 15,2 4 8-15,-2 1 18 16,-2-1-18-16,-3 3 0 15,2 4 7-15,-2-1-3 16,0 4 10-16,8 0-16 0,-4 4-6 16,-1 0 0-16,-3 3-1 15,7 0 1-15,-12 0-8 16,5 0-1-16,-9 0 2 16,-1 0 6-16,0 10 0 15,-5 4 9-15,5-4-9 16,-4 4 1-16,11-4-1 15,-2 1 2-15,5-5-2 16,0 4 1-16,8-3-1 16,-1 0 1-16,3-1-1 15,2 5-11-15,0-1 11 16,3 4-2-16,-3 0 1 16,5 0 0-16,0 3-12 15,5 4 12-15,-4-1 1 16,4 0 0-16,0 4-1 0,0-3 1 15,0-1 0-15,0 1-2 16,0 3 1 0,0-3 0-16,0 0 1 0,9-2-2 15,6-5 2-15,-3 0-12 16,3-8 12-16,-3 2 0 16,3-5-1-16,7 1 1 15,2-1-2-15,3-3 2 16,5 0 6-16,5 0-4 15,-1 0 8-15,-4 0-7 0,0 0-3 16,-5 0 0-16,-5 0 0 16,2 0 0-16,-2 0 6 15,0 0-6-15,-7 0-1 16,7 0-11-16,-7 0-80 16,-6 0-139-16,4 10-155 15,-13 4-395-15</inkml:trace>
  <inkml:trace contextRef="#ctx0" brushRef="#br0" timeOffset="15676">631 492 218 0,'0'0'297'0,"0"0"-170"16,0 0 28-16,0 0-5 15,0 0-49-15,0 0-7 0,0 0 9 16,0 0-5-1,0 2 21-15,0 2-11 0,0-4-19 16,4 0-24-16,9 3-8 16,-8-3-1-16,4 0-8 15,4 4 3-15,-9-4 1 16,6 0-7-16,-5 3-7 16,0-3-7-16,2 3-9 15,3 1-6-15,0-1-10 16,7-3 7-16,-2 4-13 15,7-4 6-15,-8 3-5 16,8-3-1-16,-7 4 6 16,-3-4-5-16,-2 3-1 0,-5-3 0 15,0 0 0 1,-5 4 0-16,5-4 0 0,0 0 0 16,-5 0 1-16,7 0 0 15,-7 0-1-15,5 0 0 16,0 0 1-16,0 0-1 15,-5 3 1-15,5-3 0 16,-5 0-1-16,4 0 0 16,-4 0 1-16,8 0-1 15,-3 0 1-15,-5 0-1 16,0 0 1-16,0 0-1 16,0 0 5-16,0 0-5 15,0 5-1-15,0-5-9 0,0 0 1 16,0 0 9-1,0 0 7-15,0 0-7 0,0 2 0 16,0-2-2-16,0 3-10 16,0 1-20-16,0 0-78 15,0 8-66-15,-13-2-174 16,-1 1-203-16</inkml:trace>
  <inkml:trace contextRef="#ctx0" brushRef="#br0" timeOffset="18210">953 505 537 0,'0'0'255'16,"0"0"-70"-16,0 0-26 15,0 0-39-15,0 0-49 0,0 0-10 16,0 0-17-16,5-11-17 16,-5 11 10-16,5 0 21 15,-5 0 7-15,0 0-2 16,0 0-3-16,0 0-6 15,0 0-29-15,0 0-3 16,0 0-6-16,0 0-15 16,5 0 12-16,0 0-4 15,7 0-8-15,-2-2 12 16,0-3-12-16,2 2 0 16,-2-1 7-16,-5 4-8 15,4-3 7-15,-1 3-2 0,-3-3-4 16,-1 3-1-16,1 0 1 15,-5-4 0 1,5 4 6-16,-5 0-6 0,0 0 14 16,5 0-4-16,-5-3-5 15,0 3 8-15,7 0-13 16,-7 0 12-16,0 0-4 16,0 0-9-16,0-4 6 15,0 4-6-15,5 0 0 16,0-3 0-16,0-1 0 15,0 4 0-15,0-4 0 0,2 4 0 16,-7-3 0-16,5 3 1 16,-5 0 0-16,0 0 6 15,0 0-5-15,0 0-2 16,0 0 7-16,0 0-7 16,0 0 8-16,0 0-7 15,0 0 0-15,0 0 8 16,0 0 15-16,0 0 2 15,0 0-1-15,0 0-9 16,0 0-2 0,0 0-7-16,0 0-6 0,0 0 6 15,0 0-7-15,0 0 1 16,0 0 11-16,0 0-1 0,0 0 3 16,0 0 0-16,0 0-4 15,0 0-3-15,0 0-1 16,0 0-5-16,0 0 10 15,0 0-11-15,0 0 9 16,0 0-8-16,0 0 0 16,0 0 6-16,0 0-7 15,0 0 0-15,0 0 0 16,0 0-18-16,-12 0-140 16,-25 11-161-16,-4 3-672 0</inkml:trace>
</inkml:ink>
</file>

<file path=ppt/ink/ink5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3:44:20.962"/>
    </inkml:context>
    <inkml:brush xml:id="br0">
      <inkml:brushProperty name="width" value="0.10583" units="cm"/>
      <inkml:brushProperty name="height" value="0.10583" units="cm"/>
      <inkml:brushProperty name="color" value="#FF0000"/>
      <inkml:brushProperty name="fitToCurve" value="1"/>
    </inkml:brush>
  </inkml:definitions>
  <inkml:trace contextRef="#ctx0" brushRef="#br0">549 433 472 0,'0'0'249'0,"0"0"-69"16,0 0-4-16,0 0 11 16,0 0-1-16,0 0-34 15,0 0 4-15,0-37-25 0,0 32-14 16,-14 2-6-1,-10 3-34-15,-8-5-25 0,0 5-15 16,-11 0-29 0,-7 0 4-16,1 0-10 0,-4 0-2 15,-2 13 6-15,11 4-6 16,1 3 0-16,11 0-1 16,5 5 1-16,16-5 0 15,5 8-8-15,6-3-1 16,0 4 8-16,0 4-4 15,26-5 4-15,12 0 1 16,6-7-15-16,-1-1-6 16,7-7-14-16,-7-5-9 0,7 0 13 15,-12-1-27 1,0-7-15-16,-6 0 10 0,0 0-16 16,0 0-4-16,-9 0 7 15,3-7 4-15,-14-14 7 16,-6 6 2-16,-6 2 20 15,0-4 22-15,0 9 8 16,-6 1 12-16,-26 7-53 16,3 0-36-16,-9 0 64 15,0 0 8-15,-6 0 18 16,6 3 11-16,-5 17-1 16,-4 2 32-16,4 1 20 15,-1 10-5-15,6-1 15 16,0 2-17-16,9 2-1 15,3 1 15-15,14 0-12 16,-2-4-8-16,8-1-6 0,6-7 11 16,0-1 12-16,0 0-6 15,0-9 0-15,0 3-10 16,0-6-24-16,6-4 7 16,26 1-7-16,6-5-12 15,5 0 3-15,7-4-9 16,2 0-2-16,9 0 2 15,15 0-8-15,0-8 0 16,5-13-73-16,33-7-118 16,-27 7-135-16,-23 9-236 0</inkml:trace>
  <inkml:trace contextRef="#ctx0" brushRef="#br0" timeOffset="562">1265 1088 838 0,'0'0'219'0,"0"0"-6"0,0 0 19 15,0 0-105-15,0 0-33 16,0 0-31-16,0 0-37 16,-32-190-11-16,32 133-15 15,0-2 0-15,0 0 0 16,0 1 0-16,0 9-8 15,0 9 8-15,0 10-6 16,0 15-3-16,18 2-35 16,8 5-1-16,-3 8 20 15,4 0 8-15,-1 0 5 16,-3 21-4-16,3 17-4 16,-8 6 20-16,-4 8 6 0,4 6 17 15,-4-1 29 1,-2-4-2-16,5 0 13 0,-2-8-5 15,2-8-11-15,4-5-4 16,-4-5-21 0,1-5-9-16,-4-6-13 0,-2-8-2 15,0 0 1-15,-4-3 0 16,-2-3-42-16,6-2-58 16,-1 0-91-16,10 0-96 15,-4 0 34-15,4 0-256 0</inkml:trace>
  <inkml:trace contextRef="#ctx0" brushRef="#br0" timeOffset="890">2313 461 557 0,'0'0'339'0,"0"0"-169"16,0 0 88-16,0 0-17 16,0 0-47-16,0 0-14 15,0 242-16-15,0-169-37 0,0 0-58 16,0-8-33-16,6-8-8 15,12-7-27-15,2-10 7 16,-2-13-8-16,-7-5-17 16,10-9-94-16,2-13-139 15,-3 0-121-15,-2 0-140 0</inkml:trace>
  <inkml:trace contextRef="#ctx0" brushRef="#br0" timeOffset="1485">2998 458 758 0,'0'0'282'0,"0"0"-139"16,0 0 44-16,0 0-58 16,0 0-69-16,0 0 10 15,0 0-3-15,55 0-34 16,-11 7-1-16,-1 6-13 16,7-5-11-16,2 0 1 15,3-4-9-15,-11-4 0 0,0 0-26 16,-6 0-42-1,-6 0-28-15,-6 0-71 0,-14 0-7 16,-7-8 63-16,-5 4 44 16,0-4-5-16,0-1-21 15,-26 5 34-15,3 0 59 16,-9 4 12-16,0 0 18 16,9 0 26-16,-4 17-4 15,1 15 2-15,3 9 12 16,-3 16 31-16,8 8 73 15,-2 5-12-15,8-5-33 16,6 0-12-16,6-7-15 0,0-9 2 16,0-8-7-16,0-13-40 15,6-4-13-15,17-3-16 16,4-9-14-16,-7-4 3 16,3-4-11-16,4-4 7 15,-4 0-9-15,9 0-18 16,6-4-121-16,0-24-63 15,26-25-123-15,-15 4-61 16,-5 4-299-16</inkml:trace>
  <inkml:trace contextRef="#ctx0" brushRef="#br0" timeOffset="2094">4477 503 631 0,'0'0'326'0,"0"0"-162"15,0 0 72-15,0 0-33 16,0 0-43-16,0 0-25 15,0 0-9-15,107 232-30 16,-89-185-37-16,2 0-23 16,-8-7-20-16,8-6-4 15,-8-11-1-15,-1-3-10 16,-5-7 6-16,-6-4-7 0,9-9 0 16,-9 0 11-16,0 0-10 15,0 0 16-15,0 0-2 16,0-9-15-16,-20-19-1 15,-7-5-26-15,4-7-1 16,-9 3 6-16,0-4-2 16,3 4 4-16,-9 4 2 15,0 9 7-15,-5 3 10 16,-4 14-6-16,3-2-6 16,1 9-10-16,-1 0 14 15,0 0 0-15,1 24 6 0,-1 13-3 16,6 8 6-16,6 8 0 15,15 4 0-15,2 1 0 16,15-5 1-16,0-4 0 16,0-9 14-16,15-7 7 15,23-8 15-15,-1-5-8 16,7-8-4-16,0-4 8 16,5-3-19-16,1-5 3 15,2 0-12-15,3 0-4 16,1-5-2-16,2-23-27 15,3-34-156-15,-9 5-79 16,-28 4-374-16</inkml:trace>
  <inkml:trace contextRef="#ctx0" brushRef="#br0" timeOffset="2274">4031 0 872 0,'0'0'286'0,"0"0"-58"16,0 0 54-16,0 0-142 16,0 0-127-16,0 0-13 15,0 0-55-15,15 28-165 16,34 13-288-16</inkml:trace>
  <inkml:trace contextRef="#ctx0" brushRef="#br0" timeOffset="2704">5318 604 464 0,'0'0'549'0,"0"0"-403"0,0 0 118 15,0 0-60-15,0 0-61 16,0 0-21-16,0 0-9 15,303 176-20-15,-236-135-24 16,-3-1-23-16,-9-7 4 16,-3-1-25-16,-17-6-10 15,-3-2-6-15,0-4-9 16,-5-4 1-16,-4-1-1 16,-3-1-17-16,-8-2-80 15,0-12-90-15,-12 0-84 16,8 0-101-16,-8-26 30 0</inkml:trace>
  <inkml:trace contextRef="#ctx0" brushRef="#br0" timeOffset="2948">5958 569 841 0,'0'0'247'16,"0"0"-12"-16,0 0 7 16,0 0-45-16,0 0-49 15,0 0-7-15,-375 231-45 0,293-182-57 0,1 0-29 16,5-4-10-16,6-4-3 16,15-4-90-16,11 0-130 31,12-14-298-31,12-10-240 0</inkml:trace>
  <inkml:trace contextRef="#ctx0" brushRef="#br0" timeOffset="3450">6529 628 856 0,'0'0'241'0,"0"0"-67"0,0 0 48 16,0 0-72-16,0 0-58 16,0 0-34-16,0 0-5 15,-12 237-11-15,12-184-7 16,0-8-5-16,0 0-7 16,0-4 5-16,18-9-12 15,8-7-16-15,12-5 10 16,0-11-10-16,5-5 0 15,1-4 12-15,6 0-5 16,2-8 2-16,-2-20 5 16,-7-17-13-16,-5-9-1 0,-6-7-9 15,-9-9-9-15,-11 1 6 16,-3 0-17-16,-9 12-6 16,0 12-35-16,0 20-62 15,0 8-139-15,0 14-129 0</inkml:trace>
  <inkml:trace contextRef="#ctx0" brushRef="#br0" timeOffset="3951">7836 621 98 0,'0'0'802'0,"0"0"-648"15,0 0-77-15,0 0 59 16,0 0 16-16,0 0-46 15,0 0-7-15,24 193-16 16,2-138-17-16,6-6-8 16,-3 1-21-16,3-14-6 15,-6-7-3-15,-8-4-11 0,-4-10 2 16,-8-7-4-16,0-1-6 16,-6-7 4-16,0 0 5 15,0 0 5-15,0 0 3 16,6 0-8-16,-6 0-8 15,5-7 2-15,7-21 10 16,3-13 0-16,-4-8-13 16,10-8-2-16,-4-4 8 15,9 4-15-15,-8 8 0 16,2 8 0-16,-2 8-11 16,8 9-6-16,-3 8-84 15,15 4-90-15,6 3-78 16,-12 9-105-16,0 0-161 0</inkml:trace>
  <inkml:trace contextRef="#ctx0" brushRef="#br0" timeOffset="4857">9373 636 606 0,'0'0'266'0,"0"0"-71"0,0 0-6 16,0 0 17-16,0 0-6 15,0 0-25-15,0 0-54 16,-189-40-29-16,125 40-28 16,3 32 7-16,-15 9-1 15,6 8-18-15,15 13-7 16,11-6-21-16,24 6-23 15,14-5 4-15,6-8-5 16,0-8-11-16,6-5 11 16,26-11-8-16,12-8 1 15,-1-5 0-15,10-12-8 16,2 0 14-16,0 0-12 16,4-9-33-16,-16-14-2 0,-11-2-15 15,-14-8-20-15,-12 0-26 16,-6 1 41-16,0-2 40 15,0 6-7-15,-12 1-25 16,-14 1 3-16,8 6-8 16,-2 0 8-16,14-1-67 15,0-1-2-15,6 11 33 16,0-1 35-16,0 4 35 16,0 0 16-16,0 0 0 15,0-1 7-15,27 1 0 16,10 0 0-16,7 1 6 15,11-2-6-15,9 1 1 16,3 0 6-16,3 3-7 16,0 1 0-16,0 4 18 15,-9 0 11-15,-3 0 55 0,-8 0-5 16,-6 12 8-16,-7 12 9 16,-13 10-7-16,2 3 9 15,-14 3-26-15,-4 5-15 16,-8-3 1-16,0 1-23 15,0-1-4-15,0-5 10 16,0-9-9-16,0-8-2 16,0-7-17-16,0-11-10 15,0-2 6-15,0 0-9 16,0 0-1-16,0 0 1 16,6 0 0-16,23-27 18 15,9-9-10-15,0-13-8 0,14-9-6 16,4 1-31-16,-1 0-23 15,3 8 6-15,-8 12 30 16,-13 17 7-16,-5 8 11 16,-14 12-4-16,2 0 10 15,4 4 0-15,2 29 22 16,6 15 48-16,6 6 3 16,5 7-36-16,7-1-18 15,5-6-18-15,9-5-1 16,6-12-21-16,6-9-100 15,-3-7-66-15,61-13-135 16,-15-8 88-16,-14 0 66 0</inkml:trace>
</inkml:ink>
</file>

<file path=ppt/ink/ink5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3:44:30.856"/>
    </inkml:context>
    <inkml:brush xml:id="br0">
      <inkml:brushProperty name="width" value="0.10583" units="cm"/>
      <inkml:brushProperty name="height" value="0.10583" units="cm"/>
      <inkml:brushProperty name="color" value="#FF0000"/>
      <inkml:brushProperty name="fitToCurve" value="1"/>
    </inkml:brush>
  </inkml:definitions>
  <inkml:trace contextRef="#ctx0" brushRef="#br0">379 345 456 0,'0'0'247'0,"0"0"-81"15,0 0-7-15,0 0-10 0,0 0-4 16,0 0-6 0,0 0-36-16,163 114-21 0,-125-110-15 15,0-4-24-15,6 0-6 16,-1 0 2-16,1-12-9 16,-6-13 0-16,-6 0-5 15,-9-7-6-15,-3 4 11 16,-14-5-8-16,-6 0 0 15,0-4 1-15,0 0-16 16,-20-3 6-16,-9-1-13 16,-18 0 0-16,12 13 0 0,-3 2 0 15,1 15-1 1,5 3-11-16,-6 8-12 0,6 0 8 16,-6 0 1-16,6 25 15 15,3 12 2-15,-3 11-2 16,11 5-1-16,16 4-7 15,5 0-24-15,0 1-62 16,0-9-52-16,20-4-14 16,24-12-24-16,5-13-29 15,33-17-39-15,-18-3-65 16,-3 0-263-16</inkml:trace>
  <inkml:trace contextRef="#ctx0" brushRef="#br0" timeOffset="454">950 288 474 0,'0'0'209'0,"0"0"-15"0,0 0-5 16,0 0-17-16,0 0 19 15,0 0-93-15,0 0-44 16,-26 46 4-16,20 10-9 16,0 17-3-16,6 13 19 15,0 8-33-15,0-4-10 16,0 0-3-16,6-12 0 15,0-6 18-15,-6-2 10 16,0-5-7-16,0-8-11 0,-18 0-12 16,-40-8 29-16,-9 0-23 15,-15-4-11-15,-8-9 3 16,3-2-14-16,0-14 5 16,5-4 9-16,0-11-14 15,13-5 13-15,13 0-2 16,7-13-12-16,11-19 12 15,12-13-12-15,8-8-7 16,10-9 6-16,8 1-27 16,0 0-6-16,26 8 1 15,32 3-2-15,15 10 1 16,8 12-15-16,15 3 21 16,3 8 27-16,3 5-9 0,3 8 10 15,-3 0 1 1,-3 1-1-16,-9 3 0 0,9 0-117 15,-23 0-254-15,-15 0-288 16</inkml:trace>
</inkml:ink>
</file>

<file path=ppt/ink/ink5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4-23T23:44:59.682"/>
    </inkml:context>
    <inkml:brush xml:id="br0">
      <inkml:brushProperty name="width" value="0.10583" units="cm"/>
      <inkml:brushProperty name="height" value="0.10583" units="cm"/>
      <inkml:brushProperty name="color" value="#FF0000"/>
      <inkml:brushProperty name="fitToCurve" value="1"/>
    </inkml:brush>
  </inkml:definitions>
  <inkml:trace contextRef="#ctx0" brushRef="#br0">0 237 548 0,'0'0'380'0,"0"0"-186"16,0 0 78-16,0 0-16 16,0 0-98-16,0 0-82 15,0 0 15-15,0 0-2 16,0 0-36-16,0 0 3 15,0 0-28-15,0 0 6 16,0 0-3-16,0 0-6 16,-5 0 13-16,-1 0-12 15,6 0-19-15,0 0 11 16,0 0-18-16,0 0 0 16,0 0 0-16,0 0-14 0,0 0 13 15,11 0 0-15,21 0 1 16,12 0 14-16,6 0-1 15,5 0 6-15,3 0 4 16,-2 0-14-16,-4 0 10 16,3 0-12-1,-11 0-6-15,5 0 17 0,-5 0-18 16,8 0 11-16,-8 0 12 16,0 0-14-16,-6 0 16 15,-6 0-18-15,-9 0-6 0,-3 0 5 16,-8 0-5-16,-12 0-1 15,6 0 10-15,-6 0-8 16,0 0 7-16,6 0-9 16,-6 0 0-16,0 0-11 15,5 0 11-15,-5 0 0 16,0 0 0-16,0 0 6 16,0 0-13-16,0 0-4 15,0 0-42-15,0 0-21 16,0 0-113-16,-17 4-170 15,-9-4-228-15,8 4-256 0</inkml:trace>
  <inkml:trace contextRef="#ctx0" brushRef="#br0" timeOffset="706">792 5 484 0,'0'0'221'0,"0"0"-25"0,0 0-12 16,0 0-21-16,0 0-5 16,0 0-24-16,0 0-3 15,0-5-42-15,0 5-32 16,0 0 9-16,0 0-19 16,0 0-3-16,6 0 18 15,6 0-9-15,-1 0 12 16,10 0-10-16,2 13-23 15,3-6 21-15,6 1-20 16,-8 5-18-16,8-4 1 0,-12-1-13 16,3 4 1-16,-2-4-4 15,2-1 2-15,-3 3 6 16,-2-7-8-16,-4 5 0 16,4 1-1-16,-12-6 4 15,0 2-3-15,2-5 0 16,-8 4 1-16,0-4 9 15,0 0-10-15,0 6 0 16,0-6 21-16,0 0-20 16,0 2 15-16,0-2-1 15,0 0-7-15,0 0 18 0,0 5-25 16,0-2 11 0,0 5 7-16,-26 4-19 0,0 1 14 15,-3 3-10-15,3 1-2 16,-6 2-1-16,8-2-1 15,-2 3 0-15,6-7-1 16,2 4-2-16,7-6 2 16,5-2-4-16,-3-1-38 15,3 4-28-15,-6-4-98 16,7 4-95-16,-1 5-46 16,6-6-255-16,0-2-415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15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256D65-FA7F-4513-A663-0DC5C555B698}" type="datetimeFigureOut">
              <a:rPr lang="en-150" smtClean="0"/>
              <a:t>04/05/2026</a:t>
            </a:fld>
            <a:endParaRPr lang="en-15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15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150"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15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C5A144-ACD4-49F8-A22E-466100B0314C}" type="slidenum">
              <a:rPr lang="en-150" smtClean="0"/>
              <a:t>‹#›</a:t>
            </a:fld>
            <a:endParaRPr lang="en-150"/>
          </a:p>
        </p:txBody>
      </p:sp>
    </p:spTree>
    <p:extLst>
      <p:ext uri="{BB962C8B-B14F-4D97-AF65-F5344CB8AC3E}">
        <p14:creationId xmlns:p14="http://schemas.microsoft.com/office/powerpoint/2010/main" val="1871609145"/>
      </p:ext>
    </p:extLst>
  </p:cSld>
  <p:clrMap bg1="lt1" tx1="dk1" bg2="lt2" tx2="dk2" accent1="accent1" accent2="accent2" accent3="accent3" accent4="accent4" accent5="accent5" accent6="accent6" hlink="hlink" folHlink="folHlink"/>
  <p:notesStyle>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000" kern="1200">
        <a:solidFill>
          <a:schemeClr val="tx1"/>
        </a:solidFill>
        <a:latin typeface="+mn-lt"/>
        <a:ea typeface="+mn-ea"/>
        <a:cs typeface="+mn-cs"/>
      </a:defRPr>
    </a:lvl2pPr>
    <a:lvl3pPr marL="914400" algn="l" defTabSz="914400" rtl="0" eaLnBrk="1" latinLnBrk="0" hangingPunct="1">
      <a:defRPr sz="1000" kern="1200">
        <a:solidFill>
          <a:schemeClr val="tx1"/>
        </a:solidFill>
        <a:latin typeface="+mn-lt"/>
        <a:ea typeface="+mn-ea"/>
        <a:cs typeface="+mn-cs"/>
      </a:defRPr>
    </a:lvl3pPr>
    <a:lvl4pPr marL="1371600" algn="l" defTabSz="914400" rtl="0" eaLnBrk="1" latinLnBrk="0" hangingPunct="1">
      <a:defRPr sz="1000" kern="1200">
        <a:solidFill>
          <a:schemeClr val="tx1"/>
        </a:solidFill>
        <a:latin typeface="+mn-lt"/>
        <a:ea typeface="+mn-ea"/>
        <a:cs typeface="+mn-cs"/>
      </a:defRPr>
    </a:lvl4pPr>
    <a:lvl5pPr marL="1828800" algn="l" defTabSz="914400" rtl="0" eaLnBrk="1" latinLnBrk="0" hangingPunct="1">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latin typeface="+mn-lt"/>
            </a:endParaRPr>
          </a:p>
        </p:txBody>
      </p:sp>
      <p:sp>
        <p:nvSpPr>
          <p:cNvPr id="4" name="Slide Number Placeholder 3"/>
          <p:cNvSpPr>
            <a:spLocks noGrp="1"/>
          </p:cNvSpPr>
          <p:nvPr>
            <p:ph type="sldNum" sz="quarter" idx="5"/>
          </p:nvPr>
        </p:nvSpPr>
        <p:spPr/>
        <p:txBody>
          <a:bodyPr/>
          <a:lstStyle/>
          <a:p>
            <a:fld id="{FCC5A144-ACD4-49F8-A22E-466100B0314C}" type="slidenum">
              <a:rPr lang="en-150" smtClean="0"/>
              <a:t>2</a:t>
            </a:fld>
            <a:endParaRPr lang="en-150"/>
          </a:p>
        </p:txBody>
      </p:sp>
    </p:spTree>
    <p:extLst>
      <p:ext uri="{BB962C8B-B14F-4D97-AF65-F5344CB8AC3E}">
        <p14:creationId xmlns:p14="http://schemas.microsoft.com/office/powerpoint/2010/main" val="28908737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Contemplative mood: in deep thought or reflection</a:t>
            </a:r>
          </a:p>
          <a:p>
            <a:r>
              <a:rPr lang="el-GR" dirty="0"/>
              <a:t>Αυτό λέγεται ότι έγινε το 1666.</a:t>
            </a:r>
            <a:endParaRPr lang="en-US" dirty="0"/>
          </a:p>
        </p:txBody>
      </p:sp>
      <p:sp>
        <p:nvSpPr>
          <p:cNvPr id="4" name="Slide Number Placeholder 3"/>
          <p:cNvSpPr>
            <a:spLocks noGrp="1"/>
          </p:cNvSpPr>
          <p:nvPr>
            <p:ph type="sldNum" sz="quarter" idx="5"/>
          </p:nvPr>
        </p:nvSpPr>
        <p:spPr/>
        <p:txBody>
          <a:bodyPr/>
          <a:lstStyle/>
          <a:p>
            <a:fld id="{FCC5A144-ACD4-49F8-A22E-466100B0314C}" type="slidenum">
              <a:rPr lang="en-150" smtClean="0"/>
              <a:t>3</a:t>
            </a:fld>
            <a:endParaRPr lang="en-150"/>
          </a:p>
        </p:txBody>
      </p:sp>
    </p:spTree>
    <p:extLst>
      <p:ext uri="{BB962C8B-B14F-4D97-AF65-F5344CB8AC3E}">
        <p14:creationId xmlns:p14="http://schemas.microsoft.com/office/powerpoint/2010/main" val="22353702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4</a:t>
            </a:fld>
            <a:endParaRPr lang="en-150"/>
          </a:p>
        </p:txBody>
      </p:sp>
    </p:spTree>
    <p:extLst>
      <p:ext uri="{BB962C8B-B14F-4D97-AF65-F5344CB8AC3E}">
        <p14:creationId xmlns:p14="http://schemas.microsoft.com/office/powerpoint/2010/main" val="31388164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5</a:t>
            </a:fld>
            <a:endParaRPr lang="en-150"/>
          </a:p>
        </p:txBody>
      </p:sp>
    </p:spTree>
    <p:extLst>
      <p:ext uri="{BB962C8B-B14F-4D97-AF65-F5344CB8AC3E}">
        <p14:creationId xmlns:p14="http://schemas.microsoft.com/office/powerpoint/2010/main" val="2004675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6</a:t>
            </a:fld>
            <a:endParaRPr lang="en-150"/>
          </a:p>
        </p:txBody>
      </p:sp>
    </p:spTree>
    <p:extLst>
      <p:ext uri="{BB962C8B-B14F-4D97-AF65-F5344CB8AC3E}">
        <p14:creationId xmlns:p14="http://schemas.microsoft.com/office/powerpoint/2010/main" val="12750082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7</a:t>
            </a:fld>
            <a:endParaRPr lang="en-150"/>
          </a:p>
        </p:txBody>
      </p:sp>
    </p:spTree>
    <p:extLst>
      <p:ext uri="{BB962C8B-B14F-4D97-AF65-F5344CB8AC3E}">
        <p14:creationId xmlns:p14="http://schemas.microsoft.com/office/powerpoint/2010/main" val="17513064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8</a:t>
            </a:fld>
            <a:endParaRPr lang="en-150"/>
          </a:p>
        </p:txBody>
      </p:sp>
    </p:spTree>
    <p:extLst>
      <p:ext uri="{BB962C8B-B14F-4D97-AF65-F5344CB8AC3E}">
        <p14:creationId xmlns:p14="http://schemas.microsoft.com/office/powerpoint/2010/main" val="1412285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9</a:t>
            </a:fld>
            <a:endParaRPr lang="en-150"/>
          </a:p>
        </p:txBody>
      </p:sp>
    </p:spTree>
    <p:extLst>
      <p:ext uri="{BB962C8B-B14F-4D97-AF65-F5344CB8AC3E}">
        <p14:creationId xmlns:p14="http://schemas.microsoft.com/office/powerpoint/2010/main" val="34393863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1687 </a:t>
            </a:r>
            <a:r>
              <a:rPr lang="en-US" dirty="0"/>
              <a:t>Principia (</a:t>
            </a:r>
            <a:r>
              <a:rPr lang="el-GR" dirty="0"/>
              <a:t>Μαθηματικές Αρχές της Φυσικής Φιλοσοφίας)</a:t>
            </a:r>
          </a:p>
          <a:p>
            <a:r>
              <a:rPr lang="el-GR" dirty="0"/>
              <a:t>Πρώτη έκδοση, </a:t>
            </a:r>
            <a:r>
              <a:rPr lang="en-US" dirty="0"/>
              <a:t>Language: Neo Latin	</a:t>
            </a:r>
          </a:p>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10</a:t>
            </a:fld>
            <a:endParaRPr lang="en-150"/>
          </a:p>
        </p:txBody>
      </p:sp>
    </p:spTree>
    <p:extLst>
      <p:ext uri="{BB962C8B-B14F-4D97-AF65-F5344CB8AC3E}">
        <p14:creationId xmlns:p14="http://schemas.microsoft.com/office/powerpoint/2010/main" val="22018980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1687 </a:t>
            </a:r>
            <a:r>
              <a:rPr lang="en-US" dirty="0"/>
              <a:t>Principia (</a:t>
            </a:r>
            <a:r>
              <a:rPr lang="el-GR" dirty="0"/>
              <a:t>Μαθηματικές Αρχές της Φυσικής Φιλοσοφίας)</a:t>
            </a:r>
          </a:p>
          <a:p>
            <a:r>
              <a:rPr lang="el-GR" dirty="0"/>
              <a:t>Πρώτη έκδοση, </a:t>
            </a:r>
            <a:r>
              <a:rPr lang="en-US" dirty="0"/>
              <a:t>Language: Neo Latin</a:t>
            </a:r>
            <a:endParaRPr lang="el-GR" dirty="0"/>
          </a:p>
          <a:p>
            <a:endParaRPr lang="el-GR" dirty="0"/>
          </a:p>
          <a:p>
            <a:r>
              <a:rPr lang="en-US" dirty="0"/>
              <a:t>	</a:t>
            </a:r>
          </a:p>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11</a:t>
            </a:fld>
            <a:endParaRPr lang="en-150"/>
          </a:p>
        </p:txBody>
      </p:sp>
    </p:spTree>
    <p:extLst>
      <p:ext uri="{BB962C8B-B14F-4D97-AF65-F5344CB8AC3E}">
        <p14:creationId xmlns:p14="http://schemas.microsoft.com/office/powerpoint/2010/main" val="1554534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12</a:t>
            </a:fld>
            <a:endParaRPr lang="en-150"/>
          </a:p>
        </p:txBody>
      </p:sp>
    </p:spTree>
    <p:extLst>
      <p:ext uri="{BB962C8B-B14F-4D97-AF65-F5344CB8AC3E}">
        <p14:creationId xmlns:p14="http://schemas.microsoft.com/office/powerpoint/2010/main" val="28901205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13</a:t>
            </a:fld>
            <a:endParaRPr lang="en-150"/>
          </a:p>
        </p:txBody>
      </p:sp>
    </p:spTree>
    <p:extLst>
      <p:ext uri="{BB962C8B-B14F-4D97-AF65-F5344CB8AC3E}">
        <p14:creationId xmlns:p14="http://schemas.microsoft.com/office/powerpoint/2010/main" val="39590736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14</a:t>
            </a:fld>
            <a:endParaRPr lang="en-150"/>
          </a:p>
        </p:txBody>
      </p:sp>
    </p:spTree>
    <p:extLst>
      <p:ext uri="{BB962C8B-B14F-4D97-AF65-F5344CB8AC3E}">
        <p14:creationId xmlns:p14="http://schemas.microsoft.com/office/powerpoint/2010/main" val="3473004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15</a:t>
            </a:fld>
            <a:endParaRPr lang="en-150"/>
          </a:p>
        </p:txBody>
      </p:sp>
    </p:spTree>
    <p:extLst>
      <p:ext uri="{BB962C8B-B14F-4D97-AF65-F5344CB8AC3E}">
        <p14:creationId xmlns:p14="http://schemas.microsoft.com/office/powerpoint/2010/main" val="14956699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16</a:t>
            </a:fld>
            <a:endParaRPr lang="en-150"/>
          </a:p>
        </p:txBody>
      </p:sp>
    </p:spTree>
    <p:extLst>
      <p:ext uri="{BB962C8B-B14F-4D97-AF65-F5344CB8AC3E}">
        <p14:creationId xmlns:p14="http://schemas.microsoft.com/office/powerpoint/2010/main" val="21413761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17</a:t>
            </a:fld>
            <a:endParaRPr lang="en-150"/>
          </a:p>
        </p:txBody>
      </p:sp>
    </p:spTree>
    <p:extLst>
      <p:ext uri="{BB962C8B-B14F-4D97-AF65-F5344CB8AC3E}">
        <p14:creationId xmlns:p14="http://schemas.microsoft.com/office/powerpoint/2010/main" val="1917427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18</a:t>
            </a:fld>
            <a:endParaRPr lang="en-150"/>
          </a:p>
        </p:txBody>
      </p:sp>
    </p:spTree>
    <p:extLst>
      <p:ext uri="{BB962C8B-B14F-4D97-AF65-F5344CB8AC3E}">
        <p14:creationId xmlns:p14="http://schemas.microsoft.com/office/powerpoint/2010/main" val="6917071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19</a:t>
            </a:fld>
            <a:endParaRPr lang="en-150"/>
          </a:p>
        </p:txBody>
      </p:sp>
    </p:spTree>
    <p:extLst>
      <p:ext uri="{BB962C8B-B14F-4D97-AF65-F5344CB8AC3E}">
        <p14:creationId xmlns:p14="http://schemas.microsoft.com/office/powerpoint/2010/main" val="18234239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20</a:t>
            </a:fld>
            <a:endParaRPr lang="en-150"/>
          </a:p>
        </p:txBody>
      </p:sp>
    </p:spTree>
    <p:extLst>
      <p:ext uri="{BB962C8B-B14F-4D97-AF65-F5344CB8AC3E}">
        <p14:creationId xmlns:p14="http://schemas.microsoft.com/office/powerpoint/2010/main" val="42218353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21</a:t>
            </a:fld>
            <a:endParaRPr lang="en-150"/>
          </a:p>
        </p:txBody>
      </p:sp>
    </p:spTree>
    <p:extLst>
      <p:ext uri="{BB962C8B-B14F-4D97-AF65-F5344CB8AC3E}">
        <p14:creationId xmlns:p14="http://schemas.microsoft.com/office/powerpoint/2010/main" val="41066976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22</a:t>
            </a:fld>
            <a:endParaRPr lang="en-150"/>
          </a:p>
        </p:txBody>
      </p:sp>
    </p:spTree>
    <p:extLst>
      <p:ext uri="{BB962C8B-B14F-4D97-AF65-F5344CB8AC3E}">
        <p14:creationId xmlns:p14="http://schemas.microsoft.com/office/powerpoint/2010/main" val="666946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23</a:t>
            </a:fld>
            <a:endParaRPr lang="en-150"/>
          </a:p>
        </p:txBody>
      </p:sp>
    </p:spTree>
    <p:extLst>
      <p:ext uri="{BB962C8B-B14F-4D97-AF65-F5344CB8AC3E}">
        <p14:creationId xmlns:p14="http://schemas.microsoft.com/office/powerpoint/2010/main" val="11730788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24</a:t>
            </a:fld>
            <a:endParaRPr lang="en-150"/>
          </a:p>
        </p:txBody>
      </p:sp>
    </p:spTree>
    <p:extLst>
      <p:ext uri="{BB962C8B-B14F-4D97-AF65-F5344CB8AC3E}">
        <p14:creationId xmlns:p14="http://schemas.microsoft.com/office/powerpoint/2010/main" val="16242732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25</a:t>
            </a:fld>
            <a:endParaRPr lang="en-150"/>
          </a:p>
        </p:txBody>
      </p:sp>
    </p:spTree>
    <p:extLst>
      <p:ext uri="{BB962C8B-B14F-4D97-AF65-F5344CB8AC3E}">
        <p14:creationId xmlns:p14="http://schemas.microsoft.com/office/powerpoint/2010/main" val="9226107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26</a:t>
            </a:fld>
            <a:endParaRPr lang="en-150"/>
          </a:p>
        </p:txBody>
      </p:sp>
    </p:spTree>
    <p:extLst>
      <p:ext uri="{BB962C8B-B14F-4D97-AF65-F5344CB8AC3E}">
        <p14:creationId xmlns:p14="http://schemas.microsoft.com/office/powerpoint/2010/main" val="11180661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by English scientist Henry Cavendish</a:t>
            </a:r>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27</a:t>
            </a:fld>
            <a:endParaRPr lang="en-150"/>
          </a:p>
        </p:txBody>
      </p:sp>
    </p:spTree>
    <p:extLst>
      <p:ext uri="{BB962C8B-B14F-4D97-AF65-F5344CB8AC3E}">
        <p14:creationId xmlns:p14="http://schemas.microsoft.com/office/powerpoint/2010/main" val="5534392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28</a:t>
            </a:fld>
            <a:endParaRPr lang="en-150"/>
          </a:p>
        </p:txBody>
      </p:sp>
    </p:spTree>
    <p:extLst>
      <p:ext uri="{BB962C8B-B14F-4D97-AF65-F5344CB8AC3E}">
        <p14:creationId xmlns:p14="http://schemas.microsoft.com/office/powerpoint/2010/main" val="14454847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29</a:t>
            </a:fld>
            <a:endParaRPr lang="en-150"/>
          </a:p>
        </p:txBody>
      </p:sp>
    </p:spTree>
    <p:extLst>
      <p:ext uri="{BB962C8B-B14F-4D97-AF65-F5344CB8AC3E}">
        <p14:creationId xmlns:p14="http://schemas.microsoft.com/office/powerpoint/2010/main" val="42058892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30</a:t>
            </a:fld>
            <a:endParaRPr lang="en-150"/>
          </a:p>
        </p:txBody>
      </p:sp>
    </p:spTree>
    <p:extLst>
      <p:ext uri="{BB962C8B-B14F-4D97-AF65-F5344CB8AC3E}">
        <p14:creationId xmlns:p14="http://schemas.microsoft.com/office/powerpoint/2010/main" val="18086745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31</a:t>
            </a:fld>
            <a:endParaRPr lang="en-150"/>
          </a:p>
        </p:txBody>
      </p:sp>
    </p:spTree>
    <p:extLst>
      <p:ext uri="{BB962C8B-B14F-4D97-AF65-F5344CB8AC3E}">
        <p14:creationId xmlns:p14="http://schemas.microsoft.com/office/powerpoint/2010/main" val="6324313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32</a:t>
            </a:fld>
            <a:endParaRPr lang="en-150"/>
          </a:p>
        </p:txBody>
      </p:sp>
    </p:spTree>
    <p:extLst>
      <p:ext uri="{BB962C8B-B14F-4D97-AF65-F5344CB8AC3E}">
        <p14:creationId xmlns:p14="http://schemas.microsoft.com/office/powerpoint/2010/main" val="1863906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33</a:t>
            </a:fld>
            <a:endParaRPr lang="en-150"/>
          </a:p>
        </p:txBody>
      </p:sp>
    </p:spTree>
    <p:extLst>
      <p:ext uri="{BB962C8B-B14F-4D97-AF65-F5344CB8AC3E}">
        <p14:creationId xmlns:p14="http://schemas.microsoft.com/office/powerpoint/2010/main" val="40387598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34</a:t>
            </a:fld>
            <a:endParaRPr lang="en-150"/>
          </a:p>
        </p:txBody>
      </p:sp>
    </p:spTree>
    <p:extLst>
      <p:ext uri="{BB962C8B-B14F-4D97-AF65-F5344CB8AC3E}">
        <p14:creationId xmlns:p14="http://schemas.microsoft.com/office/powerpoint/2010/main" val="22692410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35</a:t>
            </a:fld>
            <a:endParaRPr lang="en-150"/>
          </a:p>
        </p:txBody>
      </p:sp>
    </p:spTree>
    <p:extLst>
      <p:ext uri="{BB962C8B-B14F-4D97-AF65-F5344CB8AC3E}">
        <p14:creationId xmlns:p14="http://schemas.microsoft.com/office/powerpoint/2010/main" val="18127849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36</a:t>
            </a:fld>
            <a:endParaRPr lang="en-150"/>
          </a:p>
        </p:txBody>
      </p:sp>
    </p:spTree>
    <p:extLst>
      <p:ext uri="{BB962C8B-B14F-4D97-AF65-F5344CB8AC3E}">
        <p14:creationId xmlns:p14="http://schemas.microsoft.com/office/powerpoint/2010/main" val="9351579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37</a:t>
            </a:fld>
            <a:endParaRPr lang="en-150"/>
          </a:p>
        </p:txBody>
      </p:sp>
    </p:spTree>
    <p:extLst>
      <p:ext uri="{BB962C8B-B14F-4D97-AF65-F5344CB8AC3E}">
        <p14:creationId xmlns:p14="http://schemas.microsoft.com/office/powerpoint/2010/main" val="3853274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38</a:t>
            </a:fld>
            <a:endParaRPr lang="en-150"/>
          </a:p>
        </p:txBody>
      </p:sp>
    </p:spTree>
    <p:extLst>
      <p:ext uri="{BB962C8B-B14F-4D97-AF65-F5344CB8AC3E}">
        <p14:creationId xmlns:p14="http://schemas.microsoft.com/office/powerpoint/2010/main" val="35536186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39</a:t>
            </a:fld>
            <a:endParaRPr lang="en-150"/>
          </a:p>
        </p:txBody>
      </p:sp>
    </p:spTree>
    <p:extLst>
      <p:ext uri="{BB962C8B-B14F-4D97-AF65-F5344CB8AC3E}">
        <p14:creationId xmlns:p14="http://schemas.microsoft.com/office/powerpoint/2010/main" val="308790502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40</a:t>
            </a:fld>
            <a:endParaRPr lang="en-150"/>
          </a:p>
        </p:txBody>
      </p:sp>
    </p:spTree>
    <p:extLst>
      <p:ext uri="{BB962C8B-B14F-4D97-AF65-F5344CB8AC3E}">
        <p14:creationId xmlns:p14="http://schemas.microsoft.com/office/powerpoint/2010/main" val="3738112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41</a:t>
            </a:fld>
            <a:endParaRPr lang="en-150"/>
          </a:p>
        </p:txBody>
      </p:sp>
    </p:spTree>
    <p:extLst>
      <p:ext uri="{BB962C8B-B14F-4D97-AF65-F5344CB8AC3E}">
        <p14:creationId xmlns:p14="http://schemas.microsoft.com/office/powerpoint/2010/main" val="24300686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42</a:t>
            </a:fld>
            <a:endParaRPr lang="en-150"/>
          </a:p>
        </p:txBody>
      </p:sp>
    </p:spTree>
    <p:extLst>
      <p:ext uri="{BB962C8B-B14F-4D97-AF65-F5344CB8AC3E}">
        <p14:creationId xmlns:p14="http://schemas.microsoft.com/office/powerpoint/2010/main" val="12274731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43</a:t>
            </a:fld>
            <a:endParaRPr lang="en-150"/>
          </a:p>
        </p:txBody>
      </p:sp>
    </p:spTree>
    <p:extLst>
      <p:ext uri="{BB962C8B-B14F-4D97-AF65-F5344CB8AC3E}">
        <p14:creationId xmlns:p14="http://schemas.microsoft.com/office/powerpoint/2010/main" val="204726537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44</a:t>
            </a:fld>
            <a:endParaRPr lang="en-150"/>
          </a:p>
        </p:txBody>
      </p:sp>
    </p:spTree>
    <p:extLst>
      <p:ext uri="{BB962C8B-B14F-4D97-AF65-F5344CB8AC3E}">
        <p14:creationId xmlns:p14="http://schemas.microsoft.com/office/powerpoint/2010/main" val="26085780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45</a:t>
            </a:fld>
            <a:endParaRPr lang="en-150"/>
          </a:p>
        </p:txBody>
      </p:sp>
    </p:spTree>
    <p:extLst>
      <p:ext uri="{BB962C8B-B14F-4D97-AF65-F5344CB8AC3E}">
        <p14:creationId xmlns:p14="http://schemas.microsoft.com/office/powerpoint/2010/main" val="18572413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46</a:t>
            </a:fld>
            <a:endParaRPr lang="en-150"/>
          </a:p>
        </p:txBody>
      </p:sp>
    </p:spTree>
    <p:extLst>
      <p:ext uri="{BB962C8B-B14F-4D97-AF65-F5344CB8AC3E}">
        <p14:creationId xmlns:p14="http://schemas.microsoft.com/office/powerpoint/2010/main" val="414584148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47</a:t>
            </a:fld>
            <a:endParaRPr lang="en-150"/>
          </a:p>
        </p:txBody>
      </p:sp>
    </p:spTree>
    <p:extLst>
      <p:ext uri="{BB962C8B-B14F-4D97-AF65-F5344CB8AC3E}">
        <p14:creationId xmlns:p14="http://schemas.microsoft.com/office/powerpoint/2010/main" val="47087128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48</a:t>
            </a:fld>
            <a:endParaRPr lang="en-150"/>
          </a:p>
        </p:txBody>
      </p:sp>
    </p:spTree>
    <p:extLst>
      <p:ext uri="{BB962C8B-B14F-4D97-AF65-F5344CB8AC3E}">
        <p14:creationId xmlns:p14="http://schemas.microsoft.com/office/powerpoint/2010/main" val="324842152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49</a:t>
            </a:fld>
            <a:endParaRPr lang="en-150"/>
          </a:p>
        </p:txBody>
      </p:sp>
    </p:spTree>
    <p:extLst>
      <p:ext uri="{BB962C8B-B14F-4D97-AF65-F5344CB8AC3E}">
        <p14:creationId xmlns:p14="http://schemas.microsoft.com/office/powerpoint/2010/main" val="91641503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50</a:t>
            </a:fld>
            <a:endParaRPr lang="en-150"/>
          </a:p>
        </p:txBody>
      </p:sp>
    </p:spTree>
    <p:extLst>
      <p:ext uri="{BB962C8B-B14F-4D97-AF65-F5344CB8AC3E}">
        <p14:creationId xmlns:p14="http://schemas.microsoft.com/office/powerpoint/2010/main" val="107453498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51</a:t>
            </a:fld>
            <a:endParaRPr lang="en-150"/>
          </a:p>
        </p:txBody>
      </p:sp>
    </p:spTree>
    <p:extLst>
      <p:ext uri="{BB962C8B-B14F-4D97-AF65-F5344CB8AC3E}">
        <p14:creationId xmlns:p14="http://schemas.microsoft.com/office/powerpoint/2010/main" val="161999915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52</a:t>
            </a:fld>
            <a:endParaRPr lang="en-150"/>
          </a:p>
        </p:txBody>
      </p:sp>
    </p:spTree>
    <p:extLst>
      <p:ext uri="{BB962C8B-B14F-4D97-AF65-F5344CB8AC3E}">
        <p14:creationId xmlns:p14="http://schemas.microsoft.com/office/powerpoint/2010/main" val="25296238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53</a:t>
            </a:fld>
            <a:endParaRPr lang="en-150"/>
          </a:p>
        </p:txBody>
      </p:sp>
    </p:spTree>
    <p:extLst>
      <p:ext uri="{BB962C8B-B14F-4D97-AF65-F5344CB8AC3E}">
        <p14:creationId xmlns:p14="http://schemas.microsoft.com/office/powerpoint/2010/main" val="245534833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William of Ockham 14</a:t>
            </a:r>
            <a:r>
              <a:rPr lang="en-US" baseline="30000" dirty="0"/>
              <a:t>th</a:t>
            </a:r>
            <a:r>
              <a:rPr lang="en-US" dirty="0"/>
              <a:t> century. English Philosopher.</a:t>
            </a:r>
          </a:p>
          <a:p>
            <a:r>
              <a:rPr lang="el-GR" dirty="0"/>
              <a:t>Εφόσον δύο θεωρίες ταιριάζουν με τα φαινόμενα που παρατηρούμε είναι προτιμότερη η απλούστερη</a:t>
            </a:r>
          </a:p>
          <a:p>
            <a:r>
              <a:rPr lang="el-GR" dirty="0"/>
              <a:t>Την ιδέα αυτή την είχε και ο Αριστοτέλης: Η Φύση ενεργεί με τον πιο σύντομο δρόμο</a:t>
            </a:r>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54</a:t>
            </a:fld>
            <a:endParaRPr lang="en-150"/>
          </a:p>
        </p:txBody>
      </p:sp>
    </p:spTree>
    <p:extLst>
      <p:ext uri="{BB962C8B-B14F-4D97-AF65-F5344CB8AC3E}">
        <p14:creationId xmlns:p14="http://schemas.microsoft.com/office/powerpoint/2010/main" val="59467247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55</a:t>
            </a:fld>
            <a:endParaRPr lang="en-150"/>
          </a:p>
        </p:txBody>
      </p:sp>
    </p:spTree>
    <p:extLst>
      <p:ext uri="{BB962C8B-B14F-4D97-AF65-F5344CB8AC3E}">
        <p14:creationId xmlns:p14="http://schemas.microsoft.com/office/powerpoint/2010/main" val="416565080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56</a:t>
            </a:fld>
            <a:endParaRPr lang="en-150"/>
          </a:p>
        </p:txBody>
      </p:sp>
    </p:spTree>
    <p:extLst>
      <p:ext uri="{BB962C8B-B14F-4D97-AF65-F5344CB8AC3E}">
        <p14:creationId xmlns:p14="http://schemas.microsoft.com/office/powerpoint/2010/main" val="265046247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57</a:t>
            </a:fld>
            <a:endParaRPr lang="en-150"/>
          </a:p>
        </p:txBody>
      </p:sp>
    </p:spTree>
    <p:extLst>
      <p:ext uri="{BB962C8B-B14F-4D97-AF65-F5344CB8AC3E}">
        <p14:creationId xmlns:p14="http://schemas.microsoft.com/office/powerpoint/2010/main" val="6061227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58</a:t>
            </a:fld>
            <a:endParaRPr lang="en-150"/>
          </a:p>
        </p:txBody>
      </p:sp>
    </p:spTree>
    <p:extLst>
      <p:ext uri="{BB962C8B-B14F-4D97-AF65-F5344CB8AC3E}">
        <p14:creationId xmlns:p14="http://schemas.microsoft.com/office/powerpoint/2010/main" val="153022608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59</a:t>
            </a:fld>
            <a:endParaRPr lang="en-150"/>
          </a:p>
        </p:txBody>
      </p:sp>
    </p:spTree>
    <p:extLst>
      <p:ext uri="{BB962C8B-B14F-4D97-AF65-F5344CB8AC3E}">
        <p14:creationId xmlns:p14="http://schemas.microsoft.com/office/powerpoint/2010/main" val="267431877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C3B45-0C66-00BD-8200-FBEF0C9C5F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2BCEB7-F137-3071-421E-FAC7EEF2C8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63E970-CE55-D28A-D91F-8C9E241B7857}"/>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9E00090D-21C4-41C0-1C2F-5731EDA1D7B0}"/>
              </a:ext>
            </a:extLst>
          </p:cNvPr>
          <p:cNvSpPr>
            <a:spLocks noGrp="1"/>
          </p:cNvSpPr>
          <p:nvPr>
            <p:ph type="sldNum" sz="quarter" idx="5"/>
          </p:nvPr>
        </p:nvSpPr>
        <p:spPr/>
        <p:txBody>
          <a:bodyPr/>
          <a:lstStyle/>
          <a:p>
            <a:fld id="{FCC5A144-ACD4-49F8-A22E-466100B0314C}" type="slidenum">
              <a:rPr lang="en-150" smtClean="0"/>
              <a:t>60</a:t>
            </a:fld>
            <a:endParaRPr lang="en-150"/>
          </a:p>
        </p:txBody>
      </p:sp>
    </p:spTree>
    <p:extLst>
      <p:ext uri="{BB962C8B-B14F-4D97-AF65-F5344CB8AC3E}">
        <p14:creationId xmlns:p14="http://schemas.microsoft.com/office/powerpoint/2010/main" val="223702295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61EFC-B4CD-EDC1-C79F-60ADE0AAB6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D0643B-CA18-5443-1BBD-7862E4F1C3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BCABFD-9694-DBC7-78BC-D2AF7E5500F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D6406CDB-B746-872B-D862-0743A82A6647}"/>
              </a:ext>
            </a:extLst>
          </p:cNvPr>
          <p:cNvSpPr>
            <a:spLocks noGrp="1"/>
          </p:cNvSpPr>
          <p:nvPr>
            <p:ph type="sldNum" sz="quarter" idx="5"/>
          </p:nvPr>
        </p:nvSpPr>
        <p:spPr/>
        <p:txBody>
          <a:bodyPr/>
          <a:lstStyle/>
          <a:p>
            <a:fld id="{FCC5A144-ACD4-49F8-A22E-466100B0314C}" type="slidenum">
              <a:rPr lang="en-150" smtClean="0"/>
              <a:t>61</a:t>
            </a:fld>
            <a:endParaRPr lang="en-150"/>
          </a:p>
        </p:txBody>
      </p:sp>
    </p:spTree>
    <p:extLst>
      <p:ext uri="{BB962C8B-B14F-4D97-AF65-F5344CB8AC3E}">
        <p14:creationId xmlns:p14="http://schemas.microsoft.com/office/powerpoint/2010/main" val="1546643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E6FE-A168-2D9E-42AA-7F0F4C7308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150"/>
          </a:p>
        </p:txBody>
      </p:sp>
      <p:sp>
        <p:nvSpPr>
          <p:cNvPr id="3" name="Subtitle 2">
            <a:extLst>
              <a:ext uri="{FF2B5EF4-FFF2-40B4-BE49-F238E27FC236}">
                <a16:creationId xmlns:a16="http://schemas.microsoft.com/office/drawing/2014/main" id="{87D4C9BB-B62F-3AA2-1D4F-BC629D2B4B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150"/>
          </a:p>
        </p:txBody>
      </p:sp>
      <p:sp>
        <p:nvSpPr>
          <p:cNvPr id="4" name="Date Placeholder 3">
            <a:extLst>
              <a:ext uri="{FF2B5EF4-FFF2-40B4-BE49-F238E27FC236}">
                <a16:creationId xmlns:a16="http://schemas.microsoft.com/office/drawing/2014/main" id="{67CED2B0-8D2C-7A30-0BBA-ED3D404AED80}"/>
              </a:ext>
            </a:extLst>
          </p:cNvPr>
          <p:cNvSpPr>
            <a:spLocks noGrp="1"/>
          </p:cNvSpPr>
          <p:nvPr>
            <p:ph type="dt" sz="half" idx="10"/>
          </p:nvPr>
        </p:nvSpPr>
        <p:spPr/>
        <p:txBody>
          <a:bodyPr/>
          <a:lstStyle/>
          <a:p>
            <a:fld id="{813E76F3-2D4F-4645-9F81-0593C924633B}" type="datetimeFigureOut">
              <a:rPr lang="en-150" smtClean="0"/>
              <a:t>04/05/2026</a:t>
            </a:fld>
            <a:endParaRPr lang="en-150"/>
          </a:p>
        </p:txBody>
      </p:sp>
      <p:sp>
        <p:nvSpPr>
          <p:cNvPr id="5" name="Footer Placeholder 4">
            <a:extLst>
              <a:ext uri="{FF2B5EF4-FFF2-40B4-BE49-F238E27FC236}">
                <a16:creationId xmlns:a16="http://schemas.microsoft.com/office/drawing/2014/main" id="{57D5B02E-D23A-E5E8-DA49-0ECFC20058F8}"/>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33CD4F0B-C58E-CCE6-B7CE-5A28BAD67F8B}"/>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85206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90BD4-011D-CEB9-AD02-910422F0A592}"/>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BDF84A5D-6543-6B28-6F76-ED0D15FDD0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42DA9310-1ADB-3D5A-C37E-F994D5ABD0F2}"/>
              </a:ext>
            </a:extLst>
          </p:cNvPr>
          <p:cNvSpPr>
            <a:spLocks noGrp="1"/>
          </p:cNvSpPr>
          <p:nvPr>
            <p:ph type="dt" sz="half" idx="10"/>
          </p:nvPr>
        </p:nvSpPr>
        <p:spPr/>
        <p:txBody>
          <a:bodyPr/>
          <a:lstStyle/>
          <a:p>
            <a:fld id="{813E76F3-2D4F-4645-9F81-0593C924633B}" type="datetimeFigureOut">
              <a:rPr lang="en-150" smtClean="0"/>
              <a:t>04/05/2026</a:t>
            </a:fld>
            <a:endParaRPr lang="en-150"/>
          </a:p>
        </p:txBody>
      </p:sp>
      <p:sp>
        <p:nvSpPr>
          <p:cNvPr id="5" name="Footer Placeholder 4">
            <a:extLst>
              <a:ext uri="{FF2B5EF4-FFF2-40B4-BE49-F238E27FC236}">
                <a16:creationId xmlns:a16="http://schemas.microsoft.com/office/drawing/2014/main" id="{5EEC4145-FF67-FF73-63BF-D8C2591634BC}"/>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E6ED2013-EBD4-0930-8B6F-00DFCC792D5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117504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BF755-2C31-77B0-0C01-EBC722ACDE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150"/>
          </a:p>
        </p:txBody>
      </p:sp>
      <p:sp>
        <p:nvSpPr>
          <p:cNvPr id="3" name="Text Placeholder 2">
            <a:extLst>
              <a:ext uri="{FF2B5EF4-FFF2-40B4-BE49-F238E27FC236}">
                <a16:creationId xmlns:a16="http://schemas.microsoft.com/office/drawing/2014/main" id="{BDA8C853-DEB6-2138-8EB2-D5EF8C6FC7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574DDF-ECC6-7562-23E6-48DA43A9BAF5}"/>
              </a:ext>
            </a:extLst>
          </p:cNvPr>
          <p:cNvSpPr>
            <a:spLocks noGrp="1"/>
          </p:cNvSpPr>
          <p:nvPr>
            <p:ph type="dt" sz="half" idx="10"/>
          </p:nvPr>
        </p:nvSpPr>
        <p:spPr/>
        <p:txBody>
          <a:bodyPr/>
          <a:lstStyle/>
          <a:p>
            <a:fld id="{813E76F3-2D4F-4645-9F81-0593C924633B}" type="datetimeFigureOut">
              <a:rPr lang="en-150" smtClean="0"/>
              <a:t>04/05/2026</a:t>
            </a:fld>
            <a:endParaRPr lang="en-150"/>
          </a:p>
        </p:txBody>
      </p:sp>
      <p:sp>
        <p:nvSpPr>
          <p:cNvPr id="5" name="Footer Placeholder 4">
            <a:extLst>
              <a:ext uri="{FF2B5EF4-FFF2-40B4-BE49-F238E27FC236}">
                <a16:creationId xmlns:a16="http://schemas.microsoft.com/office/drawing/2014/main" id="{8C92C375-5379-E9D0-546A-CCC93764F653}"/>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026251B9-B251-7902-207E-936A23A3F42C}"/>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9619516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EAFB5-8CC0-1205-C001-0740E4782A70}"/>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78CAF824-348B-C204-FA1E-AC1B58C3E3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Content Placeholder 3">
            <a:extLst>
              <a:ext uri="{FF2B5EF4-FFF2-40B4-BE49-F238E27FC236}">
                <a16:creationId xmlns:a16="http://schemas.microsoft.com/office/drawing/2014/main" id="{047188F7-1079-78B7-FBE6-2C29D815CE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Date Placeholder 4">
            <a:extLst>
              <a:ext uri="{FF2B5EF4-FFF2-40B4-BE49-F238E27FC236}">
                <a16:creationId xmlns:a16="http://schemas.microsoft.com/office/drawing/2014/main" id="{FF05A009-EAD2-ECAB-DC07-0143606B99EE}"/>
              </a:ext>
            </a:extLst>
          </p:cNvPr>
          <p:cNvSpPr>
            <a:spLocks noGrp="1"/>
          </p:cNvSpPr>
          <p:nvPr>
            <p:ph type="dt" sz="half" idx="10"/>
          </p:nvPr>
        </p:nvSpPr>
        <p:spPr/>
        <p:txBody>
          <a:bodyPr/>
          <a:lstStyle/>
          <a:p>
            <a:fld id="{813E76F3-2D4F-4645-9F81-0593C924633B}" type="datetimeFigureOut">
              <a:rPr lang="en-150" smtClean="0"/>
              <a:t>04/05/2026</a:t>
            </a:fld>
            <a:endParaRPr lang="en-150"/>
          </a:p>
        </p:txBody>
      </p:sp>
      <p:sp>
        <p:nvSpPr>
          <p:cNvPr id="6" name="Footer Placeholder 5">
            <a:extLst>
              <a:ext uri="{FF2B5EF4-FFF2-40B4-BE49-F238E27FC236}">
                <a16:creationId xmlns:a16="http://schemas.microsoft.com/office/drawing/2014/main" id="{B409F23B-C682-58D0-E202-E17FDEAE8A43}"/>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0B33E1A-9781-29C8-6558-C4DBA78E114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45672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53661-D5DD-5877-9AC7-A62CFE589D09}"/>
              </a:ext>
            </a:extLst>
          </p:cNvPr>
          <p:cNvSpPr>
            <a:spLocks noGrp="1"/>
          </p:cNvSpPr>
          <p:nvPr>
            <p:ph type="title"/>
          </p:nvPr>
        </p:nvSpPr>
        <p:spPr>
          <a:xfrm>
            <a:off x="839788" y="365125"/>
            <a:ext cx="10515600" cy="1325563"/>
          </a:xfrm>
        </p:spPr>
        <p:txBody>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FF14838F-0EB0-9EE6-0438-DFEBE1DA02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68676E-877F-4FDE-0263-CD0E75F080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Text Placeholder 4">
            <a:extLst>
              <a:ext uri="{FF2B5EF4-FFF2-40B4-BE49-F238E27FC236}">
                <a16:creationId xmlns:a16="http://schemas.microsoft.com/office/drawing/2014/main" id="{95FF6687-62A3-C62C-F90E-8ED68CC4DC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A7F3DD-5F47-EAC8-D525-C34FFC09BE7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7" name="Date Placeholder 6">
            <a:extLst>
              <a:ext uri="{FF2B5EF4-FFF2-40B4-BE49-F238E27FC236}">
                <a16:creationId xmlns:a16="http://schemas.microsoft.com/office/drawing/2014/main" id="{9C646C67-6883-713E-A7AD-975E5D7B2021}"/>
              </a:ext>
            </a:extLst>
          </p:cNvPr>
          <p:cNvSpPr>
            <a:spLocks noGrp="1"/>
          </p:cNvSpPr>
          <p:nvPr>
            <p:ph type="dt" sz="half" idx="10"/>
          </p:nvPr>
        </p:nvSpPr>
        <p:spPr/>
        <p:txBody>
          <a:bodyPr/>
          <a:lstStyle/>
          <a:p>
            <a:fld id="{813E76F3-2D4F-4645-9F81-0593C924633B}" type="datetimeFigureOut">
              <a:rPr lang="en-150" smtClean="0"/>
              <a:t>04/05/2026</a:t>
            </a:fld>
            <a:endParaRPr lang="en-150"/>
          </a:p>
        </p:txBody>
      </p:sp>
      <p:sp>
        <p:nvSpPr>
          <p:cNvPr id="8" name="Footer Placeholder 7">
            <a:extLst>
              <a:ext uri="{FF2B5EF4-FFF2-40B4-BE49-F238E27FC236}">
                <a16:creationId xmlns:a16="http://schemas.microsoft.com/office/drawing/2014/main" id="{5DFE6D11-937E-4250-A21D-9590EE962C73}"/>
              </a:ext>
            </a:extLst>
          </p:cNvPr>
          <p:cNvSpPr>
            <a:spLocks noGrp="1"/>
          </p:cNvSpPr>
          <p:nvPr>
            <p:ph type="ftr" sz="quarter" idx="11"/>
          </p:nvPr>
        </p:nvSpPr>
        <p:spPr/>
        <p:txBody>
          <a:bodyPr/>
          <a:lstStyle/>
          <a:p>
            <a:endParaRPr lang="en-150"/>
          </a:p>
        </p:txBody>
      </p:sp>
      <p:sp>
        <p:nvSpPr>
          <p:cNvPr id="9" name="Slide Number Placeholder 8">
            <a:extLst>
              <a:ext uri="{FF2B5EF4-FFF2-40B4-BE49-F238E27FC236}">
                <a16:creationId xmlns:a16="http://schemas.microsoft.com/office/drawing/2014/main" id="{37298ACE-137F-F32B-6F4A-19462AA7D50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4077181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75C63-4CD5-09BB-F633-FBEAEFAA95EC}"/>
              </a:ext>
            </a:extLst>
          </p:cNvPr>
          <p:cNvSpPr>
            <a:spLocks noGrp="1"/>
          </p:cNvSpPr>
          <p:nvPr>
            <p:ph type="title"/>
          </p:nvPr>
        </p:nvSpPr>
        <p:spPr/>
        <p:txBody>
          <a:bodyPr/>
          <a:lstStyle/>
          <a:p>
            <a:r>
              <a:rPr lang="en-US"/>
              <a:t>Click to edit Master title style</a:t>
            </a:r>
            <a:endParaRPr lang="en-150"/>
          </a:p>
        </p:txBody>
      </p:sp>
      <p:sp>
        <p:nvSpPr>
          <p:cNvPr id="3" name="Date Placeholder 2">
            <a:extLst>
              <a:ext uri="{FF2B5EF4-FFF2-40B4-BE49-F238E27FC236}">
                <a16:creationId xmlns:a16="http://schemas.microsoft.com/office/drawing/2014/main" id="{C9D3CA92-0D4B-5510-24F8-81D59A6B205C}"/>
              </a:ext>
            </a:extLst>
          </p:cNvPr>
          <p:cNvSpPr>
            <a:spLocks noGrp="1"/>
          </p:cNvSpPr>
          <p:nvPr>
            <p:ph type="dt" sz="half" idx="10"/>
          </p:nvPr>
        </p:nvSpPr>
        <p:spPr/>
        <p:txBody>
          <a:bodyPr/>
          <a:lstStyle/>
          <a:p>
            <a:fld id="{813E76F3-2D4F-4645-9F81-0593C924633B}" type="datetimeFigureOut">
              <a:rPr lang="en-150" smtClean="0"/>
              <a:t>04/05/2026</a:t>
            </a:fld>
            <a:endParaRPr lang="en-150"/>
          </a:p>
        </p:txBody>
      </p:sp>
      <p:sp>
        <p:nvSpPr>
          <p:cNvPr id="4" name="Footer Placeholder 3">
            <a:extLst>
              <a:ext uri="{FF2B5EF4-FFF2-40B4-BE49-F238E27FC236}">
                <a16:creationId xmlns:a16="http://schemas.microsoft.com/office/drawing/2014/main" id="{F74B9948-B2AC-AE19-7889-ED422D49B180}"/>
              </a:ext>
            </a:extLst>
          </p:cNvPr>
          <p:cNvSpPr>
            <a:spLocks noGrp="1"/>
          </p:cNvSpPr>
          <p:nvPr>
            <p:ph type="ftr" sz="quarter" idx="11"/>
          </p:nvPr>
        </p:nvSpPr>
        <p:spPr/>
        <p:txBody>
          <a:bodyPr/>
          <a:lstStyle/>
          <a:p>
            <a:endParaRPr lang="en-150"/>
          </a:p>
        </p:txBody>
      </p:sp>
      <p:sp>
        <p:nvSpPr>
          <p:cNvPr id="5" name="Slide Number Placeholder 4">
            <a:extLst>
              <a:ext uri="{FF2B5EF4-FFF2-40B4-BE49-F238E27FC236}">
                <a16:creationId xmlns:a16="http://schemas.microsoft.com/office/drawing/2014/main" id="{A68D8914-313E-A2D5-9E63-0675BB21A77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756648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96DF34-ABFB-8564-5488-264700DE99DB}"/>
              </a:ext>
            </a:extLst>
          </p:cNvPr>
          <p:cNvSpPr>
            <a:spLocks noGrp="1"/>
          </p:cNvSpPr>
          <p:nvPr>
            <p:ph type="dt" sz="half" idx="10"/>
          </p:nvPr>
        </p:nvSpPr>
        <p:spPr/>
        <p:txBody>
          <a:bodyPr/>
          <a:lstStyle/>
          <a:p>
            <a:fld id="{813E76F3-2D4F-4645-9F81-0593C924633B}" type="datetimeFigureOut">
              <a:rPr lang="en-150" smtClean="0"/>
              <a:t>04/05/2026</a:t>
            </a:fld>
            <a:endParaRPr lang="en-150"/>
          </a:p>
        </p:txBody>
      </p:sp>
      <p:sp>
        <p:nvSpPr>
          <p:cNvPr id="3" name="Footer Placeholder 2">
            <a:extLst>
              <a:ext uri="{FF2B5EF4-FFF2-40B4-BE49-F238E27FC236}">
                <a16:creationId xmlns:a16="http://schemas.microsoft.com/office/drawing/2014/main" id="{BCD98A0F-8191-E8D5-FFE7-C313786BD2EA}"/>
              </a:ext>
            </a:extLst>
          </p:cNvPr>
          <p:cNvSpPr>
            <a:spLocks noGrp="1"/>
          </p:cNvSpPr>
          <p:nvPr>
            <p:ph type="ftr" sz="quarter" idx="11"/>
          </p:nvPr>
        </p:nvSpPr>
        <p:spPr/>
        <p:txBody>
          <a:bodyPr/>
          <a:lstStyle/>
          <a:p>
            <a:endParaRPr lang="en-150"/>
          </a:p>
        </p:txBody>
      </p:sp>
      <p:sp>
        <p:nvSpPr>
          <p:cNvPr id="4" name="Slide Number Placeholder 3">
            <a:extLst>
              <a:ext uri="{FF2B5EF4-FFF2-40B4-BE49-F238E27FC236}">
                <a16:creationId xmlns:a16="http://schemas.microsoft.com/office/drawing/2014/main" id="{5CEC47AA-C681-AE88-86BE-59F041B14086}"/>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04964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53858-F2C8-A730-22CE-556263D181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Content Placeholder 2">
            <a:extLst>
              <a:ext uri="{FF2B5EF4-FFF2-40B4-BE49-F238E27FC236}">
                <a16:creationId xmlns:a16="http://schemas.microsoft.com/office/drawing/2014/main" id="{940286DE-5D55-3E80-121E-A5E02945C4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Text Placeholder 3">
            <a:extLst>
              <a:ext uri="{FF2B5EF4-FFF2-40B4-BE49-F238E27FC236}">
                <a16:creationId xmlns:a16="http://schemas.microsoft.com/office/drawing/2014/main" id="{BC3B0AEA-17C2-4DCE-D861-F993E293EE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A1B4E7-7AC4-ABE7-7871-297BDC6B5E6C}"/>
              </a:ext>
            </a:extLst>
          </p:cNvPr>
          <p:cNvSpPr>
            <a:spLocks noGrp="1"/>
          </p:cNvSpPr>
          <p:nvPr>
            <p:ph type="dt" sz="half" idx="10"/>
          </p:nvPr>
        </p:nvSpPr>
        <p:spPr/>
        <p:txBody>
          <a:bodyPr/>
          <a:lstStyle/>
          <a:p>
            <a:fld id="{813E76F3-2D4F-4645-9F81-0593C924633B}" type="datetimeFigureOut">
              <a:rPr lang="en-150" smtClean="0"/>
              <a:t>04/05/2026</a:t>
            </a:fld>
            <a:endParaRPr lang="en-150"/>
          </a:p>
        </p:txBody>
      </p:sp>
      <p:sp>
        <p:nvSpPr>
          <p:cNvPr id="6" name="Footer Placeholder 5">
            <a:extLst>
              <a:ext uri="{FF2B5EF4-FFF2-40B4-BE49-F238E27FC236}">
                <a16:creationId xmlns:a16="http://schemas.microsoft.com/office/drawing/2014/main" id="{6638A230-EFF3-2DAD-A78E-43679F487A38}"/>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ADC48AC-C890-D740-D4C7-384FAA30DC14}"/>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658028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9984B-3E6C-A4BA-C6AA-B99FE4E7E9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Picture Placeholder 2">
            <a:extLst>
              <a:ext uri="{FF2B5EF4-FFF2-40B4-BE49-F238E27FC236}">
                <a16:creationId xmlns:a16="http://schemas.microsoft.com/office/drawing/2014/main" id="{9366808A-8032-40A0-40D7-A3131D8034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150"/>
          </a:p>
        </p:txBody>
      </p:sp>
      <p:sp>
        <p:nvSpPr>
          <p:cNvPr id="4" name="Text Placeholder 3">
            <a:extLst>
              <a:ext uri="{FF2B5EF4-FFF2-40B4-BE49-F238E27FC236}">
                <a16:creationId xmlns:a16="http://schemas.microsoft.com/office/drawing/2014/main" id="{1935F1D7-F8BE-29B7-1B8A-A260E9C1A5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BAEF4A-F4A8-EF29-C607-3A80250227F0}"/>
              </a:ext>
            </a:extLst>
          </p:cNvPr>
          <p:cNvSpPr>
            <a:spLocks noGrp="1"/>
          </p:cNvSpPr>
          <p:nvPr>
            <p:ph type="dt" sz="half" idx="10"/>
          </p:nvPr>
        </p:nvSpPr>
        <p:spPr/>
        <p:txBody>
          <a:bodyPr/>
          <a:lstStyle/>
          <a:p>
            <a:fld id="{813E76F3-2D4F-4645-9F81-0593C924633B}" type="datetimeFigureOut">
              <a:rPr lang="en-150" smtClean="0"/>
              <a:t>04/05/2026</a:t>
            </a:fld>
            <a:endParaRPr lang="en-150"/>
          </a:p>
        </p:txBody>
      </p:sp>
      <p:sp>
        <p:nvSpPr>
          <p:cNvPr id="6" name="Footer Placeholder 5">
            <a:extLst>
              <a:ext uri="{FF2B5EF4-FFF2-40B4-BE49-F238E27FC236}">
                <a16:creationId xmlns:a16="http://schemas.microsoft.com/office/drawing/2014/main" id="{ADD51786-5494-9C0F-9ADD-BFF9A2A24FA6}"/>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16900C95-797B-D5BC-9ACE-769F43DC36F2}"/>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813689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7E60B-3F7B-B3EE-3303-3573117E26A4}"/>
              </a:ext>
            </a:extLst>
          </p:cNvPr>
          <p:cNvSpPr>
            <a:spLocks noGrp="1"/>
          </p:cNvSpPr>
          <p:nvPr>
            <p:ph type="title"/>
          </p:nvPr>
        </p:nvSpPr>
        <p:spPr/>
        <p:txBody>
          <a:bodyPr/>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88394E2-FEA8-1FEA-EC64-26D058E242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7F0B30FE-96C0-16E5-F18F-0BC4F7A18426}"/>
              </a:ext>
            </a:extLst>
          </p:cNvPr>
          <p:cNvSpPr>
            <a:spLocks noGrp="1"/>
          </p:cNvSpPr>
          <p:nvPr>
            <p:ph type="dt" sz="half" idx="10"/>
          </p:nvPr>
        </p:nvSpPr>
        <p:spPr/>
        <p:txBody>
          <a:bodyPr/>
          <a:lstStyle/>
          <a:p>
            <a:fld id="{813E76F3-2D4F-4645-9F81-0593C924633B}" type="datetimeFigureOut">
              <a:rPr lang="en-150" smtClean="0"/>
              <a:t>04/05/2026</a:t>
            </a:fld>
            <a:endParaRPr lang="en-150"/>
          </a:p>
        </p:txBody>
      </p:sp>
      <p:sp>
        <p:nvSpPr>
          <p:cNvPr id="5" name="Footer Placeholder 4">
            <a:extLst>
              <a:ext uri="{FF2B5EF4-FFF2-40B4-BE49-F238E27FC236}">
                <a16:creationId xmlns:a16="http://schemas.microsoft.com/office/drawing/2014/main" id="{0D6F4F48-4898-79C9-0AD7-00004C81319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8DAA0757-109B-B2B1-E2ED-AF992A2FC86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075080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307974-C456-5D8F-679A-CF737050156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F89675F-79FE-AC7B-1490-307AFD2D3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12A992A0-8000-CD21-42FA-2C03F56357A9}"/>
              </a:ext>
            </a:extLst>
          </p:cNvPr>
          <p:cNvSpPr>
            <a:spLocks noGrp="1"/>
          </p:cNvSpPr>
          <p:nvPr>
            <p:ph type="dt" sz="half" idx="10"/>
          </p:nvPr>
        </p:nvSpPr>
        <p:spPr/>
        <p:txBody>
          <a:bodyPr/>
          <a:lstStyle/>
          <a:p>
            <a:fld id="{813E76F3-2D4F-4645-9F81-0593C924633B}" type="datetimeFigureOut">
              <a:rPr lang="en-150" smtClean="0"/>
              <a:t>04/05/2026</a:t>
            </a:fld>
            <a:endParaRPr lang="en-150"/>
          </a:p>
        </p:txBody>
      </p:sp>
      <p:sp>
        <p:nvSpPr>
          <p:cNvPr id="5" name="Footer Placeholder 4">
            <a:extLst>
              <a:ext uri="{FF2B5EF4-FFF2-40B4-BE49-F238E27FC236}">
                <a16:creationId xmlns:a16="http://schemas.microsoft.com/office/drawing/2014/main" id="{415694FA-175E-3E1D-99FC-250314CF3B4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C7AE29D8-C911-E717-EF7B-B5F00134000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3302691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E6FE-A168-2D9E-42AA-7F0F4C7308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150"/>
          </a:p>
        </p:txBody>
      </p:sp>
      <p:sp>
        <p:nvSpPr>
          <p:cNvPr id="3" name="Subtitle 2">
            <a:extLst>
              <a:ext uri="{FF2B5EF4-FFF2-40B4-BE49-F238E27FC236}">
                <a16:creationId xmlns:a16="http://schemas.microsoft.com/office/drawing/2014/main" id="{87D4C9BB-B62F-3AA2-1D4F-BC629D2B4B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150"/>
          </a:p>
        </p:txBody>
      </p:sp>
      <p:sp>
        <p:nvSpPr>
          <p:cNvPr id="4" name="Date Placeholder 3">
            <a:extLst>
              <a:ext uri="{FF2B5EF4-FFF2-40B4-BE49-F238E27FC236}">
                <a16:creationId xmlns:a16="http://schemas.microsoft.com/office/drawing/2014/main" id="{67CED2B0-8D2C-7A30-0BBA-ED3D404AED80}"/>
              </a:ext>
            </a:extLst>
          </p:cNvPr>
          <p:cNvSpPr>
            <a:spLocks noGrp="1"/>
          </p:cNvSpPr>
          <p:nvPr>
            <p:ph type="dt" sz="half" idx="10"/>
          </p:nvPr>
        </p:nvSpPr>
        <p:spPr/>
        <p:txBody>
          <a:bodyPr/>
          <a:lstStyle/>
          <a:p>
            <a:fld id="{813E76F3-2D4F-4645-9F81-0593C924633B}" type="datetimeFigureOut">
              <a:rPr lang="en-150" smtClean="0"/>
              <a:t>04/05/2026</a:t>
            </a:fld>
            <a:endParaRPr lang="en-150"/>
          </a:p>
        </p:txBody>
      </p:sp>
      <p:sp>
        <p:nvSpPr>
          <p:cNvPr id="5" name="Footer Placeholder 4">
            <a:extLst>
              <a:ext uri="{FF2B5EF4-FFF2-40B4-BE49-F238E27FC236}">
                <a16:creationId xmlns:a16="http://schemas.microsoft.com/office/drawing/2014/main" id="{57D5B02E-D23A-E5E8-DA49-0ECFC20058F8}"/>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33CD4F0B-C58E-CCE6-B7CE-5A28BAD67F8B}"/>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8926341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90BD4-011D-CEB9-AD02-910422F0A592}"/>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BDF84A5D-6543-6B28-6F76-ED0D15FDD0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42DA9310-1ADB-3D5A-C37E-F994D5ABD0F2}"/>
              </a:ext>
            </a:extLst>
          </p:cNvPr>
          <p:cNvSpPr>
            <a:spLocks noGrp="1"/>
          </p:cNvSpPr>
          <p:nvPr>
            <p:ph type="dt" sz="half" idx="10"/>
          </p:nvPr>
        </p:nvSpPr>
        <p:spPr/>
        <p:txBody>
          <a:bodyPr/>
          <a:lstStyle/>
          <a:p>
            <a:fld id="{813E76F3-2D4F-4645-9F81-0593C924633B}" type="datetimeFigureOut">
              <a:rPr lang="en-150" smtClean="0"/>
              <a:t>04/05/2026</a:t>
            </a:fld>
            <a:endParaRPr lang="en-150"/>
          </a:p>
        </p:txBody>
      </p:sp>
      <p:sp>
        <p:nvSpPr>
          <p:cNvPr id="5" name="Footer Placeholder 4">
            <a:extLst>
              <a:ext uri="{FF2B5EF4-FFF2-40B4-BE49-F238E27FC236}">
                <a16:creationId xmlns:a16="http://schemas.microsoft.com/office/drawing/2014/main" id="{5EEC4145-FF67-FF73-63BF-D8C2591634BC}"/>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E6ED2013-EBD4-0930-8B6F-00DFCC792D5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956037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BF755-2C31-77B0-0C01-EBC722ACDE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150"/>
          </a:p>
        </p:txBody>
      </p:sp>
      <p:sp>
        <p:nvSpPr>
          <p:cNvPr id="3" name="Text Placeholder 2">
            <a:extLst>
              <a:ext uri="{FF2B5EF4-FFF2-40B4-BE49-F238E27FC236}">
                <a16:creationId xmlns:a16="http://schemas.microsoft.com/office/drawing/2014/main" id="{BDA8C853-DEB6-2138-8EB2-D5EF8C6FC7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574DDF-ECC6-7562-23E6-48DA43A9BAF5}"/>
              </a:ext>
            </a:extLst>
          </p:cNvPr>
          <p:cNvSpPr>
            <a:spLocks noGrp="1"/>
          </p:cNvSpPr>
          <p:nvPr>
            <p:ph type="dt" sz="half" idx="10"/>
          </p:nvPr>
        </p:nvSpPr>
        <p:spPr/>
        <p:txBody>
          <a:bodyPr/>
          <a:lstStyle/>
          <a:p>
            <a:fld id="{813E76F3-2D4F-4645-9F81-0593C924633B}" type="datetimeFigureOut">
              <a:rPr lang="en-150" smtClean="0"/>
              <a:t>04/05/2026</a:t>
            </a:fld>
            <a:endParaRPr lang="en-150"/>
          </a:p>
        </p:txBody>
      </p:sp>
      <p:sp>
        <p:nvSpPr>
          <p:cNvPr id="5" name="Footer Placeholder 4">
            <a:extLst>
              <a:ext uri="{FF2B5EF4-FFF2-40B4-BE49-F238E27FC236}">
                <a16:creationId xmlns:a16="http://schemas.microsoft.com/office/drawing/2014/main" id="{8C92C375-5379-E9D0-546A-CCC93764F653}"/>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026251B9-B251-7902-207E-936A23A3F42C}"/>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3977075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EAFB5-8CC0-1205-C001-0740E4782A70}"/>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78CAF824-348B-C204-FA1E-AC1B58C3E3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Content Placeholder 3">
            <a:extLst>
              <a:ext uri="{FF2B5EF4-FFF2-40B4-BE49-F238E27FC236}">
                <a16:creationId xmlns:a16="http://schemas.microsoft.com/office/drawing/2014/main" id="{047188F7-1079-78B7-FBE6-2C29D815CE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Date Placeholder 4">
            <a:extLst>
              <a:ext uri="{FF2B5EF4-FFF2-40B4-BE49-F238E27FC236}">
                <a16:creationId xmlns:a16="http://schemas.microsoft.com/office/drawing/2014/main" id="{FF05A009-EAD2-ECAB-DC07-0143606B99EE}"/>
              </a:ext>
            </a:extLst>
          </p:cNvPr>
          <p:cNvSpPr>
            <a:spLocks noGrp="1"/>
          </p:cNvSpPr>
          <p:nvPr>
            <p:ph type="dt" sz="half" idx="10"/>
          </p:nvPr>
        </p:nvSpPr>
        <p:spPr/>
        <p:txBody>
          <a:bodyPr/>
          <a:lstStyle/>
          <a:p>
            <a:fld id="{813E76F3-2D4F-4645-9F81-0593C924633B}" type="datetimeFigureOut">
              <a:rPr lang="en-150" smtClean="0"/>
              <a:t>04/05/2026</a:t>
            </a:fld>
            <a:endParaRPr lang="en-150"/>
          </a:p>
        </p:txBody>
      </p:sp>
      <p:sp>
        <p:nvSpPr>
          <p:cNvPr id="6" name="Footer Placeholder 5">
            <a:extLst>
              <a:ext uri="{FF2B5EF4-FFF2-40B4-BE49-F238E27FC236}">
                <a16:creationId xmlns:a16="http://schemas.microsoft.com/office/drawing/2014/main" id="{B409F23B-C682-58D0-E202-E17FDEAE8A43}"/>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0B33E1A-9781-29C8-6558-C4DBA78E114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1291451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53661-D5DD-5877-9AC7-A62CFE589D09}"/>
              </a:ext>
            </a:extLst>
          </p:cNvPr>
          <p:cNvSpPr>
            <a:spLocks noGrp="1"/>
          </p:cNvSpPr>
          <p:nvPr>
            <p:ph type="title"/>
          </p:nvPr>
        </p:nvSpPr>
        <p:spPr>
          <a:xfrm>
            <a:off x="839788" y="365125"/>
            <a:ext cx="10515600" cy="1325563"/>
          </a:xfrm>
        </p:spPr>
        <p:txBody>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FF14838F-0EB0-9EE6-0438-DFEBE1DA02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68676E-877F-4FDE-0263-CD0E75F080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Text Placeholder 4">
            <a:extLst>
              <a:ext uri="{FF2B5EF4-FFF2-40B4-BE49-F238E27FC236}">
                <a16:creationId xmlns:a16="http://schemas.microsoft.com/office/drawing/2014/main" id="{95FF6687-62A3-C62C-F90E-8ED68CC4DC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A7F3DD-5F47-EAC8-D525-C34FFC09BE7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7" name="Date Placeholder 6">
            <a:extLst>
              <a:ext uri="{FF2B5EF4-FFF2-40B4-BE49-F238E27FC236}">
                <a16:creationId xmlns:a16="http://schemas.microsoft.com/office/drawing/2014/main" id="{9C646C67-6883-713E-A7AD-975E5D7B2021}"/>
              </a:ext>
            </a:extLst>
          </p:cNvPr>
          <p:cNvSpPr>
            <a:spLocks noGrp="1"/>
          </p:cNvSpPr>
          <p:nvPr>
            <p:ph type="dt" sz="half" idx="10"/>
          </p:nvPr>
        </p:nvSpPr>
        <p:spPr/>
        <p:txBody>
          <a:bodyPr/>
          <a:lstStyle/>
          <a:p>
            <a:fld id="{813E76F3-2D4F-4645-9F81-0593C924633B}" type="datetimeFigureOut">
              <a:rPr lang="en-150" smtClean="0"/>
              <a:t>04/05/2026</a:t>
            </a:fld>
            <a:endParaRPr lang="en-150"/>
          </a:p>
        </p:txBody>
      </p:sp>
      <p:sp>
        <p:nvSpPr>
          <p:cNvPr id="8" name="Footer Placeholder 7">
            <a:extLst>
              <a:ext uri="{FF2B5EF4-FFF2-40B4-BE49-F238E27FC236}">
                <a16:creationId xmlns:a16="http://schemas.microsoft.com/office/drawing/2014/main" id="{5DFE6D11-937E-4250-A21D-9590EE962C73}"/>
              </a:ext>
            </a:extLst>
          </p:cNvPr>
          <p:cNvSpPr>
            <a:spLocks noGrp="1"/>
          </p:cNvSpPr>
          <p:nvPr>
            <p:ph type="ftr" sz="quarter" idx="11"/>
          </p:nvPr>
        </p:nvSpPr>
        <p:spPr/>
        <p:txBody>
          <a:bodyPr/>
          <a:lstStyle/>
          <a:p>
            <a:endParaRPr lang="en-150"/>
          </a:p>
        </p:txBody>
      </p:sp>
      <p:sp>
        <p:nvSpPr>
          <p:cNvPr id="9" name="Slide Number Placeholder 8">
            <a:extLst>
              <a:ext uri="{FF2B5EF4-FFF2-40B4-BE49-F238E27FC236}">
                <a16:creationId xmlns:a16="http://schemas.microsoft.com/office/drawing/2014/main" id="{37298ACE-137F-F32B-6F4A-19462AA7D50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7414470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75C63-4CD5-09BB-F633-FBEAEFAA95EC}"/>
              </a:ext>
            </a:extLst>
          </p:cNvPr>
          <p:cNvSpPr>
            <a:spLocks noGrp="1"/>
          </p:cNvSpPr>
          <p:nvPr>
            <p:ph type="title"/>
          </p:nvPr>
        </p:nvSpPr>
        <p:spPr/>
        <p:txBody>
          <a:bodyPr/>
          <a:lstStyle/>
          <a:p>
            <a:r>
              <a:rPr lang="en-US"/>
              <a:t>Click to edit Master title style</a:t>
            </a:r>
            <a:endParaRPr lang="en-150"/>
          </a:p>
        </p:txBody>
      </p:sp>
      <p:sp>
        <p:nvSpPr>
          <p:cNvPr id="3" name="Date Placeholder 2">
            <a:extLst>
              <a:ext uri="{FF2B5EF4-FFF2-40B4-BE49-F238E27FC236}">
                <a16:creationId xmlns:a16="http://schemas.microsoft.com/office/drawing/2014/main" id="{C9D3CA92-0D4B-5510-24F8-81D59A6B205C}"/>
              </a:ext>
            </a:extLst>
          </p:cNvPr>
          <p:cNvSpPr>
            <a:spLocks noGrp="1"/>
          </p:cNvSpPr>
          <p:nvPr>
            <p:ph type="dt" sz="half" idx="10"/>
          </p:nvPr>
        </p:nvSpPr>
        <p:spPr/>
        <p:txBody>
          <a:bodyPr/>
          <a:lstStyle/>
          <a:p>
            <a:fld id="{813E76F3-2D4F-4645-9F81-0593C924633B}" type="datetimeFigureOut">
              <a:rPr lang="en-150" smtClean="0"/>
              <a:t>04/05/2026</a:t>
            </a:fld>
            <a:endParaRPr lang="en-150"/>
          </a:p>
        </p:txBody>
      </p:sp>
      <p:sp>
        <p:nvSpPr>
          <p:cNvPr id="4" name="Footer Placeholder 3">
            <a:extLst>
              <a:ext uri="{FF2B5EF4-FFF2-40B4-BE49-F238E27FC236}">
                <a16:creationId xmlns:a16="http://schemas.microsoft.com/office/drawing/2014/main" id="{F74B9948-B2AC-AE19-7889-ED422D49B180}"/>
              </a:ext>
            </a:extLst>
          </p:cNvPr>
          <p:cNvSpPr>
            <a:spLocks noGrp="1"/>
          </p:cNvSpPr>
          <p:nvPr>
            <p:ph type="ftr" sz="quarter" idx="11"/>
          </p:nvPr>
        </p:nvSpPr>
        <p:spPr/>
        <p:txBody>
          <a:bodyPr/>
          <a:lstStyle/>
          <a:p>
            <a:endParaRPr lang="en-150"/>
          </a:p>
        </p:txBody>
      </p:sp>
      <p:sp>
        <p:nvSpPr>
          <p:cNvPr id="5" name="Slide Number Placeholder 4">
            <a:extLst>
              <a:ext uri="{FF2B5EF4-FFF2-40B4-BE49-F238E27FC236}">
                <a16:creationId xmlns:a16="http://schemas.microsoft.com/office/drawing/2014/main" id="{A68D8914-313E-A2D5-9E63-0675BB21A77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0515503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96DF34-ABFB-8564-5488-264700DE99DB}"/>
              </a:ext>
            </a:extLst>
          </p:cNvPr>
          <p:cNvSpPr>
            <a:spLocks noGrp="1"/>
          </p:cNvSpPr>
          <p:nvPr>
            <p:ph type="dt" sz="half" idx="10"/>
          </p:nvPr>
        </p:nvSpPr>
        <p:spPr/>
        <p:txBody>
          <a:bodyPr/>
          <a:lstStyle/>
          <a:p>
            <a:fld id="{813E76F3-2D4F-4645-9F81-0593C924633B}" type="datetimeFigureOut">
              <a:rPr lang="en-150" smtClean="0"/>
              <a:t>04/05/2026</a:t>
            </a:fld>
            <a:endParaRPr lang="en-150"/>
          </a:p>
        </p:txBody>
      </p:sp>
      <p:sp>
        <p:nvSpPr>
          <p:cNvPr id="3" name="Footer Placeholder 2">
            <a:extLst>
              <a:ext uri="{FF2B5EF4-FFF2-40B4-BE49-F238E27FC236}">
                <a16:creationId xmlns:a16="http://schemas.microsoft.com/office/drawing/2014/main" id="{BCD98A0F-8191-E8D5-FFE7-C313786BD2EA}"/>
              </a:ext>
            </a:extLst>
          </p:cNvPr>
          <p:cNvSpPr>
            <a:spLocks noGrp="1"/>
          </p:cNvSpPr>
          <p:nvPr>
            <p:ph type="ftr" sz="quarter" idx="11"/>
          </p:nvPr>
        </p:nvSpPr>
        <p:spPr/>
        <p:txBody>
          <a:bodyPr/>
          <a:lstStyle/>
          <a:p>
            <a:endParaRPr lang="en-150"/>
          </a:p>
        </p:txBody>
      </p:sp>
      <p:sp>
        <p:nvSpPr>
          <p:cNvPr id="4" name="Slide Number Placeholder 3">
            <a:extLst>
              <a:ext uri="{FF2B5EF4-FFF2-40B4-BE49-F238E27FC236}">
                <a16:creationId xmlns:a16="http://schemas.microsoft.com/office/drawing/2014/main" id="{5CEC47AA-C681-AE88-86BE-59F041B14086}"/>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0302380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53858-F2C8-A730-22CE-556263D181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Content Placeholder 2">
            <a:extLst>
              <a:ext uri="{FF2B5EF4-FFF2-40B4-BE49-F238E27FC236}">
                <a16:creationId xmlns:a16="http://schemas.microsoft.com/office/drawing/2014/main" id="{940286DE-5D55-3E80-121E-A5E02945C4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Text Placeholder 3">
            <a:extLst>
              <a:ext uri="{FF2B5EF4-FFF2-40B4-BE49-F238E27FC236}">
                <a16:creationId xmlns:a16="http://schemas.microsoft.com/office/drawing/2014/main" id="{BC3B0AEA-17C2-4DCE-D861-F993E293EE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A1B4E7-7AC4-ABE7-7871-297BDC6B5E6C}"/>
              </a:ext>
            </a:extLst>
          </p:cNvPr>
          <p:cNvSpPr>
            <a:spLocks noGrp="1"/>
          </p:cNvSpPr>
          <p:nvPr>
            <p:ph type="dt" sz="half" idx="10"/>
          </p:nvPr>
        </p:nvSpPr>
        <p:spPr/>
        <p:txBody>
          <a:bodyPr/>
          <a:lstStyle/>
          <a:p>
            <a:fld id="{813E76F3-2D4F-4645-9F81-0593C924633B}" type="datetimeFigureOut">
              <a:rPr lang="en-150" smtClean="0"/>
              <a:t>04/05/2026</a:t>
            </a:fld>
            <a:endParaRPr lang="en-150"/>
          </a:p>
        </p:txBody>
      </p:sp>
      <p:sp>
        <p:nvSpPr>
          <p:cNvPr id="6" name="Footer Placeholder 5">
            <a:extLst>
              <a:ext uri="{FF2B5EF4-FFF2-40B4-BE49-F238E27FC236}">
                <a16:creationId xmlns:a16="http://schemas.microsoft.com/office/drawing/2014/main" id="{6638A230-EFF3-2DAD-A78E-43679F487A38}"/>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ADC48AC-C890-D740-D4C7-384FAA30DC14}"/>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6395210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9984B-3E6C-A4BA-C6AA-B99FE4E7E9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Picture Placeholder 2">
            <a:extLst>
              <a:ext uri="{FF2B5EF4-FFF2-40B4-BE49-F238E27FC236}">
                <a16:creationId xmlns:a16="http://schemas.microsoft.com/office/drawing/2014/main" id="{9366808A-8032-40A0-40D7-A3131D8034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150"/>
          </a:p>
        </p:txBody>
      </p:sp>
      <p:sp>
        <p:nvSpPr>
          <p:cNvPr id="4" name="Text Placeholder 3">
            <a:extLst>
              <a:ext uri="{FF2B5EF4-FFF2-40B4-BE49-F238E27FC236}">
                <a16:creationId xmlns:a16="http://schemas.microsoft.com/office/drawing/2014/main" id="{1935F1D7-F8BE-29B7-1B8A-A260E9C1A5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BAEF4A-F4A8-EF29-C607-3A80250227F0}"/>
              </a:ext>
            </a:extLst>
          </p:cNvPr>
          <p:cNvSpPr>
            <a:spLocks noGrp="1"/>
          </p:cNvSpPr>
          <p:nvPr>
            <p:ph type="dt" sz="half" idx="10"/>
          </p:nvPr>
        </p:nvSpPr>
        <p:spPr/>
        <p:txBody>
          <a:bodyPr/>
          <a:lstStyle/>
          <a:p>
            <a:fld id="{813E76F3-2D4F-4645-9F81-0593C924633B}" type="datetimeFigureOut">
              <a:rPr lang="en-150" smtClean="0"/>
              <a:t>04/05/2026</a:t>
            </a:fld>
            <a:endParaRPr lang="en-150"/>
          </a:p>
        </p:txBody>
      </p:sp>
      <p:sp>
        <p:nvSpPr>
          <p:cNvPr id="6" name="Footer Placeholder 5">
            <a:extLst>
              <a:ext uri="{FF2B5EF4-FFF2-40B4-BE49-F238E27FC236}">
                <a16:creationId xmlns:a16="http://schemas.microsoft.com/office/drawing/2014/main" id="{ADD51786-5494-9C0F-9ADD-BFF9A2A24FA6}"/>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16900C95-797B-D5BC-9ACE-769F43DC36F2}"/>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6928572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7E60B-3F7B-B3EE-3303-3573117E26A4}"/>
              </a:ext>
            </a:extLst>
          </p:cNvPr>
          <p:cNvSpPr>
            <a:spLocks noGrp="1"/>
          </p:cNvSpPr>
          <p:nvPr>
            <p:ph type="title"/>
          </p:nvPr>
        </p:nvSpPr>
        <p:spPr/>
        <p:txBody>
          <a:bodyPr/>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88394E2-FEA8-1FEA-EC64-26D058E242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7F0B30FE-96C0-16E5-F18F-0BC4F7A18426}"/>
              </a:ext>
            </a:extLst>
          </p:cNvPr>
          <p:cNvSpPr>
            <a:spLocks noGrp="1"/>
          </p:cNvSpPr>
          <p:nvPr>
            <p:ph type="dt" sz="half" idx="10"/>
          </p:nvPr>
        </p:nvSpPr>
        <p:spPr/>
        <p:txBody>
          <a:bodyPr/>
          <a:lstStyle/>
          <a:p>
            <a:fld id="{813E76F3-2D4F-4645-9F81-0593C924633B}" type="datetimeFigureOut">
              <a:rPr lang="en-150" smtClean="0"/>
              <a:t>04/05/2026</a:t>
            </a:fld>
            <a:endParaRPr lang="en-150"/>
          </a:p>
        </p:txBody>
      </p:sp>
      <p:sp>
        <p:nvSpPr>
          <p:cNvPr id="5" name="Footer Placeholder 4">
            <a:extLst>
              <a:ext uri="{FF2B5EF4-FFF2-40B4-BE49-F238E27FC236}">
                <a16:creationId xmlns:a16="http://schemas.microsoft.com/office/drawing/2014/main" id="{0D6F4F48-4898-79C9-0AD7-00004C81319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8DAA0757-109B-B2B1-E2ED-AF992A2FC86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7735157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307974-C456-5D8F-679A-CF737050156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F89675F-79FE-AC7B-1490-307AFD2D3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12A992A0-8000-CD21-42FA-2C03F56357A9}"/>
              </a:ext>
            </a:extLst>
          </p:cNvPr>
          <p:cNvSpPr>
            <a:spLocks noGrp="1"/>
          </p:cNvSpPr>
          <p:nvPr>
            <p:ph type="dt" sz="half" idx="10"/>
          </p:nvPr>
        </p:nvSpPr>
        <p:spPr/>
        <p:txBody>
          <a:bodyPr/>
          <a:lstStyle/>
          <a:p>
            <a:fld id="{813E76F3-2D4F-4645-9F81-0593C924633B}" type="datetimeFigureOut">
              <a:rPr lang="en-150" smtClean="0"/>
              <a:t>04/05/2026</a:t>
            </a:fld>
            <a:endParaRPr lang="en-150"/>
          </a:p>
        </p:txBody>
      </p:sp>
      <p:sp>
        <p:nvSpPr>
          <p:cNvPr id="5" name="Footer Placeholder 4">
            <a:extLst>
              <a:ext uri="{FF2B5EF4-FFF2-40B4-BE49-F238E27FC236}">
                <a16:creationId xmlns:a16="http://schemas.microsoft.com/office/drawing/2014/main" id="{415694FA-175E-3E1D-99FC-250314CF3B4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C7AE29D8-C911-E717-EF7B-B5F00134000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115398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28F03F-6E3D-AADE-3DE6-6C1CE2CFE0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0CBB2E07-EF16-5330-7098-03710D677E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CB36CDDB-BA87-2D82-F898-75AF3D9332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3E76F3-2D4F-4645-9F81-0593C924633B}" type="datetimeFigureOut">
              <a:rPr lang="en-150" smtClean="0"/>
              <a:t>04/05/2026</a:t>
            </a:fld>
            <a:endParaRPr lang="en-150"/>
          </a:p>
        </p:txBody>
      </p:sp>
      <p:sp>
        <p:nvSpPr>
          <p:cNvPr id="5" name="Footer Placeholder 4">
            <a:extLst>
              <a:ext uri="{FF2B5EF4-FFF2-40B4-BE49-F238E27FC236}">
                <a16:creationId xmlns:a16="http://schemas.microsoft.com/office/drawing/2014/main" id="{5226CF4D-DCA1-45C4-A8D8-B4D787F031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150"/>
          </a:p>
        </p:txBody>
      </p:sp>
      <p:sp>
        <p:nvSpPr>
          <p:cNvPr id="6" name="Slide Number Placeholder 5">
            <a:extLst>
              <a:ext uri="{FF2B5EF4-FFF2-40B4-BE49-F238E27FC236}">
                <a16:creationId xmlns:a16="http://schemas.microsoft.com/office/drawing/2014/main" id="{00EB82CF-F22E-B789-FFC7-A61648D1FD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A7C33A-FB45-4E2E-8080-206FD7041641}" type="slidenum">
              <a:rPr lang="en-150" smtClean="0"/>
              <a:t>‹#›</a:t>
            </a:fld>
            <a:endParaRPr lang="en-150"/>
          </a:p>
        </p:txBody>
      </p:sp>
    </p:spTree>
    <p:extLst>
      <p:ext uri="{BB962C8B-B14F-4D97-AF65-F5344CB8AC3E}">
        <p14:creationId xmlns:p14="http://schemas.microsoft.com/office/powerpoint/2010/main" val="20474599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28F03F-6E3D-AADE-3DE6-6C1CE2CFE0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0CBB2E07-EF16-5330-7098-03710D677E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CB36CDDB-BA87-2D82-F898-75AF3D9332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3E76F3-2D4F-4645-9F81-0593C924633B}" type="datetimeFigureOut">
              <a:rPr lang="en-150" smtClean="0"/>
              <a:t>04/05/2026</a:t>
            </a:fld>
            <a:endParaRPr lang="en-150"/>
          </a:p>
        </p:txBody>
      </p:sp>
      <p:sp>
        <p:nvSpPr>
          <p:cNvPr id="5" name="Footer Placeholder 4">
            <a:extLst>
              <a:ext uri="{FF2B5EF4-FFF2-40B4-BE49-F238E27FC236}">
                <a16:creationId xmlns:a16="http://schemas.microsoft.com/office/drawing/2014/main" id="{5226CF4D-DCA1-45C4-A8D8-B4D787F031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150"/>
          </a:p>
        </p:txBody>
      </p:sp>
      <p:sp>
        <p:nvSpPr>
          <p:cNvPr id="6" name="Slide Number Placeholder 5">
            <a:extLst>
              <a:ext uri="{FF2B5EF4-FFF2-40B4-BE49-F238E27FC236}">
                <a16:creationId xmlns:a16="http://schemas.microsoft.com/office/drawing/2014/main" id="{00EB82CF-F22E-B789-FFC7-A61648D1FD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A7C33A-FB45-4E2E-8080-206FD7041641}" type="slidenum">
              <a:rPr lang="en-150" smtClean="0"/>
              <a:t>‹#›</a:t>
            </a:fld>
            <a:endParaRPr lang="en-150"/>
          </a:p>
        </p:txBody>
      </p:sp>
    </p:spTree>
    <p:extLst>
      <p:ext uri="{BB962C8B-B14F-4D97-AF65-F5344CB8AC3E}">
        <p14:creationId xmlns:p14="http://schemas.microsoft.com/office/powerpoint/2010/main" val="411260970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1020.png"/><Relationship Id="rId13" Type="http://schemas.openxmlformats.org/officeDocument/2006/relationships/image" Target="../media/image1210.png"/><Relationship Id="rId3" Type="http://schemas.openxmlformats.org/officeDocument/2006/relationships/image" Target="../media/image11.jpeg"/><Relationship Id="rId7" Type="http://schemas.openxmlformats.org/officeDocument/2006/relationships/image" Target="../media/image1010.png"/><Relationship Id="rId12" Type="http://schemas.openxmlformats.org/officeDocument/2006/relationships/image" Target="../media/image1060.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000.png"/><Relationship Id="rId11" Type="http://schemas.openxmlformats.org/officeDocument/2006/relationships/image" Target="../media/image1050.png"/><Relationship Id="rId5" Type="http://schemas.openxmlformats.org/officeDocument/2006/relationships/image" Target="../media/image990.png"/><Relationship Id="rId10" Type="http://schemas.openxmlformats.org/officeDocument/2006/relationships/image" Target="../media/image1040.png"/><Relationship Id="rId4" Type="http://schemas.openxmlformats.org/officeDocument/2006/relationships/image" Target="../media/image4.png"/><Relationship Id="rId9" Type="http://schemas.openxmlformats.org/officeDocument/2006/relationships/image" Target="../media/image1030.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1150.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18" Type="http://schemas.openxmlformats.org/officeDocument/2006/relationships/image" Target="../media/image33.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png"/><Relationship Id="rId17" Type="http://schemas.openxmlformats.org/officeDocument/2006/relationships/image" Target="../media/image32.png"/><Relationship Id="rId2" Type="http://schemas.openxmlformats.org/officeDocument/2006/relationships/notesSlide" Target="../notesSlides/notesSlide16.xml"/><Relationship Id="rId16" Type="http://schemas.openxmlformats.org/officeDocument/2006/relationships/image" Target="../media/image31.png"/><Relationship Id="rId20" Type="http://schemas.openxmlformats.org/officeDocument/2006/relationships/image" Target="../media/image35.png"/><Relationship Id="rId1" Type="http://schemas.openxmlformats.org/officeDocument/2006/relationships/slideLayout" Target="../slideLayouts/slideLayout1.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5" Type="http://schemas.openxmlformats.org/officeDocument/2006/relationships/image" Target="../media/image30.png"/><Relationship Id="rId10" Type="http://schemas.openxmlformats.org/officeDocument/2006/relationships/image" Target="../media/image25.png"/><Relationship Id="rId19" Type="http://schemas.openxmlformats.org/officeDocument/2006/relationships/image" Target="../media/image34.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18.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11.jpeg"/><Relationship Id="rId7" Type="http://schemas.openxmlformats.org/officeDocument/2006/relationships/image" Target="../media/image38.png"/><Relationship Id="rId12" Type="http://schemas.openxmlformats.org/officeDocument/2006/relationships/image" Target="../media/image13500.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37.png"/><Relationship Id="rId11" Type="http://schemas.openxmlformats.org/officeDocument/2006/relationships/image" Target="../media/image13400.png"/><Relationship Id="rId5" Type="http://schemas.openxmlformats.org/officeDocument/2006/relationships/image" Target="../media/image36.png"/><Relationship Id="rId10" Type="http://schemas.openxmlformats.org/officeDocument/2006/relationships/image" Target="../media/image3.png"/><Relationship Id="rId4" Type="http://schemas.openxmlformats.org/officeDocument/2006/relationships/image" Target="../media/image4.png"/><Relationship Id="rId9" Type="http://schemas.openxmlformats.org/officeDocument/2006/relationships/image" Target="../media/image40.png"/></Relationships>
</file>

<file path=ppt/slides/_rels/slide1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11.jpeg"/><Relationship Id="rId7" Type="http://schemas.openxmlformats.org/officeDocument/2006/relationships/image" Target="../media/image13700.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3600.png"/><Relationship Id="rId5" Type="http://schemas.openxmlformats.org/officeDocument/2006/relationships/image" Target="../media/image3.png"/><Relationship Id="rId4" Type="http://schemas.openxmlformats.org/officeDocument/2006/relationships/image" Target="../media/image4.png"/><Relationship Id="rId9"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8" Type="http://schemas.openxmlformats.org/officeDocument/2006/relationships/image" Target="../media/image1500.png"/><Relationship Id="rId3" Type="http://schemas.openxmlformats.org/officeDocument/2006/relationships/image" Target="../media/image14500.png"/><Relationship Id="rId7" Type="http://schemas.openxmlformats.org/officeDocument/2006/relationships/image" Target="../media/image1490.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1480.png"/><Relationship Id="rId5" Type="http://schemas.openxmlformats.org/officeDocument/2006/relationships/image" Target="../media/image1470.png"/><Relationship Id="rId4" Type="http://schemas.openxmlformats.org/officeDocument/2006/relationships/image" Target="../media/image14600.png"/></Relationships>
</file>

<file path=ppt/slides/_rels/slide26.xml.rels><?xml version="1.0" encoding="UTF-8" standalone="yes"?>
<Relationships xmlns="http://schemas.openxmlformats.org/package/2006/relationships"><Relationship Id="rId8" Type="http://schemas.openxmlformats.org/officeDocument/2006/relationships/image" Target="../media/image1550.png"/><Relationship Id="rId3" Type="http://schemas.openxmlformats.org/officeDocument/2006/relationships/image" Target="../media/image14500.png"/><Relationship Id="rId7" Type="http://schemas.openxmlformats.org/officeDocument/2006/relationships/image" Target="../media/image1540.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1530.png"/><Relationship Id="rId5" Type="http://schemas.openxmlformats.org/officeDocument/2006/relationships/image" Target="../media/image1520.png"/><Relationship Id="rId4" Type="http://schemas.openxmlformats.org/officeDocument/2006/relationships/image" Target="../media/image1510.png"/></Relationships>
</file>

<file path=ppt/slides/_rels/slide27.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49.jpeg"/></Relationships>
</file>

<file path=ppt/slides/_rels/slide28.xml.rels><?xml version="1.0" encoding="UTF-8" standalone="yes"?>
<Relationships xmlns="http://schemas.openxmlformats.org/package/2006/relationships"><Relationship Id="rId3" Type="http://schemas.openxmlformats.org/officeDocument/2006/relationships/image" Target="../media/image50.gif"/><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1590.png"/></Relationships>
</file>

<file path=ppt/slides/_rels/slide29.xml.rels><?xml version="1.0" encoding="UTF-8" standalone="yes"?>
<Relationships xmlns="http://schemas.openxmlformats.org/package/2006/relationships"><Relationship Id="rId8" Type="http://schemas.openxmlformats.org/officeDocument/2006/relationships/image" Target="../media/image1650.png"/><Relationship Id="rId13" Type="http://schemas.openxmlformats.org/officeDocument/2006/relationships/image" Target="../media/image58.png"/><Relationship Id="rId3" Type="http://schemas.openxmlformats.org/officeDocument/2006/relationships/image" Target="../media/image1600.png"/><Relationship Id="rId7" Type="http://schemas.openxmlformats.org/officeDocument/2006/relationships/image" Target="../media/image53.png"/><Relationship Id="rId12" Type="http://schemas.openxmlformats.org/officeDocument/2006/relationships/image" Target="../media/image57.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52.png"/><Relationship Id="rId11" Type="http://schemas.openxmlformats.org/officeDocument/2006/relationships/image" Target="../media/image56.png"/><Relationship Id="rId5" Type="http://schemas.openxmlformats.org/officeDocument/2006/relationships/image" Target="../media/image1620.png"/><Relationship Id="rId10" Type="http://schemas.openxmlformats.org/officeDocument/2006/relationships/image" Target="../media/image55.png"/><Relationship Id="rId4" Type="http://schemas.openxmlformats.org/officeDocument/2006/relationships/image" Target="../media/image51.png"/><Relationship Id="rId9" Type="http://schemas.openxmlformats.org/officeDocument/2006/relationships/image" Target="../media/image54.png"/><Relationship Id="rId14" Type="http://schemas.openxmlformats.org/officeDocument/2006/relationships/image" Target="../media/image59.png"/></Relationships>
</file>

<file path=ppt/slides/_rels/slide30.xml.rels><?xml version="1.0" encoding="UTF-8" standalone="yes"?>
<Relationships xmlns="http://schemas.openxmlformats.org/package/2006/relationships"><Relationship Id="rId8" Type="http://schemas.openxmlformats.org/officeDocument/2006/relationships/image" Target="../media/image1550.png"/><Relationship Id="rId3" Type="http://schemas.openxmlformats.org/officeDocument/2006/relationships/image" Target="../media/image14500.png"/><Relationship Id="rId7" Type="http://schemas.openxmlformats.org/officeDocument/2006/relationships/image" Target="../media/image1540.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1530.png"/><Relationship Id="rId5" Type="http://schemas.openxmlformats.org/officeDocument/2006/relationships/image" Target="../media/image1520.png"/><Relationship Id="rId4" Type="http://schemas.openxmlformats.org/officeDocument/2006/relationships/image" Target="../media/image1510.png"/></Relationships>
</file>

<file path=ppt/slides/_rels/slide31.xml.rels><?xml version="1.0" encoding="UTF-8" standalone="yes"?>
<Relationships xmlns="http://schemas.openxmlformats.org/package/2006/relationships"><Relationship Id="rId8" Type="http://schemas.openxmlformats.org/officeDocument/2006/relationships/image" Target="../media/image1550.png"/><Relationship Id="rId3" Type="http://schemas.openxmlformats.org/officeDocument/2006/relationships/image" Target="../media/image14500.png"/><Relationship Id="rId7" Type="http://schemas.openxmlformats.org/officeDocument/2006/relationships/image" Target="../media/image1540.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1530.png"/><Relationship Id="rId5" Type="http://schemas.openxmlformats.org/officeDocument/2006/relationships/image" Target="../media/image1520.png"/><Relationship Id="rId4" Type="http://schemas.openxmlformats.org/officeDocument/2006/relationships/image" Target="../media/image1510.png"/></Relationships>
</file>

<file path=ppt/slides/_rels/slide32.xml.rels><?xml version="1.0" encoding="UTF-8" standalone="yes"?>
<Relationships xmlns="http://schemas.openxmlformats.org/package/2006/relationships"><Relationship Id="rId8" Type="http://schemas.openxmlformats.org/officeDocument/2006/relationships/image" Target="../media/image1550.png"/><Relationship Id="rId3" Type="http://schemas.openxmlformats.org/officeDocument/2006/relationships/image" Target="../media/image14500.png"/><Relationship Id="rId7" Type="http://schemas.openxmlformats.org/officeDocument/2006/relationships/image" Target="../media/image1730.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1530.png"/><Relationship Id="rId5" Type="http://schemas.openxmlformats.org/officeDocument/2006/relationships/image" Target="../media/image1520.png"/><Relationship Id="rId4" Type="http://schemas.openxmlformats.org/officeDocument/2006/relationships/image" Target="../media/image1720.png"/></Relationships>
</file>

<file path=ppt/slides/_rels/slide33.xml.rels><?xml version="1.0" encoding="UTF-8" standalone="yes"?>
<Relationships xmlns="http://schemas.openxmlformats.org/package/2006/relationships"><Relationship Id="rId8" Type="http://schemas.openxmlformats.org/officeDocument/2006/relationships/image" Target="../media/image1550.png"/><Relationship Id="rId3" Type="http://schemas.openxmlformats.org/officeDocument/2006/relationships/image" Target="../media/image14500.png"/><Relationship Id="rId7" Type="http://schemas.openxmlformats.org/officeDocument/2006/relationships/image" Target="../media/image1740.pn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1530.png"/><Relationship Id="rId5" Type="http://schemas.openxmlformats.org/officeDocument/2006/relationships/image" Target="../media/image1520.png"/><Relationship Id="rId4" Type="http://schemas.openxmlformats.org/officeDocument/2006/relationships/image" Target="../media/image1720.png"/></Relationships>
</file>

<file path=ppt/slides/_rels/slide34.xml.rels><?xml version="1.0" encoding="UTF-8" standalone="yes"?>
<Relationships xmlns="http://schemas.openxmlformats.org/package/2006/relationships"><Relationship Id="rId8" Type="http://schemas.openxmlformats.org/officeDocument/2006/relationships/image" Target="../media/image1550.png"/><Relationship Id="rId3" Type="http://schemas.openxmlformats.org/officeDocument/2006/relationships/image" Target="../media/image14500.png"/><Relationship Id="rId7" Type="http://schemas.openxmlformats.org/officeDocument/2006/relationships/image" Target="../media/image1750.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1530.png"/><Relationship Id="rId5" Type="http://schemas.openxmlformats.org/officeDocument/2006/relationships/image" Target="../media/image1520.png"/><Relationship Id="rId4" Type="http://schemas.openxmlformats.org/officeDocument/2006/relationships/image" Target="../media/image1720.png"/></Relationships>
</file>

<file path=ppt/slides/_rels/slide35.xml.rels><?xml version="1.0" encoding="UTF-8" standalone="yes"?>
<Relationships xmlns="http://schemas.openxmlformats.org/package/2006/relationships"><Relationship Id="rId8" Type="http://schemas.openxmlformats.org/officeDocument/2006/relationships/image" Target="../media/image1550.png"/><Relationship Id="rId3" Type="http://schemas.openxmlformats.org/officeDocument/2006/relationships/image" Target="../media/image14500.png"/><Relationship Id="rId7" Type="http://schemas.openxmlformats.org/officeDocument/2006/relationships/image" Target="../media/image1730.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1530.png"/><Relationship Id="rId5" Type="http://schemas.openxmlformats.org/officeDocument/2006/relationships/image" Target="../media/image1520.png"/><Relationship Id="rId4" Type="http://schemas.openxmlformats.org/officeDocument/2006/relationships/image" Target="../media/image1720.png"/></Relationships>
</file>

<file path=ppt/slides/_rels/slide36.xml.rels><?xml version="1.0" encoding="UTF-8" standalone="yes"?>
<Relationships xmlns="http://schemas.openxmlformats.org/package/2006/relationships"><Relationship Id="rId8" Type="http://schemas.openxmlformats.org/officeDocument/2006/relationships/image" Target="../media/image1770.png"/><Relationship Id="rId3" Type="http://schemas.openxmlformats.org/officeDocument/2006/relationships/image" Target="../media/image14500.png"/><Relationship Id="rId7" Type="http://schemas.openxmlformats.org/officeDocument/2006/relationships/image" Target="../media/image1760.pn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1530.png"/><Relationship Id="rId5" Type="http://schemas.openxmlformats.org/officeDocument/2006/relationships/image" Target="../media/image1520.png"/><Relationship Id="rId4" Type="http://schemas.openxmlformats.org/officeDocument/2006/relationships/image" Target="../media/image1720.png"/></Relationships>
</file>

<file path=ppt/slides/_rels/slide37.xml.rels><?xml version="1.0" encoding="UTF-8" standalone="yes"?>
<Relationships xmlns="http://schemas.openxmlformats.org/package/2006/relationships"><Relationship Id="rId8" Type="http://schemas.openxmlformats.org/officeDocument/2006/relationships/image" Target="../media/image1770.png"/><Relationship Id="rId3" Type="http://schemas.openxmlformats.org/officeDocument/2006/relationships/image" Target="../media/image14500.png"/><Relationship Id="rId7" Type="http://schemas.openxmlformats.org/officeDocument/2006/relationships/image" Target="../media/image1780.pn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1530.png"/><Relationship Id="rId5" Type="http://schemas.openxmlformats.org/officeDocument/2006/relationships/image" Target="../media/image1520.png"/><Relationship Id="rId4" Type="http://schemas.openxmlformats.org/officeDocument/2006/relationships/image" Target="../media/image1720.png"/></Relationships>
</file>

<file path=ppt/slides/_rels/slide38.xml.rels><?xml version="1.0" encoding="UTF-8" standalone="yes"?>
<Relationships xmlns="http://schemas.openxmlformats.org/package/2006/relationships"><Relationship Id="rId8" Type="http://schemas.openxmlformats.org/officeDocument/2006/relationships/image" Target="../media/image1770.png"/><Relationship Id="rId3" Type="http://schemas.openxmlformats.org/officeDocument/2006/relationships/image" Target="../media/image14500.png"/><Relationship Id="rId7" Type="http://schemas.openxmlformats.org/officeDocument/2006/relationships/image" Target="../media/image1790.pn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1530.png"/><Relationship Id="rId5" Type="http://schemas.openxmlformats.org/officeDocument/2006/relationships/image" Target="../media/image1520.png"/><Relationship Id="rId4" Type="http://schemas.openxmlformats.org/officeDocument/2006/relationships/image" Target="../media/image1720.png"/></Relationships>
</file>

<file path=ppt/slides/_rels/slide39.xml.rels><?xml version="1.0" encoding="UTF-8" standalone="yes"?>
<Relationships xmlns="http://schemas.openxmlformats.org/package/2006/relationships"><Relationship Id="rId8" Type="http://schemas.openxmlformats.org/officeDocument/2006/relationships/image" Target="../media/image620.png"/><Relationship Id="rId3" Type="http://schemas.openxmlformats.org/officeDocument/2006/relationships/image" Target="../media/image14500.png"/><Relationship Id="rId7" Type="http://schemas.openxmlformats.org/officeDocument/2006/relationships/image" Target="../media/image610.pn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1530.png"/><Relationship Id="rId5" Type="http://schemas.openxmlformats.org/officeDocument/2006/relationships/image" Target="../media/image1520.png"/><Relationship Id="rId4" Type="http://schemas.openxmlformats.org/officeDocument/2006/relationships/image" Target="../media/image600.png"/></Relationships>
</file>

<file path=ppt/slides/_rels/slide40.xml.rels><?xml version="1.0" encoding="UTF-8" standalone="yes"?>
<Relationships xmlns="http://schemas.openxmlformats.org/package/2006/relationships"><Relationship Id="rId8" Type="http://schemas.openxmlformats.org/officeDocument/2006/relationships/image" Target="../media/image600.png"/><Relationship Id="rId3" Type="http://schemas.openxmlformats.org/officeDocument/2006/relationships/image" Target="../media/image1800.png"/><Relationship Id="rId7" Type="http://schemas.openxmlformats.org/officeDocument/2006/relationships/image" Target="../media/image630.pn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1530.png"/><Relationship Id="rId5" Type="http://schemas.openxmlformats.org/officeDocument/2006/relationships/image" Target="../media/image1520.png"/><Relationship Id="rId9" Type="http://schemas.openxmlformats.org/officeDocument/2006/relationships/image" Target="../media/image620.png"/></Relationships>
</file>

<file path=ppt/slides/_rels/slide41.xml.rels><?xml version="1.0" encoding="UTF-8" standalone="yes"?>
<Relationships xmlns="http://schemas.openxmlformats.org/package/2006/relationships"><Relationship Id="rId8" Type="http://schemas.openxmlformats.org/officeDocument/2006/relationships/image" Target="../media/image600.png"/><Relationship Id="rId3" Type="http://schemas.openxmlformats.org/officeDocument/2006/relationships/image" Target="../media/image1800.png"/><Relationship Id="rId7" Type="http://schemas.openxmlformats.org/officeDocument/2006/relationships/image" Target="../media/image640.png"/><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1530.png"/><Relationship Id="rId5" Type="http://schemas.openxmlformats.org/officeDocument/2006/relationships/image" Target="../media/image1520.png"/><Relationship Id="rId9" Type="http://schemas.openxmlformats.org/officeDocument/2006/relationships/image" Target="../media/image620.png"/></Relationships>
</file>

<file path=ppt/slides/_rels/slide42.xml.rels><?xml version="1.0" encoding="UTF-8" standalone="yes"?>
<Relationships xmlns="http://schemas.openxmlformats.org/package/2006/relationships"><Relationship Id="rId8" Type="http://schemas.openxmlformats.org/officeDocument/2006/relationships/image" Target="../media/image1550.png"/><Relationship Id="rId3" Type="http://schemas.openxmlformats.org/officeDocument/2006/relationships/image" Target="../media/image1800.png"/><Relationship Id="rId7" Type="http://schemas.openxmlformats.org/officeDocument/2006/relationships/image" Target="../media/image650.png"/><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1530.png"/><Relationship Id="rId5" Type="http://schemas.openxmlformats.org/officeDocument/2006/relationships/image" Target="../media/image1520.png"/><Relationship Id="rId4" Type="http://schemas.openxmlformats.org/officeDocument/2006/relationships/image" Target="../media/image1510.png"/></Relationships>
</file>

<file path=ppt/slides/_rels/slide43.xml.rels><?xml version="1.0" encoding="UTF-8" standalone="yes"?>
<Relationships xmlns="http://schemas.openxmlformats.org/package/2006/relationships"><Relationship Id="rId8" Type="http://schemas.openxmlformats.org/officeDocument/2006/relationships/image" Target="../media/image1550.png"/><Relationship Id="rId3" Type="http://schemas.openxmlformats.org/officeDocument/2006/relationships/image" Target="../media/image1800.png"/><Relationship Id="rId7" Type="http://schemas.openxmlformats.org/officeDocument/2006/relationships/image" Target="../media/image660.png"/><Relationship Id="rId2" Type="http://schemas.openxmlformats.org/officeDocument/2006/relationships/notesSlide" Target="../notesSlides/notesSlide42.xml"/><Relationship Id="rId1" Type="http://schemas.openxmlformats.org/officeDocument/2006/relationships/slideLayout" Target="../slideLayouts/slideLayout1.xml"/><Relationship Id="rId6" Type="http://schemas.openxmlformats.org/officeDocument/2006/relationships/image" Target="../media/image1530.png"/><Relationship Id="rId5" Type="http://schemas.openxmlformats.org/officeDocument/2006/relationships/image" Target="../media/image1520.png"/><Relationship Id="rId4" Type="http://schemas.openxmlformats.org/officeDocument/2006/relationships/image" Target="../media/image1510.png"/></Relationships>
</file>

<file path=ppt/slides/_rels/slide44.xml.rels><?xml version="1.0" encoding="UTF-8" standalone="yes"?>
<Relationships xmlns="http://schemas.openxmlformats.org/package/2006/relationships"><Relationship Id="rId8" Type="http://schemas.openxmlformats.org/officeDocument/2006/relationships/image" Target="../media/image1550.png"/><Relationship Id="rId3" Type="http://schemas.openxmlformats.org/officeDocument/2006/relationships/image" Target="../media/image1800.png"/><Relationship Id="rId7" Type="http://schemas.openxmlformats.org/officeDocument/2006/relationships/image" Target="../media/image670.pn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image" Target="../media/image1530.png"/><Relationship Id="rId5" Type="http://schemas.openxmlformats.org/officeDocument/2006/relationships/image" Target="../media/image1520.png"/><Relationship Id="rId4" Type="http://schemas.openxmlformats.org/officeDocument/2006/relationships/image" Target="../media/image1510.png"/></Relationships>
</file>

<file path=ppt/slides/_rels/slide45.xml.rels><?xml version="1.0" encoding="UTF-8" standalone="yes"?>
<Relationships xmlns="http://schemas.openxmlformats.org/package/2006/relationships"><Relationship Id="rId8" Type="http://schemas.openxmlformats.org/officeDocument/2006/relationships/image" Target="../media/image1900.png"/><Relationship Id="rId3" Type="http://schemas.openxmlformats.org/officeDocument/2006/relationships/image" Target="../media/image1850.png"/><Relationship Id="rId7" Type="http://schemas.openxmlformats.org/officeDocument/2006/relationships/image" Target="../media/image1890.png"/><Relationship Id="rId2" Type="http://schemas.openxmlformats.org/officeDocument/2006/relationships/notesSlide" Target="../notesSlides/notesSlide44.xml"/><Relationship Id="rId1" Type="http://schemas.openxmlformats.org/officeDocument/2006/relationships/slideLayout" Target="../slideLayouts/slideLayout1.xml"/><Relationship Id="rId6" Type="http://schemas.openxmlformats.org/officeDocument/2006/relationships/image" Target="../media/image1880.png"/><Relationship Id="rId5" Type="http://schemas.openxmlformats.org/officeDocument/2006/relationships/image" Target="../media/image1870.png"/><Relationship Id="rId4" Type="http://schemas.openxmlformats.org/officeDocument/2006/relationships/image" Target="../media/image1860.png"/></Relationships>
</file>

<file path=ppt/slides/_rels/slide46.xml.rels><?xml version="1.0" encoding="UTF-8" standalone="yes"?>
<Relationships xmlns="http://schemas.openxmlformats.org/package/2006/relationships"><Relationship Id="rId8" Type="http://schemas.openxmlformats.org/officeDocument/2006/relationships/image" Target="../media/image1900.png"/><Relationship Id="rId3" Type="http://schemas.openxmlformats.org/officeDocument/2006/relationships/image" Target="../media/image1850.png"/><Relationship Id="rId7" Type="http://schemas.openxmlformats.org/officeDocument/2006/relationships/image" Target="../media/image1890.png"/><Relationship Id="rId2" Type="http://schemas.openxmlformats.org/officeDocument/2006/relationships/notesSlide" Target="../notesSlides/notesSlide45.xml"/><Relationship Id="rId1" Type="http://schemas.openxmlformats.org/officeDocument/2006/relationships/slideLayout" Target="../slideLayouts/slideLayout1.xml"/><Relationship Id="rId6" Type="http://schemas.openxmlformats.org/officeDocument/2006/relationships/image" Target="../media/image1880.png"/><Relationship Id="rId5" Type="http://schemas.openxmlformats.org/officeDocument/2006/relationships/image" Target="../media/image1870.png"/><Relationship Id="rId4" Type="http://schemas.openxmlformats.org/officeDocument/2006/relationships/image" Target="../media/image1860.png"/></Relationships>
</file>

<file path=ppt/slides/_rels/slide47.xml.rels><?xml version="1.0" encoding="UTF-8" standalone="yes"?>
<Relationships xmlns="http://schemas.openxmlformats.org/package/2006/relationships"><Relationship Id="rId8" Type="http://schemas.openxmlformats.org/officeDocument/2006/relationships/image" Target="../media/image1960.png"/><Relationship Id="rId13" Type="http://schemas.openxmlformats.org/officeDocument/2006/relationships/image" Target="../media/image2011.png"/><Relationship Id="rId3" Type="http://schemas.openxmlformats.org/officeDocument/2006/relationships/image" Target="../media/image1910.png"/><Relationship Id="rId7" Type="http://schemas.openxmlformats.org/officeDocument/2006/relationships/image" Target="../media/image1951.png"/><Relationship Id="rId12" Type="http://schemas.openxmlformats.org/officeDocument/2006/relationships/image" Target="../media/image680.png"/><Relationship Id="rId2" Type="http://schemas.openxmlformats.org/officeDocument/2006/relationships/notesSlide" Target="../notesSlides/notesSlide46.xml"/><Relationship Id="rId1" Type="http://schemas.openxmlformats.org/officeDocument/2006/relationships/slideLayout" Target="../slideLayouts/slideLayout1.xml"/><Relationship Id="rId6" Type="http://schemas.openxmlformats.org/officeDocument/2006/relationships/image" Target="../media/image1941.png"/><Relationship Id="rId11" Type="http://schemas.openxmlformats.org/officeDocument/2006/relationships/image" Target="../media/image1991.png"/><Relationship Id="rId5" Type="http://schemas.openxmlformats.org/officeDocument/2006/relationships/image" Target="../media/image1930.png"/><Relationship Id="rId10" Type="http://schemas.openxmlformats.org/officeDocument/2006/relationships/image" Target="../media/image1981.png"/><Relationship Id="rId4" Type="http://schemas.openxmlformats.org/officeDocument/2006/relationships/image" Target="../media/image1920.png"/><Relationship Id="rId9" Type="http://schemas.openxmlformats.org/officeDocument/2006/relationships/image" Target="../media/image1971.png"/></Relationships>
</file>

<file path=ppt/slides/_rels/slide48.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1940.png"/></Relationships>
</file>

<file path=ppt/slides/_rels/slide49.xml.rels><?xml version="1.0" encoding="UTF-8" standalone="yes"?>
<Relationships xmlns="http://schemas.openxmlformats.org/package/2006/relationships"><Relationship Id="rId8" Type="http://schemas.openxmlformats.org/officeDocument/2006/relationships/customXml" Target="../ink/ink6.xml"/><Relationship Id="rId3" Type="http://schemas.openxmlformats.org/officeDocument/2006/relationships/customXml" Target="../ink/ink2.xml"/><Relationship Id="rId7" Type="http://schemas.openxmlformats.org/officeDocument/2006/relationships/customXml" Target="../ink/ink5.xml"/><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customXml" Target="../ink/ink4.xml"/><Relationship Id="rId5" Type="http://schemas.openxmlformats.org/officeDocument/2006/relationships/customXml" Target="../ink/ink3.xml"/><Relationship Id="rId4" Type="http://schemas.openxmlformats.org/officeDocument/2006/relationships/image" Target="../media/image1940.png"/><Relationship Id="rId9" Type="http://schemas.openxmlformats.org/officeDocument/2006/relationships/image" Target="../media/image1950.png"/></Relationships>
</file>

<file path=ppt/slides/_rels/slide50.xml.rels><?xml version="1.0" encoding="UTF-8" standalone="yes"?>
<Relationships xmlns="http://schemas.openxmlformats.org/package/2006/relationships"><Relationship Id="rId3" Type="http://schemas.openxmlformats.org/officeDocument/2006/relationships/customXml" Target="../ink/ink7.xml"/><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1940.png"/></Relationships>
</file>

<file path=ppt/slides/_rels/slide51.xml.rels><?xml version="1.0" encoding="UTF-8" standalone="yes"?>
<Relationships xmlns="http://schemas.openxmlformats.org/package/2006/relationships"><Relationship Id="rId13" Type="http://schemas.openxmlformats.org/officeDocument/2006/relationships/customXml" Target="../ink/ink13.xml"/><Relationship Id="rId18" Type="http://schemas.openxmlformats.org/officeDocument/2006/relationships/image" Target="../media/image2060.png"/><Relationship Id="rId26" Type="http://schemas.openxmlformats.org/officeDocument/2006/relationships/customXml" Target="../ink/ink20.xml"/><Relationship Id="rId39" Type="http://schemas.openxmlformats.org/officeDocument/2006/relationships/image" Target="../media/image2160.png"/><Relationship Id="rId21" Type="http://schemas.openxmlformats.org/officeDocument/2006/relationships/customXml" Target="../ink/ink17.xml"/><Relationship Id="rId34" Type="http://schemas.openxmlformats.org/officeDocument/2006/relationships/customXml" Target="../ink/ink24.xml"/><Relationship Id="rId42" Type="http://schemas.openxmlformats.org/officeDocument/2006/relationships/customXml" Target="../ink/ink28.xml"/><Relationship Id="rId47" Type="http://schemas.openxmlformats.org/officeDocument/2006/relationships/image" Target="../media/image1980.png"/><Relationship Id="rId50" Type="http://schemas.openxmlformats.org/officeDocument/2006/relationships/customXml" Target="../ink/ink32.xml"/><Relationship Id="rId7" Type="http://schemas.openxmlformats.org/officeDocument/2006/relationships/customXml" Target="../ink/ink10.xml"/><Relationship Id="rId2" Type="http://schemas.openxmlformats.org/officeDocument/2006/relationships/notesSlide" Target="../notesSlides/notesSlide50.xml"/><Relationship Id="rId16" Type="http://schemas.openxmlformats.org/officeDocument/2006/relationships/image" Target="../media/image2050.png"/><Relationship Id="rId29" Type="http://schemas.openxmlformats.org/officeDocument/2006/relationships/image" Target="../media/image2110.png"/><Relationship Id="rId11" Type="http://schemas.openxmlformats.org/officeDocument/2006/relationships/customXml" Target="../ink/ink12.xml"/><Relationship Id="rId24" Type="http://schemas.openxmlformats.org/officeDocument/2006/relationships/customXml" Target="../ink/ink19.xml"/><Relationship Id="rId32" Type="http://schemas.openxmlformats.org/officeDocument/2006/relationships/customXml" Target="../ink/ink23.xml"/><Relationship Id="rId37" Type="http://schemas.openxmlformats.org/officeDocument/2006/relationships/image" Target="../media/image2150.png"/><Relationship Id="rId40" Type="http://schemas.openxmlformats.org/officeDocument/2006/relationships/customXml" Target="../ink/ink27.xml"/><Relationship Id="rId45" Type="http://schemas.openxmlformats.org/officeDocument/2006/relationships/image" Target="../media/image1970.png"/><Relationship Id="rId5" Type="http://schemas.openxmlformats.org/officeDocument/2006/relationships/customXml" Target="../ink/ink9.xml"/><Relationship Id="rId15" Type="http://schemas.openxmlformats.org/officeDocument/2006/relationships/customXml" Target="../ink/ink14.xml"/><Relationship Id="rId23" Type="http://schemas.openxmlformats.org/officeDocument/2006/relationships/image" Target="../media/image2080.png"/><Relationship Id="rId28" Type="http://schemas.openxmlformats.org/officeDocument/2006/relationships/customXml" Target="../ink/ink21.xml"/><Relationship Id="rId36" Type="http://schemas.openxmlformats.org/officeDocument/2006/relationships/customXml" Target="../ink/ink25.xml"/><Relationship Id="rId49" Type="http://schemas.openxmlformats.org/officeDocument/2006/relationships/image" Target="../media/image1990.png"/><Relationship Id="rId10" Type="http://schemas.openxmlformats.org/officeDocument/2006/relationships/image" Target="../media/image2020.png"/><Relationship Id="rId19" Type="http://schemas.openxmlformats.org/officeDocument/2006/relationships/customXml" Target="../ink/ink16.xml"/><Relationship Id="rId31" Type="http://schemas.openxmlformats.org/officeDocument/2006/relationships/image" Target="../media/image2120.png"/><Relationship Id="rId44" Type="http://schemas.openxmlformats.org/officeDocument/2006/relationships/customXml" Target="../ink/ink29.xml"/><Relationship Id="rId4" Type="http://schemas.openxmlformats.org/officeDocument/2006/relationships/image" Target="../media/image1940.png"/><Relationship Id="rId9" Type="http://schemas.openxmlformats.org/officeDocument/2006/relationships/customXml" Target="../ink/ink11.xml"/><Relationship Id="rId14" Type="http://schemas.openxmlformats.org/officeDocument/2006/relationships/image" Target="../media/image2040.png"/><Relationship Id="rId22" Type="http://schemas.openxmlformats.org/officeDocument/2006/relationships/customXml" Target="../ink/ink18.xml"/><Relationship Id="rId27" Type="http://schemas.openxmlformats.org/officeDocument/2006/relationships/image" Target="../media/image2100.png"/><Relationship Id="rId30" Type="http://schemas.openxmlformats.org/officeDocument/2006/relationships/customXml" Target="../ink/ink22.xml"/><Relationship Id="rId35" Type="http://schemas.openxmlformats.org/officeDocument/2006/relationships/image" Target="../media/image2140.png"/><Relationship Id="rId43" Type="http://schemas.openxmlformats.org/officeDocument/2006/relationships/image" Target="../media/image2180.png"/><Relationship Id="rId48" Type="http://schemas.openxmlformats.org/officeDocument/2006/relationships/customXml" Target="../ink/ink31.xml"/><Relationship Id="rId8" Type="http://schemas.openxmlformats.org/officeDocument/2006/relationships/image" Target="../media/image2010.png"/><Relationship Id="rId51" Type="http://schemas.openxmlformats.org/officeDocument/2006/relationships/image" Target="../media/image2191.png"/><Relationship Id="rId3" Type="http://schemas.openxmlformats.org/officeDocument/2006/relationships/customXml" Target="../ink/ink8.xml"/><Relationship Id="rId12" Type="http://schemas.openxmlformats.org/officeDocument/2006/relationships/image" Target="../media/image2030.png"/><Relationship Id="rId17" Type="http://schemas.openxmlformats.org/officeDocument/2006/relationships/customXml" Target="../ink/ink15.xml"/><Relationship Id="rId25" Type="http://schemas.openxmlformats.org/officeDocument/2006/relationships/image" Target="../media/image2090.png"/><Relationship Id="rId33" Type="http://schemas.openxmlformats.org/officeDocument/2006/relationships/image" Target="../media/image2130.png"/><Relationship Id="rId38" Type="http://schemas.openxmlformats.org/officeDocument/2006/relationships/customXml" Target="../ink/ink26.xml"/><Relationship Id="rId46" Type="http://schemas.openxmlformats.org/officeDocument/2006/relationships/customXml" Target="../ink/ink30.xml"/><Relationship Id="rId20" Type="http://schemas.openxmlformats.org/officeDocument/2006/relationships/image" Target="../media/image2070.png"/><Relationship Id="rId41" Type="http://schemas.openxmlformats.org/officeDocument/2006/relationships/image" Target="../media/image2170.png"/><Relationship Id="rId1" Type="http://schemas.openxmlformats.org/officeDocument/2006/relationships/slideLayout" Target="../slideLayouts/slideLayout1.xml"/><Relationship Id="rId6" Type="http://schemas.openxmlformats.org/officeDocument/2006/relationships/image" Target="../media/image2000.png"/></Relationships>
</file>

<file path=ppt/slides/_rels/slide52.xml.rels><?xml version="1.0" encoding="UTF-8" standalone="yes"?>
<Relationships xmlns="http://schemas.openxmlformats.org/package/2006/relationships"><Relationship Id="rId8" Type="http://schemas.openxmlformats.org/officeDocument/2006/relationships/image" Target="../media/image2200.png"/><Relationship Id="rId13" Type="http://schemas.openxmlformats.org/officeDocument/2006/relationships/customXml" Target="../ink/ink38.xml"/><Relationship Id="rId18" Type="http://schemas.openxmlformats.org/officeDocument/2006/relationships/customXml" Target="../ink/ink41.xml"/><Relationship Id="rId3" Type="http://schemas.openxmlformats.org/officeDocument/2006/relationships/customXml" Target="../ink/ink33.xml"/><Relationship Id="rId7" Type="http://schemas.openxmlformats.org/officeDocument/2006/relationships/customXml" Target="../ink/ink35.xml"/><Relationship Id="rId12" Type="http://schemas.openxmlformats.org/officeDocument/2006/relationships/image" Target="../media/image2220.png"/><Relationship Id="rId17" Type="http://schemas.openxmlformats.org/officeDocument/2006/relationships/image" Target="../media/image2240.png"/><Relationship Id="rId2" Type="http://schemas.openxmlformats.org/officeDocument/2006/relationships/notesSlide" Target="../notesSlides/notesSlide51.xml"/><Relationship Id="rId16" Type="http://schemas.openxmlformats.org/officeDocument/2006/relationships/customXml" Target="../ink/ink40.xml"/><Relationship Id="rId1" Type="http://schemas.openxmlformats.org/officeDocument/2006/relationships/slideLayout" Target="../slideLayouts/slideLayout1.xml"/><Relationship Id="rId6" Type="http://schemas.openxmlformats.org/officeDocument/2006/relationships/image" Target="../media/image2190.png"/><Relationship Id="rId11" Type="http://schemas.openxmlformats.org/officeDocument/2006/relationships/customXml" Target="../ink/ink37.xml"/><Relationship Id="rId5" Type="http://schemas.openxmlformats.org/officeDocument/2006/relationships/customXml" Target="../ink/ink34.xml"/><Relationship Id="rId15" Type="http://schemas.openxmlformats.org/officeDocument/2006/relationships/customXml" Target="../ink/ink39.xml"/><Relationship Id="rId10" Type="http://schemas.openxmlformats.org/officeDocument/2006/relationships/image" Target="../media/image2210.png"/><Relationship Id="rId19" Type="http://schemas.openxmlformats.org/officeDocument/2006/relationships/image" Target="../media/image2250.png"/><Relationship Id="rId4" Type="http://schemas.openxmlformats.org/officeDocument/2006/relationships/image" Target="../media/image1940.png"/><Relationship Id="rId9" Type="http://schemas.openxmlformats.org/officeDocument/2006/relationships/customXml" Target="../ink/ink36.xml"/><Relationship Id="rId14" Type="http://schemas.openxmlformats.org/officeDocument/2006/relationships/image" Target="../media/image2230.png"/></Relationships>
</file>

<file path=ppt/slides/_rels/slide53.xml.rels><?xml version="1.0" encoding="UTF-8" standalone="yes"?>
<Relationships xmlns="http://schemas.openxmlformats.org/package/2006/relationships"><Relationship Id="rId8" Type="http://schemas.openxmlformats.org/officeDocument/2006/relationships/image" Target="../media/image228.emf"/><Relationship Id="rId13" Type="http://schemas.openxmlformats.org/officeDocument/2006/relationships/customXml" Target="../ink/ink47.xml"/><Relationship Id="rId18" Type="http://schemas.openxmlformats.org/officeDocument/2006/relationships/customXml" Target="../ink/ink50.xml"/><Relationship Id="rId3" Type="http://schemas.openxmlformats.org/officeDocument/2006/relationships/customXml" Target="../ink/ink42.xml"/><Relationship Id="rId21" Type="http://schemas.openxmlformats.org/officeDocument/2006/relationships/image" Target="../media/image2280.png"/><Relationship Id="rId7" Type="http://schemas.openxmlformats.org/officeDocument/2006/relationships/customXml" Target="../ink/ink44.xml"/><Relationship Id="rId12" Type="http://schemas.openxmlformats.org/officeDocument/2006/relationships/image" Target="../media/image2260.png"/><Relationship Id="rId17" Type="http://schemas.openxmlformats.org/officeDocument/2006/relationships/image" Target="../media/image2270.png"/><Relationship Id="rId25" Type="http://schemas.openxmlformats.org/officeDocument/2006/relationships/image" Target="../media/image236.emf"/><Relationship Id="rId2" Type="http://schemas.openxmlformats.org/officeDocument/2006/relationships/notesSlide" Target="../notesSlides/notesSlide52.xml"/><Relationship Id="rId16" Type="http://schemas.openxmlformats.org/officeDocument/2006/relationships/customXml" Target="../ink/ink49.xml"/><Relationship Id="rId20" Type="http://schemas.openxmlformats.org/officeDocument/2006/relationships/customXml" Target="../ink/ink51.xml"/><Relationship Id="rId1" Type="http://schemas.openxmlformats.org/officeDocument/2006/relationships/slideLayout" Target="../slideLayouts/slideLayout1.xml"/><Relationship Id="rId6" Type="http://schemas.openxmlformats.org/officeDocument/2006/relationships/image" Target="../media/image227.emf"/><Relationship Id="rId11" Type="http://schemas.openxmlformats.org/officeDocument/2006/relationships/customXml" Target="../ink/ink46.xml"/><Relationship Id="rId24" Type="http://schemas.openxmlformats.org/officeDocument/2006/relationships/customXml" Target="../ink/ink53.xml"/><Relationship Id="rId5" Type="http://schemas.openxmlformats.org/officeDocument/2006/relationships/customXml" Target="../ink/ink43.xml"/><Relationship Id="rId15" Type="http://schemas.openxmlformats.org/officeDocument/2006/relationships/customXml" Target="../ink/ink48.xml"/><Relationship Id="rId23" Type="http://schemas.openxmlformats.org/officeDocument/2006/relationships/image" Target="../media/image2290.png"/><Relationship Id="rId10" Type="http://schemas.openxmlformats.org/officeDocument/2006/relationships/image" Target="../media/image229.emf"/><Relationship Id="rId19" Type="http://schemas.openxmlformats.org/officeDocument/2006/relationships/image" Target="../media/image233.emf"/><Relationship Id="rId4" Type="http://schemas.openxmlformats.org/officeDocument/2006/relationships/image" Target="../media/image226.emf"/><Relationship Id="rId9" Type="http://schemas.openxmlformats.org/officeDocument/2006/relationships/customXml" Target="../ink/ink45.xml"/><Relationship Id="rId14" Type="http://schemas.openxmlformats.org/officeDocument/2006/relationships/image" Target="../media/image231.emf"/><Relationship Id="rId22" Type="http://schemas.openxmlformats.org/officeDocument/2006/relationships/customXml" Target="../ink/ink52.xml"/></Relationships>
</file>

<file path=ppt/slides/_rels/slide54.xml.rels><?xml version="1.0" encoding="UTF-8" standalone="yes"?>
<Relationships xmlns="http://schemas.openxmlformats.org/package/2006/relationships"><Relationship Id="rId8" Type="http://schemas.openxmlformats.org/officeDocument/2006/relationships/image" Target="../media/image2380.png"/><Relationship Id="rId3" Type="http://schemas.openxmlformats.org/officeDocument/2006/relationships/customXml" Target="../ink/ink54.xml"/><Relationship Id="rId7" Type="http://schemas.openxmlformats.org/officeDocument/2006/relationships/customXml" Target="../ink/ink56.xml"/><Relationship Id="rId2" Type="http://schemas.openxmlformats.org/officeDocument/2006/relationships/notesSlide" Target="../notesSlides/notesSlide53.xml"/><Relationship Id="rId1" Type="http://schemas.openxmlformats.org/officeDocument/2006/relationships/slideLayout" Target="../slideLayouts/slideLayout1.xml"/><Relationship Id="rId6" Type="http://schemas.openxmlformats.org/officeDocument/2006/relationships/image" Target="../media/image2370.png"/><Relationship Id="rId5" Type="http://schemas.openxmlformats.org/officeDocument/2006/relationships/customXml" Target="../ink/ink55.xml"/><Relationship Id="rId10" Type="http://schemas.openxmlformats.org/officeDocument/2006/relationships/image" Target="../media/image2390.png"/><Relationship Id="rId4" Type="http://schemas.openxmlformats.org/officeDocument/2006/relationships/image" Target="../media/image1940.png"/><Relationship Id="rId9" Type="http://schemas.openxmlformats.org/officeDocument/2006/relationships/customXml" Target="../ink/ink5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9.xml.rels><?xml version="1.0" encoding="UTF-8" standalone="yes"?>
<Relationships xmlns="http://schemas.openxmlformats.org/package/2006/relationships"><Relationship Id="rId3" Type="http://schemas.openxmlformats.org/officeDocument/2006/relationships/image" Target="../media/image60.gif"/><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1.png"/><Relationship Id="rId4" Type="http://schemas.openxmlformats.org/officeDocument/2006/relationships/notesSlide" Target="../notesSlides/notesSlide59.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8847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D4CFE-56E4-A80A-EDA6-61F20824316A}"/>
              </a:ext>
            </a:extLst>
          </p:cNvPr>
          <p:cNvSpPr>
            <a:spLocks noGrp="1"/>
          </p:cNvSpPr>
          <p:nvPr>
            <p:ph type="ctrTitle"/>
          </p:nvPr>
        </p:nvSpPr>
        <p:spPr>
          <a:xfrm>
            <a:off x="1524000" y="2088251"/>
            <a:ext cx="9144000" cy="923330"/>
          </a:xfrm>
        </p:spPr>
        <p:txBody>
          <a:bodyPr>
            <a:spAutoFit/>
          </a:bodyPr>
          <a:lstStyle/>
          <a:p>
            <a:r>
              <a:rPr lang="el-GR" dirty="0">
                <a:solidFill>
                  <a:schemeClr val="bg1"/>
                </a:solidFill>
                <a:latin typeface="+mn-lt"/>
              </a:rPr>
              <a:t>ΦΥΣΙΚΗ 86Υ011</a:t>
            </a:r>
            <a:endParaRPr lang="en-150" dirty="0">
              <a:solidFill>
                <a:schemeClr val="bg1"/>
              </a:solidFill>
              <a:latin typeface="+mn-lt"/>
            </a:endParaRPr>
          </a:p>
        </p:txBody>
      </p:sp>
      <p:sp>
        <p:nvSpPr>
          <p:cNvPr id="3" name="Subtitle 2">
            <a:extLst>
              <a:ext uri="{FF2B5EF4-FFF2-40B4-BE49-F238E27FC236}">
                <a16:creationId xmlns:a16="http://schemas.microsoft.com/office/drawing/2014/main" id="{DEC6560E-06D4-0153-A7C8-D6AB019C85D2}"/>
              </a:ext>
            </a:extLst>
          </p:cNvPr>
          <p:cNvSpPr>
            <a:spLocks noGrp="1"/>
          </p:cNvSpPr>
          <p:nvPr>
            <p:ph type="subTitle" idx="1"/>
          </p:nvPr>
        </p:nvSpPr>
        <p:spPr>
          <a:xfrm>
            <a:off x="1524000" y="3673059"/>
            <a:ext cx="9144000" cy="885371"/>
          </a:xfrm>
        </p:spPr>
        <p:txBody>
          <a:bodyPr>
            <a:spAutoFit/>
          </a:bodyPr>
          <a:lstStyle/>
          <a:p>
            <a:r>
              <a:rPr lang="el-GR" dirty="0">
                <a:solidFill>
                  <a:schemeClr val="bg1"/>
                </a:solidFill>
              </a:rPr>
              <a:t>Εμμανουήλ Πρωτονοτάριος</a:t>
            </a:r>
          </a:p>
          <a:p>
            <a:r>
              <a:rPr lang="el-GR" dirty="0">
                <a:solidFill>
                  <a:schemeClr val="bg1"/>
                </a:solidFill>
              </a:rPr>
              <a:t>19</a:t>
            </a:r>
            <a:r>
              <a:rPr lang="el-GR" baseline="30000" dirty="0">
                <a:solidFill>
                  <a:schemeClr val="bg1"/>
                </a:solidFill>
              </a:rPr>
              <a:t>ο</a:t>
            </a:r>
            <a:r>
              <a:rPr lang="el-GR" dirty="0">
                <a:solidFill>
                  <a:schemeClr val="bg1"/>
                </a:solidFill>
              </a:rPr>
              <a:t> Μάθημα</a:t>
            </a:r>
            <a:endParaRPr lang="en-150" dirty="0">
              <a:solidFill>
                <a:schemeClr val="bg1"/>
              </a:solidFill>
            </a:endParaRPr>
          </a:p>
        </p:txBody>
      </p:sp>
    </p:spTree>
    <p:extLst>
      <p:ext uri="{BB962C8B-B14F-4D97-AF65-F5344CB8AC3E}">
        <p14:creationId xmlns:p14="http://schemas.microsoft.com/office/powerpoint/2010/main" val="486209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F7B7AD3-56D7-2844-EA05-4F8A07B6E0CF}"/>
              </a:ext>
            </a:extLst>
          </p:cNvPr>
          <p:cNvSpPr txBox="1">
            <a:spLocks/>
          </p:cNvSpPr>
          <p:nvPr/>
        </p:nvSpPr>
        <p:spPr>
          <a:xfrm>
            <a:off x="2321626" y="346252"/>
            <a:ext cx="751874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Ο Νόμος της Παγκόσμιας Έλξης</a:t>
            </a:r>
          </a:p>
        </p:txBody>
      </p:sp>
      <p:sp>
        <p:nvSpPr>
          <p:cNvPr id="2" name="Subtitle 2">
            <a:extLst>
              <a:ext uri="{FF2B5EF4-FFF2-40B4-BE49-F238E27FC236}">
                <a16:creationId xmlns:a16="http://schemas.microsoft.com/office/drawing/2014/main" id="{7AD0E339-DB0B-A5BC-7611-77EE690E04B3}"/>
              </a:ext>
            </a:extLst>
          </p:cNvPr>
          <p:cNvSpPr txBox="1">
            <a:spLocks/>
          </p:cNvSpPr>
          <p:nvPr/>
        </p:nvSpPr>
        <p:spPr>
          <a:xfrm>
            <a:off x="3457707" y="5626552"/>
            <a:ext cx="751874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solidFill>
                  <a:schemeClr val="bg1"/>
                </a:solidFill>
              </a:rPr>
              <a:t>Memoirs of Sir Isaac Newton’s Life</a:t>
            </a:r>
          </a:p>
          <a:p>
            <a:r>
              <a:rPr lang="en-US" sz="1800" dirty="0">
                <a:solidFill>
                  <a:schemeClr val="bg1"/>
                </a:solidFill>
              </a:rPr>
              <a:t>written by William Stukeley (1752)</a:t>
            </a:r>
            <a:endParaRPr lang="el-GR" sz="1800" dirty="0">
              <a:solidFill>
                <a:schemeClr val="bg1"/>
              </a:solidFill>
            </a:endParaRPr>
          </a:p>
        </p:txBody>
      </p:sp>
      <p:pic>
        <p:nvPicPr>
          <p:cNvPr id="1028" name="Picture 4">
            <a:extLst>
              <a:ext uri="{FF2B5EF4-FFF2-40B4-BE49-F238E27FC236}">
                <a16:creationId xmlns:a16="http://schemas.microsoft.com/office/drawing/2014/main" id="{7048019F-1B12-697C-CFDC-7B1CE40D0A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525" y="1434311"/>
            <a:ext cx="2381250" cy="3343275"/>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2">
            <a:extLst>
              <a:ext uri="{FF2B5EF4-FFF2-40B4-BE49-F238E27FC236}">
                <a16:creationId xmlns:a16="http://schemas.microsoft.com/office/drawing/2014/main" id="{03866EB5-A292-051D-CAF4-1C008A02C3B3}"/>
              </a:ext>
            </a:extLst>
          </p:cNvPr>
          <p:cNvSpPr txBox="1">
            <a:spLocks/>
          </p:cNvSpPr>
          <p:nvPr/>
        </p:nvSpPr>
        <p:spPr>
          <a:xfrm>
            <a:off x="756653" y="4890633"/>
            <a:ext cx="2136993"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solidFill>
                  <a:schemeClr val="bg1"/>
                </a:solidFill>
              </a:rPr>
              <a:t>1642 - 1727</a:t>
            </a:r>
            <a:endParaRPr lang="el-GR" sz="1800" dirty="0">
              <a:solidFill>
                <a:schemeClr val="bg1"/>
              </a:solidFill>
            </a:endParaRPr>
          </a:p>
        </p:txBody>
      </p:sp>
      <p:sp>
        <p:nvSpPr>
          <p:cNvPr id="5" name="Subtitle 2">
            <a:extLst>
              <a:ext uri="{FF2B5EF4-FFF2-40B4-BE49-F238E27FC236}">
                <a16:creationId xmlns:a16="http://schemas.microsoft.com/office/drawing/2014/main" id="{C36AF902-5BD9-698A-ED17-D56205B14638}"/>
              </a:ext>
            </a:extLst>
          </p:cNvPr>
          <p:cNvSpPr txBox="1">
            <a:spLocks/>
          </p:cNvSpPr>
          <p:nvPr/>
        </p:nvSpPr>
        <p:spPr>
          <a:xfrm>
            <a:off x="3464571" y="1434311"/>
            <a:ext cx="751874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solidFill>
                  <a:schemeClr val="bg1"/>
                </a:solidFill>
              </a:rPr>
              <a:t>“After dinner, the weather being warm, we went into the garden and drank </a:t>
            </a:r>
            <a:r>
              <a:rPr lang="en-US" sz="1800" dirty="0" err="1">
                <a:solidFill>
                  <a:schemeClr val="bg1"/>
                </a:solidFill>
              </a:rPr>
              <a:t>thea</a:t>
            </a:r>
            <a:r>
              <a:rPr lang="en-US" sz="1800" dirty="0">
                <a:solidFill>
                  <a:schemeClr val="bg1"/>
                </a:solidFill>
              </a:rPr>
              <a:t>, under the shade of some apple trees, only he and myself. Amidst other discourse, he told me, he was just in the same situation, as when formerly, the notion of gravitation came into his mind. It was </a:t>
            </a:r>
            <a:r>
              <a:rPr lang="en-US" sz="1800" dirty="0" err="1">
                <a:solidFill>
                  <a:schemeClr val="bg1"/>
                </a:solidFill>
              </a:rPr>
              <a:t>occasion’d</a:t>
            </a:r>
            <a:r>
              <a:rPr lang="en-US" sz="1800" dirty="0">
                <a:solidFill>
                  <a:schemeClr val="bg1"/>
                </a:solidFill>
              </a:rPr>
              <a:t> by the fall of an apple, as he sat in a contemplative mood.</a:t>
            </a:r>
            <a:endParaRPr lang="el-GR" sz="1800" dirty="0">
              <a:solidFill>
                <a:schemeClr val="bg1"/>
              </a:solidFill>
            </a:endParaRPr>
          </a:p>
          <a:p>
            <a:r>
              <a:rPr lang="en-US" sz="1800" dirty="0">
                <a:solidFill>
                  <a:schemeClr val="bg1"/>
                </a:solidFill>
              </a:rPr>
              <a:t>why should it not go sideways, or upwards? but constantly to the earths </a:t>
            </a:r>
            <a:r>
              <a:rPr lang="en-US" sz="1800" dirty="0" err="1">
                <a:solidFill>
                  <a:schemeClr val="bg1"/>
                </a:solidFill>
              </a:rPr>
              <a:t>centre</a:t>
            </a:r>
            <a:r>
              <a:rPr lang="en-US" sz="1800" dirty="0">
                <a:solidFill>
                  <a:schemeClr val="bg1"/>
                </a:solidFill>
              </a:rPr>
              <a:t>? assuredly, the reason is, that the earth draws it. there must be a drawing power in matter. &amp; the sum of the drawing power in the matter of the earth must be in the earths center, not in any side of the earth. Therefore, dos this apple fall perpendicularly, or toward the center. if matter thus draws matter; it must be in proportion of its quantity. Therefore, the apple draws the earth, as well as the earth draws the apple.”</a:t>
            </a:r>
          </a:p>
        </p:txBody>
      </p:sp>
    </p:spTree>
    <p:extLst>
      <p:ext uri="{BB962C8B-B14F-4D97-AF65-F5344CB8AC3E}">
        <p14:creationId xmlns:p14="http://schemas.microsoft.com/office/powerpoint/2010/main" val="40192442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500"/>
                                        <p:tgtEl>
                                          <p:spTgt spid="102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F7B7AD3-56D7-2844-EA05-4F8A07B6E0CF}"/>
              </a:ext>
            </a:extLst>
          </p:cNvPr>
          <p:cNvSpPr txBox="1">
            <a:spLocks/>
          </p:cNvSpPr>
          <p:nvPr/>
        </p:nvSpPr>
        <p:spPr>
          <a:xfrm>
            <a:off x="2321626" y="346252"/>
            <a:ext cx="751874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Ο Νόμος της Παγκόσμιας Έλξης</a:t>
            </a:r>
          </a:p>
        </p:txBody>
      </p:sp>
      <p:pic>
        <p:nvPicPr>
          <p:cNvPr id="1028" name="Picture 4">
            <a:extLst>
              <a:ext uri="{FF2B5EF4-FFF2-40B4-BE49-F238E27FC236}">
                <a16:creationId xmlns:a16="http://schemas.microsoft.com/office/drawing/2014/main" id="{7048019F-1B12-697C-CFDC-7B1CE40D0A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525" y="1434311"/>
            <a:ext cx="2381250" cy="3343275"/>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2">
            <a:extLst>
              <a:ext uri="{FF2B5EF4-FFF2-40B4-BE49-F238E27FC236}">
                <a16:creationId xmlns:a16="http://schemas.microsoft.com/office/drawing/2014/main" id="{03866EB5-A292-051D-CAF4-1C008A02C3B3}"/>
              </a:ext>
            </a:extLst>
          </p:cNvPr>
          <p:cNvSpPr txBox="1">
            <a:spLocks/>
          </p:cNvSpPr>
          <p:nvPr/>
        </p:nvSpPr>
        <p:spPr>
          <a:xfrm>
            <a:off x="756653" y="4890633"/>
            <a:ext cx="2136993"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solidFill>
                  <a:schemeClr val="bg1"/>
                </a:solidFill>
              </a:rPr>
              <a:t>1642 - 1727</a:t>
            </a:r>
            <a:endParaRPr lang="el-GR" sz="1800" dirty="0">
              <a:solidFill>
                <a:schemeClr val="bg1"/>
              </a:solidFill>
            </a:endParaRPr>
          </a:p>
        </p:txBody>
      </p:sp>
      <p:pic>
        <p:nvPicPr>
          <p:cNvPr id="5122" name="Picture 2" descr="undefined">
            <a:extLst>
              <a:ext uri="{FF2B5EF4-FFF2-40B4-BE49-F238E27FC236}">
                <a16:creationId xmlns:a16="http://schemas.microsoft.com/office/drawing/2014/main" id="{F28E9AF5-9BC7-8FDE-83A3-D24E731099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26756" y="1435627"/>
            <a:ext cx="4922428" cy="3341959"/>
          </a:xfrm>
          <a:prstGeom prst="rect">
            <a:avLst/>
          </a:prstGeom>
          <a:noFill/>
          <a:extLst>
            <a:ext uri="{909E8E84-426E-40DD-AFC4-6F175D3DCCD1}">
              <a14:hiddenFill xmlns:a14="http://schemas.microsoft.com/office/drawing/2010/main">
                <a:solidFill>
                  <a:srgbClr val="FFFFFF"/>
                </a:solidFill>
              </a14:hiddenFill>
            </a:ext>
          </a:extLst>
        </p:spPr>
      </p:pic>
      <p:sp>
        <p:nvSpPr>
          <p:cNvPr id="6" name="Subtitle 2">
            <a:extLst>
              <a:ext uri="{FF2B5EF4-FFF2-40B4-BE49-F238E27FC236}">
                <a16:creationId xmlns:a16="http://schemas.microsoft.com/office/drawing/2014/main" id="{084C7BDB-2CF9-D70A-E2C2-39E699390AFD}"/>
              </a:ext>
            </a:extLst>
          </p:cNvPr>
          <p:cNvSpPr txBox="1">
            <a:spLocks/>
          </p:cNvSpPr>
          <p:nvPr/>
        </p:nvSpPr>
        <p:spPr>
          <a:xfrm>
            <a:off x="3433107" y="4945388"/>
            <a:ext cx="7315199"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solidFill>
                  <a:schemeClr val="bg1"/>
                </a:solidFill>
              </a:rPr>
              <a:t>The Gravity Tree</a:t>
            </a:r>
          </a:p>
          <a:p>
            <a:r>
              <a:rPr lang="el-GR" sz="1800" dirty="0">
                <a:solidFill>
                  <a:schemeClr val="bg1"/>
                </a:solidFill>
              </a:rPr>
              <a:t>Το πραγματικό δέντρο έπεσε το 1820 αλλά από τον κορμό του βλάστησε το καινούριο που διατηρείται ακόμα</a:t>
            </a:r>
            <a:r>
              <a:rPr lang="en-US" sz="1800" dirty="0">
                <a:solidFill>
                  <a:schemeClr val="bg1"/>
                </a:solidFill>
              </a:rPr>
              <a:t>.</a:t>
            </a:r>
            <a:endParaRPr lang="el-GR" sz="1800" dirty="0">
              <a:solidFill>
                <a:schemeClr val="bg1"/>
              </a:solidFill>
            </a:endParaRPr>
          </a:p>
          <a:p>
            <a:r>
              <a:rPr lang="en-US" sz="1800" dirty="0">
                <a:solidFill>
                  <a:schemeClr val="bg1"/>
                </a:solidFill>
              </a:rPr>
              <a:t>(</a:t>
            </a:r>
            <a:r>
              <a:rPr lang="en-US" sz="1800" dirty="0" err="1">
                <a:solidFill>
                  <a:schemeClr val="bg1"/>
                </a:solidFill>
              </a:rPr>
              <a:t>Woolsthorpe</a:t>
            </a:r>
            <a:r>
              <a:rPr lang="en-US" sz="1800" dirty="0">
                <a:solidFill>
                  <a:schemeClr val="bg1"/>
                </a:solidFill>
              </a:rPr>
              <a:t> Manor)</a:t>
            </a:r>
            <a:endParaRPr lang="el-GR" sz="1800" dirty="0">
              <a:solidFill>
                <a:schemeClr val="bg1"/>
              </a:solidFill>
            </a:endParaRPr>
          </a:p>
        </p:txBody>
      </p:sp>
    </p:spTree>
    <p:extLst>
      <p:ext uri="{BB962C8B-B14F-4D97-AF65-F5344CB8AC3E}">
        <p14:creationId xmlns:p14="http://schemas.microsoft.com/office/powerpoint/2010/main" val="29532931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500"/>
                                        <p:tgtEl>
                                          <p:spTgt spid="51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F7B7AD3-56D7-2844-EA05-4F8A07B6E0CF}"/>
              </a:ext>
            </a:extLst>
          </p:cNvPr>
          <p:cNvSpPr txBox="1">
            <a:spLocks/>
          </p:cNvSpPr>
          <p:nvPr/>
        </p:nvSpPr>
        <p:spPr>
          <a:xfrm>
            <a:off x="2321626" y="346252"/>
            <a:ext cx="751874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Ο Νόμος της Παγκόσμιας Έλξης</a:t>
            </a:r>
          </a:p>
        </p:txBody>
      </p:sp>
      <p:sp>
        <p:nvSpPr>
          <p:cNvPr id="5" name="Subtitle 2">
            <a:extLst>
              <a:ext uri="{FF2B5EF4-FFF2-40B4-BE49-F238E27FC236}">
                <a16:creationId xmlns:a16="http://schemas.microsoft.com/office/drawing/2014/main" id="{C36AF902-5BD9-698A-ED17-D56205B14638}"/>
              </a:ext>
            </a:extLst>
          </p:cNvPr>
          <p:cNvSpPr txBox="1">
            <a:spLocks/>
          </p:cNvSpPr>
          <p:nvPr/>
        </p:nvSpPr>
        <p:spPr>
          <a:xfrm>
            <a:off x="975359" y="1159324"/>
            <a:ext cx="10211275"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1800" dirty="0">
                <a:solidFill>
                  <a:schemeClr val="bg1"/>
                </a:solidFill>
              </a:rPr>
              <a:t>Αναρωτήθηκε, μέχρι πόσο μακριά μπορεί να εκτείνεται η επίδραση αυτής της δύναμης από τη Γη?</a:t>
            </a:r>
          </a:p>
          <a:p>
            <a:r>
              <a:rPr lang="el-GR" sz="1800" dirty="0">
                <a:solidFill>
                  <a:schemeClr val="bg1"/>
                </a:solidFill>
              </a:rPr>
              <a:t>Ένας Νόμος Παγκόσμιος</a:t>
            </a:r>
          </a:p>
          <a:p>
            <a:r>
              <a:rPr lang="el-GR" sz="1800" dirty="0">
                <a:solidFill>
                  <a:schemeClr val="bg1"/>
                </a:solidFill>
              </a:rPr>
              <a:t>Αφορά όλα τα σώματα, όλες τις μάζες, όπου και να βρίσκονται, στη Γη ή στο Διάστημα.</a:t>
            </a:r>
          </a:p>
          <a:p>
            <a:endParaRPr lang="el-GR" sz="1800" dirty="0">
              <a:solidFill>
                <a:schemeClr val="bg1"/>
              </a:solidFill>
            </a:endParaRPr>
          </a:p>
        </p:txBody>
      </p:sp>
      <p:pic>
        <p:nvPicPr>
          <p:cNvPr id="6" name="Picture 5">
            <a:extLst>
              <a:ext uri="{FF2B5EF4-FFF2-40B4-BE49-F238E27FC236}">
                <a16:creationId xmlns:a16="http://schemas.microsoft.com/office/drawing/2014/main" id="{5D2ADB89-712E-109F-1360-6FB53F44E873}"/>
              </a:ext>
            </a:extLst>
          </p:cNvPr>
          <p:cNvPicPr>
            <a:picLocks noChangeAspect="1"/>
          </p:cNvPicPr>
          <p:nvPr/>
        </p:nvPicPr>
        <p:blipFill>
          <a:blip r:embed="rId3"/>
          <a:stretch>
            <a:fillRect/>
          </a:stretch>
        </p:blipFill>
        <p:spPr>
          <a:xfrm>
            <a:off x="2075322" y="2868268"/>
            <a:ext cx="580217" cy="560732"/>
          </a:xfrm>
          <a:prstGeom prst="rect">
            <a:avLst/>
          </a:prstGeom>
        </p:spPr>
      </p:pic>
      <p:sp>
        <p:nvSpPr>
          <p:cNvPr id="7" name="Rectangle 6">
            <a:extLst>
              <a:ext uri="{FF2B5EF4-FFF2-40B4-BE49-F238E27FC236}">
                <a16:creationId xmlns:a16="http://schemas.microsoft.com/office/drawing/2014/main" id="{E3698BC4-173E-D03F-A5BE-5C1E17C71300}"/>
              </a:ext>
            </a:extLst>
          </p:cNvPr>
          <p:cNvSpPr/>
          <p:nvPr/>
        </p:nvSpPr>
        <p:spPr>
          <a:xfrm>
            <a:off x="1328374" y="5071496"/>
            <a:ext cx="2074111" cy="28788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pic>
        <p:nvPicPr>
          <p:cNvPr id="9" name="Picture 8">
            <a:extLst>
              <a:ext uri="{FF2B5EF4-FFF2-40B4-BE49-F238E27FC236}">
                <a16:creationId xmlns:a16="http://schemas.microsoft.com/office/drawing/2014/main" id="{C4D3546E-C2DE-7799-74ED-5D9CF01EADC7}"/>
              </a:ext>
            </a:extLst>
          </p:cNvPr>
          <p:cNvPicPr>
            <a:picLocks noChangeAspect="1"/>
          </p:cNvPicPr>
          <p:nvPr/>
        </p:nvPicPr>
        <p:blipFill>
          <a:blip r:embed="rId4"/>
          <a:stretch>
            <a:fillRect/>
          </a:stretch>
        </p:blipFill>
        <p:spPr>
          <a:xfrm>
            <a:off x="6912922" y="2560698"/>
            <a:ext cx="2372328" cy="2146392"/>
          </a:xfrm>
          <a:prstGeom prst="rect">
            <a:avLst/>
          </a:prstGeom>
        </p:spPr>
      </p:pic>
      <p:sp>
        <p:nvSpPr>
          <p:cNvPr id="10" name="Subtitle 2">
            <a:extLst>
              <a:ext uri="{FF2B5EF4-FFF2-40B4-BE49-F238E27FC236}">
                <a16:creationId xmlns:a16="http://schemas.microsoft.com/office/drawing/2014/main" id="{6D249AAA-CA0F-DD9D-41C6-939293BD7F8A}"/>
              </a:ext>
            </a:extLst>
          </p:cNvPr>
          <p:cNvSpPr txBox="1">
            <a:spLocks/>
          </p:cNvSpPr>
          <p:nvPr/>
        </p:nvSpPr>
        <p:spPr>
          <a:xfrm>
            <a:off x="990362" y="5644019"/>
            <a:ext cx="10211275"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1800" dirty="0">
                <a:solidFill>
                  <a:schemeClr val="bg1"/>
                </a:solidFill>
              </a:rPr>
              <a:t>Ο </a:t>
            </a:r>
            <a:r>
              <a:rPr lang="el-GR" sz="1800" dirty="0" err="1">
                <a:solidFill>
                  <a:schemeClr val="bg1"/>
                </a:solidFill>
              </a:rPr>
              <a:t>Νεύτων</a:t>
            </a:r>
            <a:r>
              <a:rPr lang="el-GR" sz="1800" dirty="0">
                <a:solidFill>
                  <a:schemeClr val="bg1"/>
                </a:solidFill>
              </a:rPr>
              <a:t> αντιλήφθηκε ότι η κίνηση που κάνει ένα μήλο όταν πέφτει και η Σελήνη γύρω από τη Γη </a:t>
            </a:r>
          </a:p>
          <a:p>
            <a:r>
              <a:rPr lang="el-GR" sz="1800" dirty="0">
                <a:solidFill>
                  <a:schemeClr val="bg1"/>
                </a:solidFill>
              </a:rPr>
              <a:t>έχουν την ίδια αιτία.</a:t>
            </a:r>
          </a:p>
          <a:p>
            <a:r>
              <a:rPr lang="el-GR" sz="1800" dirty="0">
                <a:solidFill>
                  <a:schemeClr val="bg1"/>
                </a:solidFill>
              </a:rPr>
              <a:t>Με απλά λόγια: και τα δύο πέφτουν προς τη Γη.</a:t>
            </a:r>
          </a:p>
          <a:p>
            <a:endParaRPr lang="el-GR" sz="1800" dirty="0">
              <a:solidFill>
                <a:schemeClr val="bg1"/>
              </a:solidFill>
            </a:endParaRPr>
          </a:p>
        </p:txBody>
      </p:sp>
    </p:spTree>
    <p:extLst>
      <p:ext uri="{BB962C8B-B14F-4D97-AF65-F5344CB8AC3E}">
        <p14:creationId xmlns:p14="http://schemas.microsoft.com/office/powerpoint/2010/main" val="17257389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path" presetSubtype="0" accel="100000" fill="hold" nodeType="clickEffect">
                                  <p:stCondLst>
                                    <p:cond delay="0"/>
                                  </p:stCondLst>
                                  <p:childTnLst>
                                    <p:animMotion origin="layout" path="M 0 0 L 0 0.25 E" pathEditMode="relative" ptsTypes="">
                                      <p:cBhvr>
                                        <p:cTn id="24" dur="2000" fill="hold"/>
                                        <p:tgtEl>
                                          <p:spTgt spid="6"/>
                                        </p:tgtEl>
                                        <p:attrNameLst>
                                          <p:attrName>ppt_x</p:attrName>
                                          <p:attrName>ppt_y</p:attrName>
                                        </p:attrNameLst>
                                      </p:cBhvr>
                                    </p:animMotion>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F7B7AD3-56D7-2844-EA05-4F8A07B6E0CF}"/>
              </a:ext>
            </a:extLst>
          </p:cNvPr>
          <p:cNvSpPr txBox="1">
            <a:spLocks/>
          </p:cNvSpPr>
          <p:nvPr/>
        </p:nvSpPr>
        <p:spPr>
          <a:xfrm>
            <a:off x="2321626" y="346252"/>
            <a:ext cx="751874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Ο Νόμος της Παγκόσμιας Έλξης</a:t>
            </a:r>
          </a:p>
        </p:txBody>
      </p:sp>
      <p:sp>
        <p:nvSpPr>
          <p:cNvPr id="5" name="Subtitle 2">
            <a:extLst>
              <a:ext uri="{FF2B5EF4-FFF2-40B4-BE49-F238E27FC236}">
                <a16:creationId xmlns:a16="http://schemas.microsoft.com/office/drawing/2014/main" id="{C36AF902-5BD9-698A-ED17-D56205B14638}"/>
              </a:ext>
            </a:extLst>
          </p:cNvPr>
          <p:cNvSpPr txBox="1">
            <a:spLocks/>
          </p:cNvSpPr>
          <p:nvPr/>
        </p:nvSpPr>
        <p:spPr>
          <a:xfrm>
            <a:off x="706333" y="1786504"/>
            <a:ext cx="3520276"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1800" dirty="0">
                <a:solidFill>
                  <a:schemeClr val="bg1"/>
                </a:solidFill>
              </a:rPr>
              <a:t>Ένα μήλο που αφήνουμε ακίνητο, θα έπρεπε να παραμείνει ακίνητο</a:t>
            </a:r>
          </a:p>
          <a:p>
            <a:endParaRPr lang="el-GR" sz="1800" dirty="0">
              <a:solidFill>
                <a:schemeClr val="bg1"/>
              </a:solidFill>
            </a:endParaRPr>
          </a:p>
        </p:txBody>
      </p:sp>
      <p:pic>
        <p:nvPicPr>
          <p:cNvPr id="6" name="Picture 5">
            <a:extLst>
              <a:ext uri="{FF2B5EF4-FFF2-40B4-BE49-F238E27FC236}">
                <a16:creationId xmlns:a16="http://schemas.microsoft.com/office/drawing/2014/main" id="{5D2ADB89-712E-109F-1360-6FB53F44E873}"/>
              </a:ext>
            </a:extLst>
          </p:cNvPr>
          <p:cNvPicPr>
            <a:picLocks noChangeAspect="1"/>
          </p:cNvPicPr>
          <p:nvPr/>
        </p:nvPicPr>
        <p:blipFill>
          <a:blip r:embed="rId3"/>
          <a:stretch>
            <a:fillRect/>
          </a:stretch>
        </p:blipFill>
        <p:spPr>
          <a:xfrm>
            <a:off x="2075322" y="2868268"/>
            <a:ext cx="580217" cy="560732"/>
          </a:xfrm>
          <a:prstGeom prst="rect">
            <a:avLst/>
          </a:prstGeom>
        </p:spPr>
      </p:pic>
      <p:sp>
        <p:nvSpPr>
          <p:cNvPr id="7" name="Rectangle 6">
            <a:extLst>
              <a:ext uri="{FF2B5EF4-FFF2-40B4-BE49-F238E27FC236}">
                <a16:creationId xmlns:a16="http://schemas.microsoft.com/office/drawing/2014/main" id="{E3698BC4-173E-D03F-A5BE-5C1E17C71300}"/>
              </a:ext>
            </a:extLst>
          </p:cNvPr>
          <p:cNvSpPr/>
          <p:nvPr/>
        </p:nvSpPr>
        <p:spPr>
          <a:xfrm>
            <a:off x="1328374" y="5071496"/>
            <a:ext cx="2074111" cy="28788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pic>
        <p:nvPicPr>
          <p:cNvPr id="8" name="Picture 7">
            <a:extLst>
              <a:ext uri="{FF2B5EF4-FFF2-40B4-BE49-F238E27FC236}">
                <a16:creationId xmlns:a16="http://schemas.microsoft.com/office/drawing/2014/main" id="{98169C3A-1D71-D186-C30F-4008CF9FA2A5}"/>
              </a:ext>
            </a:extLst>
          </p:cNvPr>
          <p:cNvPicPr>
            <a:picLocks noChangeAspect="1"/>
          </p:cNvPicPr>
          <p:nvPr/>
        </p:nvPicPr>
        <p:blipFill>
          <a:blip r:embed="rId3"/>
          <a:stretch>
            <a:fillRect/>
          </a:stretch>
        </p:blipFill>
        <p:spPr>
          <a:xfrm>
            <a:off x="5529418" y="2868268"/>
            <a:ext cx="580217" cy="560732"/>
          </a:xfrm>
          <a:prstGeom prst="rect">
            <a:avLst/>
          </a:prstGeom>
        </p:spPr>
      </p:pic>
      <p:sp>
        <p:nvSpPr>
          <p:cNvPr id="11" name="Rectangle 10">
            <a:extLst>
              <a:ext uri="{FF2B5EF4-FFF2-40B4-BE49-F238E27FC236}">
                <a16:creationId xmlns:a16="http://schemas.microsoft.com/office/drawing/2014/main" id="{EB7820A5-5D1C-5DB1-B274-7F5D489C8B42}"/>
              </a:ext>
            </a:extLst>
          </p:cNvPr>
          <p:cNvSpPr/>
          <p:nvPr/>
        </p:nvSpPr>
        <p:spPr>
          <a:xfrm>
            <a:off x="4782470" y="5071496"/>
            <a:ext cx="2074111" cy="28788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pic>
        <p:nvPicPr>
          <p:cNvPr id="12" name="Picture 11">
            <a:extLst>
              <a:ext uri="{FF2B5EF4-FFF2-40B4-BE49-F238E27FC236}">
                <a16:creationId xmlns:a16="http://schemas.microsoft.com/office/drawing/2014/main" id="{38DACF27-45B9-B16D-4EA4-CD7AA28CDA56}"/>
              </a:ext>
            </a:extLst>
          </p:cNvPr>
          <p:cNvPicPr>
            <a:picLocks noChangeAspect="1"/>
          </p:cNvPicPr>
          <p:nvPr/>
        </p:nvPicPr>
        <p:blipFill>
          <a:blip r:embed="rId3"/>
          <a:stretch>
            <a:fillRect/>
          </a:stretch>
        </p:blipFill>
        <p:spPr>
          <a:xfrm>
            <a:off x="8122494" y="2868268"/>
            <a:ext cx="580217" cy="560732"/>
          </a:xfrm>
          <a:prstGeom prst="rect">
            <a:avLst/>
          </a:prstGeom>
        </p:spPr>
      </p:pic>
      <p:sp>
        <p:nvSpPr>
          <p:cNvPr id="13" name="Rectangle 12">
            <a:extLst>
              <a:ext uri="{FF2B5EF4-FFF2-40B4-BE49-F238E27FC236}">
                <a16:creationId xmlns:a16="http://schemas.microsoft.com/office/drawing/2014/main" id="{5EDB7C5C-541D-D946-483C-3D5FCBA5F77A}"/>
              </a:ext>
            </a:extLst>
          </p:cNvPr>
          <p:cNvSpPr/>
          <p:nvPr/>
        </p:nvSpPr>
        <p:spPr>
          <a:xfrm>
            <a:off x="8122494" y="5071496"/>
            <a:ext cx="3425228" cy="28788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14" name="Subtitle 2">
            <a:extLst>
              <a:ext uri="{FF2B5EF4-FFF2-40B4-BE49-F238E27FC236}">
                <a16:creationId xmlns:a16="http://schemas.microsoft.com/office/drawing/2014/main" id="{AFD42D4E-4011-5A25-2C3C-4ABB8BAE85F4}"/>
              </a:ext>
            </a:extLst>
          </p:cNvPr>
          <p:cNvSpPr txBox="1">
            <a:spLocks/>
          </p:cNvSpPr>
          <p:nvPr/>
        </p:nvSpPr>
        <p:spPr>
          <a:xfrm>
            <a:off x="4117538" y="5613843"/>
            <a:ext cx="3520276"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1800" dirty="0">
                <a:solidFill>
                  <a:schemeClr val="bg1"/>
                </a:solidFill>
              </a:rPr>
              <a:t>όμως αυτό κινείται</a:t>
            </a:r>
          </a:p>
          <a:p>
            <a:r>
              <a:rPr lang="el-GR" sz="1800" dirty="0">
                <a:solidFill>
                  <a:schemeClr val="bg1"/>
                </a:solidFill>
              </a:rPr>
              <a:t>προς το κέντρο της Γης</a:t>
            </a:r>
          </a:p>
          <a:p>
            <a:endParaRPr lang="el-GR" sz="1800" dirty="0">
              <a:solidFill>
                <a:schemeClr val="bg1"/>
              </a:solidFill>
            </a:endParaRPr>
          </a:p>
        </p:txBody>
      </p:sp>
      <p:sp>
        <p:nvSpPr>
          <p:cNvPr id="15" name="Subtitle 2">
            <a:extLst>
              <a:ext uri="{FF2B5EF4-FFF2-40B4-BE49-F238E27FC236}">
                <a16:creationId xmlns:a16="http://schemas.microsoft.com/office/drawing/2014/main" id="{1BC89301-D414-0CDF-4436-50442FC57F10}"/>
              </a:ext>
            </a:extLst>
          </p:cNvPr>
          <p:cNvSpPr txBox="1">
            <a:spLocks/>
          </p:cNvSpPr>
          <p:nvPr/>
        </p:nvSpPr>
        <p:spPr>
          <a:xfrm>
            <a:off x="7399411" y="1857575"/>
            <a:ext cx="3520276"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1800" dirty="0">
                <a:solidFill>
                  <a:schemeClr val="bg1"/>
                </a:solidFill>
              </a:rPr>
              <a:t>Αν του προσδώσουμε οριζόντια ταχύτητα, θα μεταβληθεί το διάνυσμα της ταχύτητας</a:t>
            </a:r>
          </a:p>
          <a:p>
            <a:endParaRPr lang="el-GR" sz="1800" dirty="0">
              <a:solidFill>
                <a:schemeClr val="bg1"/>
              </a:solidFill>
            </a:endParaRPr>
          </a:p>
        </p:txBody>
      </p:sp>
      <p:sp>
        <p:nvSpPr>
          <p:cNvPr id="16" name="Subtitle 2">
            <a:extLst>
              <a:ext uri="{FF2B5EF4-FFF2-40B4-BE49-F238E27FC236}">
                <a16:creationId xmlns:a16="http://schemas.microsoft.com/office/drawing/2014/main" id="{D501220E-1791-4034-6392-8508A8811967}"/>
              </a:ext>
            </a:extLst>
          </p:cNvPr>
          <p:cNvSpPr txBox="1">
            <a:spLocks/>
          </p:cNvSpPr>
          <p:nvPr/>
        </p:nvSpPr>
        <p:spPr>
          <a:xfrm>
            <a:off x="8027446" y="5613843"/>
            <a:ext cx="3520276"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1800" dirty="0">
                <a:solidFill>
                  <a:schemeClr val="bg1"/>
                </a:solidFill>
              </a:rPr>
              <a:t>Το μήλο επιταχύνεται άρα του ασκείται ΔΥΝΑΜΗ</a:t>
            </a:r>
          </a:p>
          <a:p>
            <a:endParaRPr lang="el-GR" sz="1800" dirty="0">
              <a:solidFill>
                <a:schemeClr val="bg1"/>
              </a:solidFill>
            </a:endParaRPr>
          </a:p>
        </p:txBody>
      </p:sp>
    </p:spTree>
    <p:extLst>
      <p:ext uri="{BB962C8B-B14F-4D97-AF65-F5344CB8AC3E}">
        <p14:creationId xmlns:p14="http://schemas.microsoft.com/office/powerpoint/2010/main" val="25566978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path" presetSubtype="0" accel="100000" fill="hold" nodeType="clickEffect">
                                  <p:stCondLst>
                                    <p:cond delay="0"/>
                                  </p:stCondLst>
                                  <p:childTnLst>
                                    <p:animMotion origin="layout" path="M -3.75E-6 2.22222E-6 L -3.75E-6 0.25 " pathEditMode="relative" rAng="0" ptsTypes="AA">
                                      <p:cBhvr>
                                        <p:cTn id="27" dur="2000" fill="hold"/>
                                        <p:tgtEl>
                                          <p:spTgt spid="8"/>
                                        </p:tgtEl>
                                        <p:attrNameLst>
                                          <p:attrName>ppt_x</p:attrName>
                                          <p:attrName>ppt_y</p:attrName>
                                        </p:attrNameLst>
                                      </p:cBhvr>
                                      <p:rCtr x="0" y="12500"/>
                                    </p:animMotion>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0" presetClass="path" presetSubtype="0" accel="100000" fill="hold" nodeType="clickEffect">
                                  <p:stCondLst>
                                    <p:cond delay="0"/>
                                  </p:stCondLst>
                                  <p:childTnLst>
                                    <p:animMotion origin="layout" path="M 4.16667E-6 2.96296E-6 L 4.16667E-6 2.96296E-6 C 0.02773 0.0037 -0.00404 2.96296E-6 0.01927 0.00046 C 0.02825 0.00069 0.03724 0.00162 0.04622 0.00208 L 0.05651 0.0037 C 0.05807 0.00393 0.0595 0.0037 0.06106 0.00416 C 0.06367 0.00532 0.06614 0.00764 0.06862 0.00879 C 0.07356 0.01157 0.07851 0.01389 0.08346 0.01643 C 0.08567 0.01736 0.08802 0.01828 0.09023 0.01944 L 0.09648 0.02245 C 0.09804 0.02315 0.09961 0.02361 0.10104 0.02477 C 0.10703 0.0294 0.10416 0.02777 0.1095 0.03009 C 0.11145 0.03217 0.11341 0.03402 0.11536 0.03611 C 0.12122 0.04166 0.12747 0.04583 0.13294 0.05277 C 0.13411 0.05416 0.13528 0.05602 0.13645 0.0574 C 0.14752 0.06944 0.13164 0.05 0.14635 0.06782 C 0.15117 0.07384 0.15195 0.07546 0.15664 0.08379 C 0.1582 0.08657 0.15963 0.08935 0.16119 0.09213 C 0.16979 0.10671 0.16367 0.09467 0.17461 0.11111 C 0.17721 0.11481 0.17929 0.11944 0.1819 0.12315 C 0.18398 0.12639 0.19101 0.13518 0.19349 0.13981 C 0.19648 0.14537 0.20013 0.15023 0.20208 0.15717 C 0.20546 0.16944 0.20976 0.18588 0.21471 0.19583 C 0.21601 0.19861 0.21744 0.20115 0.21875 0.20416 C 0.22005 0.20764 0.22109 0.21134 0.22226 0.21481 C 0.2233 0.21759 0.22448 0.22014 0.22539 0.22315 C 0.22617 0.22546 0.22656 0.22777 0.22721 0.22986 C 0.22786 0.23217 0.22877 0.23426 0.22942 0.2368 C 0.22981 0.23889 0.2302 0.2412 0.23033 0.24352 C 0.23086 0.24815 0.23086 0.25277 0.23086 0.24953 L 0.23268 0.24514 " pathEditMode="relative" rAng="0" ptsTypes="AAAAAAAAAAAAAAAAAAAAAAAAAAAAAAA">
                                      <p:cBhvr>
                                        <p:cTn id="51" dur="2000" fill="hold"/>
                                        <p:tgtEl>
                                          <p:spTgt spid="12"/>
                                        </p:tgtEl>
                                        <p:attrNameLst>
                                          <p:attrName>ppt_x</p:attrName>
                                          <p:attrName>ppt_y</p:attrName>
                                        </p:attrNameLst>
                                      </p:cBhvr>
                                      <p:rCtr x="11628" y="12523"/>
                                    </p:animMotion>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11" grpId="0" animBg="1"/>
      <p:bldP spid="13" grpId="0" animBg="1"/>
      <p:bldP spid="14" grpId="0"/>
      <p:bldP spid="15"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F7B7AD3-56D7-2844-EA05-4F8A07B6E0CF}"/>
              </a:ext>
            </a:extLst>
          </p:cNvPr>
          <p:cNvSpPr txBox="1">
            <a:spLocks/>
          </p:cNvSpPr>
          <p:nvPr/>
        </p:nvSpPr>
        <p:spPr>
          <a:xfrm>
            <a:off x="2321626" y="346252"/>
            <a:ext cx="751874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Ο Νόμος της Παγκόσμιας Έλξης</a:t>
            </a:r>
          </a:p>
        </p:txBody>
      </p:sp>
      <p:pic>
        <p:nvPicPr>
          <p:cNvPr id="2" name="Picture 4">
            <a:extLst>
              <a:ext uri="{FF2B5EF4-FFF2-40B4-BE49-F238E27FC236}">
                <a16:creationId xmlns:a16="http://schemas.microsoft.com/office/drawing/2014/main" id="{01A10E82-C9B7-0917-C0D8-9E96870A2C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878" y="1212351"/>
            <a:ext cx="3611496" cy="3611496"/>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2">
            <a:extLst>
              <a:ext uri="{FF2B5EF4-FFF2-40B4-BE49-F238E27FC236}">
                <a16:creationId xmlns:a16="http://schemas.microsoft.com/office/drawing/2014/main" id="{5426BEF4-E5D4-A11D-0311-3BF47840BAE1}"/>
              </a:ext>
            </a:extLst>
          </p:cNvPr>
          <p:cNvSpPr txBox="1">
            <a:spLocks/>
          </p:cNvSpPr>
          <p:nvPr/>
        </p:nvSpPr>
        <p:spPr>
          <a:xfrm>
            <a:off x="4325605" y="1212351"/>
            <a:ext cx="6680048"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1800" dirty="0">
                <a:solidFill>
                  <a:schemeClr val="bg1"/>
                </a:solidFill>
              </a:rPr>
              <a:t>Ένα σώμα που κάνει κυκλική κίνηση,</a:t>
            </a:r>
          </a:p>
          <a:p>
            <a:r>
              <a:rPr lang="el-GR" sz="1800" dirty="0">
                <a:solidFill>
                  <a:schemeClr val="bg1"/>
                </a:solidFill>
              </a:rPr>
              <a:t>δεν εκτελεί μία «φυσική κίνηση».</a:t>
            </a:r>
          </a:p>
          <a:p>
            <a:endParaRPr lang="el-GR" sz="1800" dirty="0">
              <a:solidFill>
                <a:schemeClr val="bg1"/>
              </a:solidFill>
            </a:endParaRPr>
          </a:p>
          <a:p>
            <a:r>
              <a:rPr lang="el-GR" sz="1800" dirty="0">
                <a:solidFill>
                  <a:schemeClr val="bg1"/>
                </a:solidFill>
              </a:rPr>
              <a:t>Για να πραγματοποιηθεί η κυκλική κίνηση, πρέπει συνεχώς να του ασκείται δύναμη, που διαρκώς στρίβει το διάνυσμα της ταχύτητας.</a:t>
            </a:r>
          </a:p>
          <a:p>
            <a:r>
              <a:rPr lang="el-GR" sz="1800" dirty="0">
                <a:solidFill>
                  <a:schemeClr val="bg1"/>
                </a:solidFill>
              </a:rPr>
              <a:t>Επομένως ένα σώμα που εκτελεί κυκλική κίνηση συνεχώς δέχεται ΔΥΝΑΜΗ.</a:t>
            </a:r>
          </a:p>
          <a:p>
            <a:r>
              <a:rPr lang="el-GR" sz="1800" dirty="0">
                <a:solidFill>
                  <a:schemeClr val="bg1"/>
                </a:solidFill>
              </a:rPr>
              <a:t>Η συνισταμένη των δυνάμεων είναι η κεντρομόλος: </a:t>
            </a:r>
          </a:p>
          <a:p>
            <a:endParaRPr lang="el-GR" sz="1800" dirty="0">
              <a:solidFill>
                <a:schemeClr val="bg1"/>
              </a:solidFill>
            </a:endParaRPr>
          </a:p>
        </p:txBody>
      </p:sp>
      <p:pic>
        <p:nvPicPr>
          <p:cNvPr id="17" name="Picture 16">
            <a:extLst>
              <a:ext uri="{FF2B5EF4-FFF2-40B4-BE49-F238E27FC236}">
                <a16:creationId xmlns:a16="http://schemas.microsoft.com/office/drawing/2014/main" id="{8446364C-29F8-F9F2-C140-414E71C70FEF}"/>
              </a:ext>
            </a:extLst>
          </p:cNvPr>
          <p:cNvPicPr>
            <a:picLocks noChangeAspect="1"/>
          </p:cNvPicPr>
          <p:nvPr/>
        </p:nvPicPr>
        <p:blipFill>
          <a:blip r:embed="rId4"/>
          <a:stretch>
            <a:fillRect/>
          </a:stretch>
        </p:blipFill>
        <p:spPr>
          <a:xfrm>
            <a:off x="6711931" y="5305710"/>
            <a:ext cx="1910295" cy="962181"/>
          </a:xfrm>
          <a:prstGeom prst="rect">
            <a:avLst/>
          </a:prstGeom>
        </p:spPr>
      </p:pic>
      <p:pic>
        <p:nvPicPr>
          <p:cNvPr id="18" name="Picture 17">
            <a:extLst>
              <a:ext uri="{FF2B5EF4-FFF2-40B4-BE49-F238E27FC236}">
                <a16:creationId xmlns:a16="http://schemas.microsoft.com/office/drawing/2014/main" id="{DB666982-D297-5E61-98A7-7F323DE45916}"/>
              </a:ext>
            </a:extLst>
          </p:cNvPr>
          <p:cNvPicPr>
            <a:picLocks noChangeAspect="1"/>
          </p:cNvPicPr>
          <p:nvPr/>
        </p:nvPicPr>
        <p:blipFill>
          <a:blip r:embed="rId5"/>
          <a:stretch>
            <a:fillRect/>
          </a:stretch>
        </p:blipFill>
        <p:spPr>
          <a:xfrm>
            <a:off x="6618849" y="4166059"/>
            <a:ext cx="2155086" cy="668715"/>
          </a:xfrm>
          <a:prstGeom prst="rect">
            <a:avLst/>
          </a:prstGeom>
        </p:spPr>
      </p:pic>
    </p:spTree>
    <p:extLst>
      <p:ext uri="{BB962C8B-B14F-4D97-AF65-F5344CB8AC3E}">
        <p14:creationId xmlns:p14="http://schemas.microsoft.com/office/powerpoint/2010/main" val="27204419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F7B7AD3-56D7-2844-EA05-4F8A07B6E0CF}"/>
              </a:ext>
            </a:extLst>
          </p:cNvPr>
          <p:cNvSpPr txBox="1">
            <a:spLocks/>
          </p:cNvSpPr>
          <p:nvPr/>
        </p:nvSpPr>
        <p:spPr>
          <a:xfrm>
            <a:off x="2321626" y="346252"/>
            <a:ext cx="751874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Ο Νόμος της Παγκόσμιας Έλξης</a:t>
            </a:r>
          </a:p>
        </p:txBody>
      </p:sp>
      <p:pic>
        <p:nvPicPr>
          <p:cNvPr id="2" name="Picture 4">
            <a:extLst>
              <a:ext uri="{FF2B5EF4-FFF2-40B4-BE49-F238E27FC236}">
                <a16:creationId xmlns:a16="http://schemas.microsoft.com/office/drawing/2014/main" id="{01A10E82-C9B7-0917-C0D8-9E96870A2C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878" y="1212351"/>
            <a:ext cx="3611496" cy="3611496"/>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2">
            <a:extLst>
              <a:ext uri="{FF2B5EF4-FFF2-40B4-BE49-F238E27FC236}">
                <a16:creationId xmlns:a16="http://schemas.microsoft.com/office/drawing/2014/main" id="{5426BEF4-E5D4-A11D-0311-3BF47840BAE1}"/>
              </a:ext>
            </a:extLst>
          </p:cNvPr>
          <p:cNvSpPr txBox="1">
            <a:spLocks/>
          </p:cNvSpPr>
          <p:nvPr/>
        </p:nvSpPr>
        <p:spPr>
          <a:xfrm>
            <a:off x="4325605" y="1212351"/>
            <a:ext cx="6680048"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1800" dirty="0">
                <a:solidFill>
                  <a:schemeClr val="bg1"/>
                </a:solidFill>
              </a:rPr>
              <a:t>Ένα σώμα που κάνει κυκλική κίνηση,</a:t>
            </a:r>
          </a:p>
          <a:p>
            <a:r>
              <a:rPr lang="el-GR" sz="1800" dirty="0">
                <a:solidFill>
                  <a:schemeClr val="bg1"/>
                </a:solidFill>
              </a:rPr>
              <a:t>δεν εκτελεί μία «φυσική κίνηση».</a:t>
            </a:r>
          </a:p>
          <a:p>
            <a:endParaRPr lang="el-GR" sz="1800" dirty="0">
              <a:solidFill>
                <a:schemeClr val="bg1"/>
              </a:solidFill>
            </a:endParaRPr>
          </a:p>
          <a:p>
            <a:r>
              <a:rPr lang="el-GR" sz="1800" dirty="0">
                <a:solidFill>
                  <a:schemeClr val="bg1"/>
                </a:solidFill>
              </a:rPr>
              <a:t>Για να πραγματοποιηθεί η κυκλική κίνηση, πρέπει συνεχώς να του ασκείται δύναμη, που διαρκώς στρίβει το διάνυσμα της ταχύτητας.</a:t>
            </a:r>
          </a:p>
          <a:p>
            <a:r>
              <a:rPr lang="el-GR" sz="1800" dirty="0">
                <a:solidFill>
                  <a:schemeClr val="bg1"/>
                </a:solidFill>
              </a:rPr>
              <a:t>Επομένως ένα σώμα που εκτελεί κυκλική κίνηση συνεχώς δέχεται δύναμη.</a:t>
            </a:r>
          </a:p>
          <a:p>
            <a:endParaRPr lang="el-GR" sz="1800" dirty="0">
              <a:solidFill>
                <a:schemeClr val="bg1"/>
              </a:solidFill>
            </a:endParaRPr>
          </a:p>
        </p:txBody>
      </p:sp>
      <p:pic>
        <p:nvPicPr>
          <p:cNvPr id="9" name="Picture 8">
            <a:extLst>
              <a:ext uri="{FF2B5EF4-FFF2-40B4-BE49-F238E27FC236}">
                <a16:creationId xmlns:a16="http://schemas.microsoft.com/office/drawing/2014/main" id="{9FDE08A2-4634-1772-C209-CD11859A216F}"/>
              </a:ext>
            </a:extLst>
          </p:cNvPr>
          <p:cNvPicPr>
            <a:picLocks noChangeAspect="1"/>
          </p:cNvPicPr>
          <p:nvPr/>
        </p:nvPicPr>
        <p:blipFill>
          <a:blip r:embed="rId4"/>
          <a:stretch>
            <a:fillRect/>
          </a:stretch>
        </p:blipFill>
        <p:spPr>
          <a:xfrm>
            <a:off x="4460617" y="3846766"/>
            <a:ext cx="3128404" cy="2437516"/>
          </a:xfrm>
          <a:prstGeom prst="rect">
            <a:avLst/>
          </a:prstGeom>
        </p:spPr>
      </p:pic>
      <p:pic>
        <p:nvPicPr>
          <p:cNvPr id="10" name="Picture 4">
            <a:extLst>
              <a:ext uri="{FF2B5EF4-FFF2-40B4-BE49-F238E27FC236}">
                <a16:creationId xmlns:a16="http://schemas.microsoft.com/office/drawing/2014/main" id="{B8D28E2E-7F4D-363C-9046-39F2F4372D3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79291" y="3846766"/>
            <a:ext cx="3621388" cy="24731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76152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F7B7AD3-56D7-2844-EA05-4F8A07B6E0CF}"/>
              </a:ext>
            </a:extLst>
          </p:cNvPr>
          <p:cNvSpPr txBox="1">
            <a:spLocks/>
          </p:cNvSpPr>
          <p:nvPr/>
        </p:nvSpPr>
        <p:spPr>
          <a:xfrm>
            <a:off x="2321626" y="346252"/>
            <a:ext cx="751874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Ο Νόμος της Παγκόσμιας Έλξης</a:t>
            </a:r>
          </a:p>
        </p:txBody>
      </p:sp>
      <p:sp>
        <p:nvSpPr>
          <p:cNvPr id="5" name="Subtitle 2">
            <a:extLst>
              <a:ext uri="{FF2B5EF4-FFF2-40B4-BE49-F238E27FC236}">
                <a16:creationId xmlns:a16="http://schemas.microsoft.com/office/drawing/2014/main" id="{E91731F4-315E-7BDB-3F92-C3E9FA2C2FBB}"/>
              </a:ext>
            </a:extLst>
          </p:cNvPr>
          <p:cNvSpPr txBox="1">
            <a:spLocks/>
          </p:cNvSpPr>
          <p:nvPr/>
        </p:nvSpPr>
        <p:spPr>
          <a:xfrm>
            <a:off x="1430894" y="1110665"/>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Τι θα συμβεί εάν ξαφνικά μηδενιστεί η «Κεντρομόλος Δύναμη»?</a:t>
            </a:r>
          </a:p>
        </p:txBody>
      </p:sp>
      <p:sp>
        <p:nvSpPr>
          <p:cNvPr id="6" name="Subtitle 2">
            <a:extLst>
              <a:ext uri="{FF2B5EF4-FFF2-40B4-BE49-F238E27FC236}">
                <a16:creationId xmlns:a16="http://schemas.microsoft.com/office/drawing/2014/main" id="{8F3208A4-3E52-1BB6-9009-8B6EDEBE4E4C}"/>
              </a:ext>
            </a:extLst>
          </p:cNvPr>
          <p:cNvSpPr txBox="1">
            <a:spLocks/>
          </p:cNvSpPr>
          <p:nvPr/>
        </p:nvSpPr>
        <p:spPr>
          <a:xfrm>
            <a:off x="1415891" y="5568804"/>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Το αντικείμενο θα κινηθεί με την γραμμική ταχύτητα που έχει εκείνη τη στιγμή πραγματοποιώντας Ε.Ο.Κ. εφόσον η συνισταμένη θα είναι μηδέν.</a:t>
            </a:r>
          </a:p>
        </p:txBody>
      </p:sp>
      <p:pic>
        <p:nvPicPr>
          <p:cNvPr id="7" name="Picture 2">
            <a:extLst>
              <a:ext uri="{FF2B5EF4-FFF2-40B4-BE49-F238E27FC236}">
                <a16:creationId xmlns:a16="http://schemas.microsoft.com/office/drawing/2014/main" id="{94BC385A-250A-6C3F-C72F-AB3E31DB95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4299268" y="1659637"/>
            <a:ext cx="3593462" cy="3940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04280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E91731F4-315E-7BDB-3F92-C3E9FA2C2FBB}"/>
              </a:ext>
            </a:extLst>
          </p:cNvPr>
          <p:cNvSpPr txBox="1">
            <a:spLocks/>
          </p:cNvSpPr>
          <p:nvPr/>
        </p:nvSpPr>
        <p:spPr>
          <a:xfrm>
            <a:off x="1430893" y="333152"/>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Ο </a:t>
            </a:r>
            <a:r>
              <a:rPr lang="el-GR" dirty="0" err="1">
                <a:solidFill>
                  <a:schemeClr val="bg1"/>
                </a:solidFill>
              </a:rPr>
              <a:t>Νεύτων</a:t>
            </a:r>
            <a:r>
              <a:rPr lang="el-GR" dirty="0">
                <a:solidFill>
                  <a:schemeClr val="bg1"/>
                </a:solidFill>
              </a:rPr>
              <a:t> σκέφτηκε:</a:t>
            </a:r>
          </a:p>
        </p:txBody>
      </p:sp>
      <p:pic>
        <p:nvPicPr>
          <p:cNvPr id="2050" name="Picture 2">
            <a:extLst>
              <a:ext uri="{FF2B5EF4-FFF2-40B4-BE49-F238E27FC236}">
                <a16:creationId xmlns:a16="http://schemas.microsoft.com/office/drawing/2014/main" id="{98081A4A-0EA2-AEBA-DBFF-E295E44680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41464" y="3085415"/>
            <a:ext cx="687169" cy="68716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51E16E5D-6705-2938-9843-4A14F1B509BE}"/>
              </a:ext>
            </a:extLst>
          </p:cNvPr>
          <p:cNvPicPr>
            <a:picLocks noChangeAspect="1"/>
          </p:cNvPicPr>
          <p:nvPr/>
        </p:nvPicPr>
        <p:blipFill>
          <a:blip r:embed="rId4"/>
          <a:stretch>
            <a:fillRect/>
          </a:stretch>
        </p:blipFill>
        <p:spPr>
          <a:xfrm>
            <a:off x="5888488" y="1623850"/>
            <a:ext cx="415022" cy="375496"/>
          </a:xfrm>
          <a:prstGeom prst="rect">
            <a:avLst/>
          </a:prstGeom>
        </p:spPr>
      </p:pic>
      <p:sp>
        <p:nvSpPr>
          <p:cNvPr id="4" name="Oval 3">
            <a:extLst>
              <a:ext uri="{FF2B5EF4-FFF2-40B4-BE49-F238E27FC236}">
                <a16:creationId xmlns:a16="http://schemas.microsoft.com/office/drawing/2014/main" id="{43FC30D7-AFA6-E629-26CE-7495F1C61CA7}"/>
              </a:ext>
            </a:extLst>
          </p:cNvPr>
          <p:cNvSpPr/>
          <p:nvPr/>
        </p:nvSpPr>
        <p:spPr>
          <a:xfrm>
            <a:off x="4431461" y="1811598"/>
            <a:ext cx="3283447" cy="3283447"/>
          </a:xfrm>
          <a:prstGeom prst="ellipse">
            <a:avLst/>
          </a:prstGeom>
          <a:noFill/>
          <a:ln w="50800">
            <a:solidFill>
              <a:schemeClr val="accent1">
                <a:lumMod val="60000"/>
                <a:lumOff val="40000"/>
              </a:schemeClr>
            </a:solidFill>
            <a:prstDash val="dash"/>
            <a:extLst>
              <a:ext uri="{C807C97D-BFC1-408E-A445-0C87EB9F89A2}">
                <ask:lineSketchStyleProps xmlns:ask="http://schemas.microsoft.com/office/drawing/2018/sketchyshapes" sd="1219033472">
                  <a:custGeom>
                    <a:avLst/>
                    <a:gdLst>
                      <a:gd name="connsiteX0" fmla="*/ 0 w 3283447"/>
                      <a:gd name="connsiteY0" fmla="*/ 1641724 h 3283447"/>
                      <a:gd name="connsiteX1" fmla="*/ 1641724 w 3283447"/>
                      <a:gd name="connsiteY1" fmla="*/ 0 h 3283447"/>
                      <a:gd name="connsiteX2" fmla="*/ 3283448 w 3283447"/>
                      <a:gd name="connsiteY2" fmla="*/ 1641724 h 3283447"/>
                      <a:gd name="connsiteX3" fmla="*/ 1641724 w 3283447"/>
                      <a:gd name="connsiteY3" fmla="*/ 3283448 h 3283447"/>
                      <a:gd name="connsiteX4" fmla="*/ 0 w 3283447"/>
                      <a:gd name="connsiteY4" fmla="*/ 1641724 h 32834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83447" h="3283447" extrusionOk="0">
                        <a:moveTo>
                          <a:pt x="0" y="1641724"/>
                        </a:moveTo>
                        <a:cubicBezTo>
                          <a:pt x="-32786" y="714802"/>
                          <a:pt x="637098" y="36753"/>
                          <a:pt x="1641724" y="0"/>
                        </a:cubicBezTo>
                        <a:cubicBezTo>
                          <a:pt x="2716323" y="35347"/>
                          <a:pt x="3167690" y="738706"/>
                          <a:pt x="3283448" y="1641724"/>
                        </a:cubicBezTo>
                        <a:cubicBezTo>
                          <a:pt x="3236180" y="2594582"/>
                          <a:pt x="2529199" y="3389706"/>
                          <a:pt x="1641724" y="3283448"/>
                        </a:cubicBezTo>
                        <a:cubicBezTo>
                          <a:pt x="708819" y="3269110"/>
                          <a:pt x="58475" y="2576363"/>
                          <a:pt x="0" y="1641724"/>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pic>
        <p:nvPicPr>
          <p:cNvPr id="8" name="Picture 7">
            <a:extLst>
              <a:ext uri="{FF2B5EF4-FFF2-40B4-BE49-F238E27FC236}">
                <a16:creationId xmlns:a16="http://schemas.microsoft.com/office/drawing/2014/main" id="{49F7A6DD-407D-5E5D-9D15-7094CFCEC7CC}"/>
              </a:ext>
            </a:extLst>
          </p:cNvPr>
          <p:cNvPicPr>
            <a:picLocks noChangeAspect="1"/>
          </p:cNvPicPr>
          <p:nvPr/>
        </p:nvPicPr>
        <p:blipFill>
          <a:blip r:embed="rId4"/>
          <a:stretch>
            <a:fillRect/>
          </a:stretch>
        </p:blipFill>
        <p:spPr>
          <a:xfrm>
            <a:off x="6791979" y="1915895"/>
            <a:ext cx="415022" cy="375496"/>
          </a:xfrm>
          <a:prstGeom prst="rect">
            <a:avLst/>
          </a:prstGeom>
        </p:spPr>
      </p:pic>
      <p:cxnSp>
        <p:nvCxnSpPr>
          <p:cNvPr id="10" name="Straight Connector 9">
            <a:extLst>
              <a:ext uri="{FF2B5EF4-FFF2-40B4-BE49-F238E27FC236}">
                <a16:creationId xmlns:a16="http://schemas.microsoft.com/office/drawing/2014/main" id="{C366846D-0981-20BC-180C-5CE6FB2DA18F}"/>
              </a:ext>
            </a:extLst>
          </p:cNvPr>
          <p:cNvCxnSpPr>
            <a:cxnSpLocks/>
          </p:cNvCxnSpPr>
          <p:nvPr/>
        </p:nvCxnSpPr>
        <p:spPr>
          <a:xfrm>
            <a:off x="6090525" y="1811598"/>
            <a:ext cx="0" cy="1617402"/>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E5B5EF0-F387-32D7-6286-C849E32CDC91}"/>
              </a:ext>
            </a:extLst>
          </p:cNvPr>
          <p:cNvCxnSpPr>
            <a:cxnSpLocks/>
          </p:cNvCxnSpPr>
          <p:nvPr/>
        </p:nvCxnSpPr>
        <p:spPr>
          <a:xfrm flipH="1">
            <a:off x="6090525" y="1811598"/>
            <a:ext cx="2730424" cy="0"/>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C4B305F4-815F-D2F2-8CA5-310F067C1C69}"/>
              </a:ext>
            </a:extLst>
          </p:cNvPr>
          <p:cNvCxnSpPr>
            <a:cxnSpLocks/>
          </p:cNvCxnSpPr>
          <p:nvPr/>
        </p:nvCxnSpPr>
        <p:spPr>
          <a:xfrm>
            <a:off x="6088415" y="1811596"/>
            <a:ext cx="9408" cy="538809"/>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BCA08AA9-AA22-3371-339B-6383FB2D2F98}"/>
                  </a:ext>
                </a:extLst>
              </p:cNvPr>
              <p:cNvSpPr txBox="1"/>
              <p:nvPr/>
            </p:nvSpPr>
            <p:spPr>
              <a:xfrm>
                <a:off x="5483507" y="2002428"/>
                <a:ext cx="41501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𝑎</m:t>
                              </m:r>
                            </m:e>
                            <m:sub>
                              <m:r>
                                <a:rPr lang="el-GR" b="0" i="1" smtClean="0">
                                  <a:solidFill>
                                    <a:srgbClr val="FF0000"/>
                                  </a:solidFill>
                                  <a:latin typeface="Cambria Math" panose="02040503050406030204" pitchFamily="18" charset="0"/>
                                </a:rPr>
                                <m:t>𝜅</m:t>
                              </m:r>
                            </m:sub>
                          </m:sSub>
                        </m:e>
                      </m:acc>
                    </m:oMath>
                  </m:oMathPara>
                </a14:m>
                <a:endParaRPr lang="en-US" i="1" dirty="0">
                  <a:solidFill>
                    <a:srgbClr val="FF0000"/>
                  </a:solidFill>
                </a:endParaRPr>
              </a:p>
            </p:txBody>
          </p:sp>
        </mc:Choice>
        <mc:Fallback xmlns="">
          <p:sp>
            <p:nvSpPr>
              <p:cNvPr id="16" name="TextBox 15">
                <a:extLst>
                  <a:ext uri="{FF2B5EF4-FFF2-40B4-BE49-F238E27FC236}">
                    <a16:creationId xmlns:a16="http://schemas.microsoft.com/office/drawing/2014/main" id="{BCA08AA9-AA22-3371-339B-6383FB2D2F98}"/>
                  </a:ext>
                </a:extLst>
              </p:cNvPr>
              <p:cNvSpPr txBox="1">
                <a:spLocks noRot="1" noChangeAspect="1" noMove="1" noResize="1" noEditPoints="1" noAdjustHandles="1" noChangeArrowheads="1" noChangeShapeType="1" noTextEdit="1"/>
              </p:cNvSpPr>
              <p:nvPr/>
            </p:nvSpPr>
            <p:spPr>
              <a:xfrm>
                <a:off x="5483507" y="2002428"/>
                <a:ext cx="415019" cy="369332"/>
              </a:xfrm>
              <a:prstGeom prst="rect">
                <a:avLst/>
              </a:prstGeom>
              <a:blipFill>
                <a:blip r:embed="rId5"/>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198E4CA0-0799-DB42-E986-DB7151D2DD53}"/>
                  </a:ext>
                </a:extLst>
              </p:cNvPr>
              <p:cNvSpPr txBox="1"/>
              <p:nvPr/>
            </p:nvSpPr>
            <p:spPr>
              <a:xfrm>
                <a:off x="6828446" y="1285151"/>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00B050"/>
                              </a:solidFill>
                              <a:latin typeface="Cambria Math" panose="02040503050406030204" pitchFamily="18" charset="0"/>
                            </a:rPr>
                          </m:ctrlPr>
                        </m:accPr>
                        <m:e>
                          <m:r>
                            <a:rPr lang="en-US" b="0" i="1" smtClean="0">
                              <a:solidFill>
                                <a:srgbClr val="00B050"/>
                              </a:solidFill>
                              <a:latin typeface="Cambria Math" panose="02040503050406030204" pitchFamily="18" charset="0"/>
                            </a:rPr>
                            <m:t>𝑢</m:t>
                          </m:r>
                        </m:e>
                      </m:acc>
                    </m:oMath>
                  </m:oMathPara>
                </a14:m>
                <a:endParaRPr lang="en-US" i="1" dirty="0">
                  <a:solidFill>
                    <a:srgbClr val="FF0000"/>
                  </a:solidFill>
                </a:endParaRPr>
              </a:p>
            </p:txBody>
          </p:sp>
        </mc:Choice>
        <mc:Fallback xmlns="">
          <p:sp>
            <p:nvSpPr>
              <p:cNvPr id="17" name="TextBox 16">
                <a:extLst>
                  <a:ext uri="{FF2B5EF4-FFF2-40B4-BE49-F238E27FC236}">
                    <a16:creationId xmlns:a16="http://schemas.microsoft.com/office/drawing/2014/main" id="{198E4CA0-0799-DB42-E986-DB7151D2DD53}"/>
                  </a:ext>
                </a:extLst>
              </p:cNvPr>
              <p:cNvSpPr txBox="1">
                <a:spLocks noRot="1" noChangeAspect="1" noMove="1" noResize="1" noEditPoints="1" noAdjustHandles="1" noChangeArrowheads="1" noChangeShapeType="1" noTextEdit="1"/>
              </p:cNvSpPr>
              <p:nvPr/>
            </p:nvSpPr>
            <p:spPr>
              <a:xfrm>
                <a:off x="6828446" y="1285151"/>
                <a:ext cx="809244" cy="369332"/>
              </a:xfrm>
              <a:prstGeom prst="rect">
                <a:avLst/>
              </a:prstGeom>
              <a:blipFill>
                <a:blip r:embed="rId6"/>
                <a:stretch>
                  <a:fillRect/>
                </a:stretch>
              </a:blipFill>
            </p:spPr>
            <p:txBody>
              <a:bodyPr/>
              <a:lstStyle/>
              <a:p>
                <a:r>
                  <a:rPr lang="en-150">
                    <a:noFill/>
                  </a:rPr>
                  <a:t> </a:t>
                </a:r>
              </a:p>
            </p:txBody>
          </p:sp>
        </mc:Fallback>
      </mc:AlternateContent>
      <p:cxnSp>
        <p:nvCxnSpPr>
          <p:cNvPr id="18" name="Straight Arrow Connector 17">
            <a:extLst>
              <a:ext uri="{FF2B5EF4-FFF2-40B4-BE49-F238E27FC236}">
                <a16:creationId xmlns:a16="http://schemas.microsoft.com/office/drawing/2014/main" id="{A4D91084-AC14-112B-2A9D-1DB20AD7F8DA}"/>
              </a:ext>
            </a:extLst>
          </p:cNvPr>
          <p:cNvCxnSpPr>
            <a:cxnSpLocks/>
          </p:cNvCxnSpPr>
          <p:nvPr/>
        </p:nvCxnSpPr>
        <p:spPr>
          <a:xfrm>
            <a:off x="6099935" y="1811597"/>
            <a:ext cx="1133133" cy="0"/>
          </a:xfrm>
          <a:prstGeom prst="straightConnector1">
            <a:avLst/>
          </a:prstGeom>
          <a:ln w="635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9EF63392-BD6D-E44C-4A11-1D6192A44F55}"/>
              </a:ext>
            </a:extLst>
          </p:cNvPr>
          <p:cNvCxnSpPr>
            <a:cxnSpLocks/>
          </p:cNvCxnSpPr>
          <p:nvPr/>
        </p:nvCxnSpPr>
        <p:spPr>
          <a:xfrm flipH="1">
            <a:off x="6997666" y="1784064"/>
            <a:ext cx="228772" cy="351361"/>
          </a:xfrm>
          <a:prstGeom prst="straightConnector1">
            <a:avLst/>
          </a:prstGeom>
          <a:ln w="63500">
            <a:solidFill>
              <a:srgbClr val="FFC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6440F881-878B-1642-1367-E852768E5FD8}"/>
                  </a:ext>
                </a:extLst>
              </p:cNvPr>
              <p:cNvSpPr txBox="1"/>
              <p:nvPr/>
            </p:nvSpPr>
            <p:spPr>
              <a:xfrm>
                <a:off x="7086521" y="1878604"/>
                <a:ext cx="809244" cy="40479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C000"/>
                              </a:solidFill>
                              <a:latin typeface="Cambria Math" panose="02040503050406030204" pitchFamily="18" charset="0"/>
                            </a:rPr>
                          </m:ctrlPr>
                        </m:accPr>
                        <m:e>
                          <m:r>
                            <m:rPr>
                              <m:sty m:val="p"/>
                            </m:rPr>
                            <a:rPr lang="el-GR" b="0" i="0" smtClean="0">
                              <a:solidFill>
                                <a:srgbClr val="FFC000"/>
                              </a:solidFill>
                              <a:latin typeface="Cambria Math" panose="02040503050406030204" pitchFamily="18" charset="0"/>
                            </a:rPr>
                            <m:t>Δ</m:t>
                          </m:r>
                          <m:r>
                            <a:rPr lang="en-US" b="0" i="1" smtClean="0">
                              <a:solidFill>
                                <a:srgbClr val="FFC000"/>
                              </a:solidFill>
                              <a:latin typeface="Cambria Math" panose="02040503050406030204" pitchFamily="18" charset="0"/>
                            </a:rPr>
                            <m:t>𝑥</m:t>
                          </m:r>
                        </m:e>
                      </m:acc>
                    </m:oMath>
                  </m:oMathPara>
                </a14:m>
                <a:endParaRPr lang="en-US" i="1" dirty="0">
                  <a:solidFill>
                    <a:srgbClr val="FFC000"/>
                  </a:solidFill>
                </a:endParaRPr>
              </a:p>
            </p:txBody>
          </p:sp>
        </mc:Choice>
        <mc:Fallback xmlns="">
          <p:sp>
            <p:nvSpPr>
              <p:cNvPr id="28" name="TextBox 27">
                <a:extLst>
                  <a:ext uri="{FF2B5EF4-FFF2-40B4-BE49-F238E27FC236}">
                    <a16:creationId xmlns:a16="http://schemas.microsoft.com/office/drawing/2014/main" id="{6440F881-878B-1642-1367-E852768E5FD8}"/>
                  </a:ext>
                </a:extLst>
              </p:cNvPr>
              <p:cNvSpPr txBox="1">
                <a:spLocks noRot="1" noChangeAspect="1" noMove="1" noResize="1" noEditPoints="1" noAdjustHandles="1" noChangeArrowheads="1" noChangeShapeType="1" noTextEdit="1"/>
              </p:cNvSpPr>
              <p:nvPr/>
            </p:nvSpPr>
            <p:spPr>
              <a:xfrm>
                <a:off x="7086521" y="1878604"/>
                <a:ext cx="809244" cy="404791"/>
              </a:xfrm>
              <a:prstGeom prst="rect">
                <a:avLst/>
              </a:prstGeom>
              <a:blipFill>
                <a:blip r:embed="rId7"/>
                <a:stretch>
                  <a:fillRect/>
                </a:stretch>
              </a:blipFill>
            </p:spPr>
            <p:txBody>
              <a:bodyPr/>
              <a:lstStyle/>
              <a:p>
                <a:r>
                  <a:rPr lang="en-150">
                    <a:noFill/>
                  </a:rPr>
                  <a:t> </a:t>
                </a:r>
              </a:p>
            </p:txBody>
          </p:sp>
        </mc:Fallback>
      </mc:AlternateContent>
      <p:pic>
        <p:nvPicPr>
          <p:cNvPr id="51" name="Picture 50">
            <a:extLst>
              <a:ext uri="{FF2B5EF4-FFF2-40B4-BE49-F238E27FC236}">
                <a16:creationId xmlns:a16="http://schemas.microsoft.com/office/drawing/2014/main" id="{3C8997A3-9FA4-09D9-C2ED-A0BDC736973C}"/>
              </a:ext>
            </a:extLst>
          </p:cNvPr>
          <p:cNvPicPr>
            <a:picLocks noChangeAspect="1"/>
          </p:cNvPicPr>
          <p:nvPr/>
        </p:nvPicPr>
        <p:blipFill>
          <a:blip r:embed="rId4"/>
          <a:stretch>
            <a:fillRect/>
          </a:stretch>
        </p:blipFill>
        <p:spPr>
          <a:xfrm>
            <a:off x="7390315" y="2663441"/>
            <a:ext cx="415022" cy="375496"/>
          </a:xfrm>
          <a:prstGeom prst="rect">
            <a:avLst/>
          </a:prstGeom>
        </p:spPr>
      </p:pic>
      <p:cxnSp>
        <p:nvCxnSpPr>
          <p:cNvPr id="52" name="Straight Connector 51">
            <a:extLst>
              <a:ext uri="{FF2B5EF4-FFF2-40B4-BE49-F238E27FC236}">
                <a16:creationId xmlns:a16="http://schemas.microsoft.com/office/drawing/2014/main" id="{F00892DD-C2C7-D3CD-A71B-BB3CD4F79328}"/>
              </a:ext>
            </a:extLst>
          </p:cNvPr>
          <p:cNvCxnSpPr>
            <a:cxnSpLocks/>
          </p:cNvCxnSpPr>
          <p:nvPr/>
        </p:nvCxnSpPr>
        <p:spPr>
          <a:xfrm flipH="1">
            <a:off x="6088415" y="2135425"/>
            <a:ext cx="909251" cy="1293575"/>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0FF335FC-95A1-B598-A5C2-DC29276ED9C2}"/>
              </a:ext>
            </a:extLst>
          </p:cNvPr>
          <p:cNvCxnSpPr>
            <a:cxnSpLocks/>
          </p:cNvCxnSpPr>
          <p:nvPr/>
        </p:nvCxnSpPr>
        <p:spPr>
          <a:xfrm flipH="1" flipV="1">
            <a:off x="6997666" y="2119518"/>
            <a:ext cx="2064202" cy="1434048"/>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5B051FFF-ED2E-1AAC-9DFD-647C7F3C4E24}"/>
              </a:ext>
            </a:extLst>
          </p:cNvPr>
          <p:cNvCxnSpPr>
            <a:cxnSpLocks/>
          </p:cNvCxnSpPr>
          <p:nvPr/>
        </p:nvCxnSpPr>
        <p:spPr>
          <a:xfrm flipH="1">
            <a:off x="6734739" y="2119177"/>
            <a:ext cx="270601" cy="375837"/>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79D7C754-942C-359B-B9AC-9561EB586D5C}"/>
                  </a:ext>
                </a:extLst>
              </p:cNvPr>
              <p:cNvSpPr txBox="1"/>
              <p:nvPr/>
            </p:nvSpPr>
            <p:spPr>
              <a:xfrm>
                <a:off x="6298130" y="2155921"/>
                <a:ext cx="41501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𝑎</m:t>
                              </m:r>
                            </m:e>
                            <m:sub>
                              <m:r>
                                <a:rPr lang="el-GR" b="0" i="1" smtClean="0">
                                  <a:solidFill>
                                    <a:srgbClr val="FF0000"/>
                                  </a:solidFill>
                                  <a:latin typeface="Cambria Math" panose="02040503050406030204" pitchFamily="18" charset="0"/>
                                </a:rPr>
                                <m:t>𝜅</m:t>
                              </m:r>
                            </m:sub>
                          </m:sSub>
                        </m:e>
                      </m:acc>
                    </m:oMath>
                  </m:oMathPara>
                </a14:m>
                <a:endParaRPr lang="en-US" i="1" dirty="0">
                  <a:solidFill>
                    <a:srgbClr val="FF0000"/>
                  </a:solidFill>
                </a:endParaRPr>
              </a:p>
            </p:txBody>
          </p:sp>
        </mc:Choice>
        <mc:Fallback xmlns="">
          <p:sp>
            <p:nvSpPr>
              <p:cNvPr id="55" name="TextBox 54">
                <a:extLst>
                  <a:ext uri="{FF2B5EF4-FFF2-40B4-BE49-F238E27FC236}">
                    <a16:creationId xmlns:a16="http://schemas.microsoft.com/office/drawing/2014/main" id="{79D7C754-942C-359B-B9AC-9561EB586D5C}"/>
                  </a:ext>
                </a:extLst>
              </p:cNvPr>
              <p:cNvSpPr txBox="1">
                <a:spLocks noRot="1" noChangeAspect="1" noMove="1" noResize="1" noEditPoints="1" noAdjustHandles="1" noChangeArrowheads="1" noChangeShapeType="1" noTextEdit="1"/>
              </p:cNvSpPr>
              <p:nvPr/>
            </p:nvSpPr>
            <p:spPr>
              <a:xfrm>
                <a:off x="6298130" y="2155921"/>
                <a:ext cx="415019" cy="369332"/>
              </a:xfrm>
              <a:prstGeom prst="rect">
                <a:avLst/>
              </a:prstGeom>
              <a:blipFill>
                <a:blip r:embed="rId8"/>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EAB93F95-2919-069E-E5CF-3FF555A8FCCE}"/>
                  </a:ext>
                </a:extLst>
              </p:cNvPr>
              <p:cNvSpPr txBox="1"/>
              <p:nvPr/>
            </p:nvSpPr>
            <p:spPr>
              <a:xfrm>
                <a:off x="7496535" y="2221982"/>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00B050"/>
                              </a:solidFill>
                              <a:latin typeface="Cambria Math" panose="02040503050406030204" pitchFamily="18" charset="0"/>
                            </a:rPr>
                          </m:ctrlPr>
                        </m:accPr>
                        <m:e>
                          <m:r>
                            <a:rPr lang="en-US" b="0" i="1" smtClean="0">
                              <a:solidFill>
                                <a:srgbClr val="00B050"/>
                              </a:solidFill>
                              <a:latin typeface="Cambria Math" panose="02040503050406030204" pitchFamily="18" charset="0"/>
                            </a:rPr>
                            <m:t>𝑢</m:t>
                          </m:r>
                        </m:e>
                      </m:acc>
                    </m:oMath>
                  </m:oMathPara>
                </a14:m>
                <a:endParaRPr lang="en-US" i="1" dirty="0">
                  <a:solidFill>
                    <a:srgbClr val="FF0000"/>
                  </a:solidFill>
                </a:endParaRPr>
              </a:p>
            </p:txBody>
          </p:sp>
        </mc:Choice>
        <mc:Fallback xmlns="">
          <p:sp>
            <p:nvSpPr>
              <p:cNvPr id="56" name="TextBox 55">
                <a:extLst>
                  <a:ext uri="{FF2B5EF4-FFF2-40B4-BE49-F238E27FC236}">
                    <a16:creationId xmlns:a16="http://schemas.microsoft.com/office/drawing/2014/main" id="{EAB93F95-2919-069E-E5CF-3FF555A8FCCE}"/>
                  </a:ext>
                </a:extLst>
              </p:cNvPr>
              <p:cNvSpPr txBox="1">
                <a:spLocks noRot="1" noChangeAspect="1" noMove="1" noResize="1" noEditPoints="1" noAdjustHandles="1" noChangeArrowheads="1" noChangeShapeType="1" noTextEdit="1"/>
              </p:cNvSpPr>
              <p:nvPr/>
            </p:nvSpPr>
            <p:spPr>
              <a:xfrm>
                <a:off x="7496535" y="2221982"/>
                <a:ext cx="809244" cy="369332"/>
              </a:xfrm>
              <a:prstGeom prst="rect">
                <a:avLst/>
              </a:prstGeom>
              <a:blipFill>
                <a:blip r:embed="rId9"/>
                <a:stretch>
                  <a:fillRect/>
                </a:stretch>
              </a:blipFill>
            </p:spPr>
            <p:txBody>
              <a:bodyPr/>
              <a:lstStyle/>
              <a:p>
                <a:r>
                  <a:rPr lang="en-150">
                    <a:noFill/>
                  </a:rPr>
                  <a:t> </a:t>
                </a:r>
              </a:p>
            </p:txBody>
          </p:sp>
        </mc:Fallback>
      </mc:AlternateContent>
      <p:cxnSp>
        <p:nvCxnSpPr>
          <p:cNvPr id="57" name="Straight Arrow Connector 56">
            <a:extLst>
              <a:ext uri="{FF2B5EF4-FFF2-40B4-BE49-F238E27FC236}">
                <a16:creationId xmlns:a16="http://schemas.microsoft.com/office/drawing/2014/main" id="{D1D968A6-658C-E5A5-A263-9C9CF3E35F67}"/>
              </a:ext>
            </a:extLst>
          </p:cNvPr>
          <p:cNvCxnSpPr>
            <a:cxnSpLocks/>
          </p:cNvCxnSpPr>
          <p:nvPr/>
        </p:nvCxnSpPr>
        <p:spPr>
          <a:xfrm>
            <a:off x="6997666" y="2135425"/>
            <a:ext cx="941672" cy="617559"/>
          </a:xfrm>
          <a:prstGeom prst="straightConnector1">
            <a:avLst/>
          </a:prstGeom>
          <a:ln w="635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5ACD0AF3-0AA9-29AC-CCAE-86E05C5DC834}"/>
              </a:ext>
            </a:extLst>
          </p:cNvPr>
          <p:cNvCxnSpPr>
            <a:cxnSpLocks/>
          </p:cNvCxnSpPr>
          <p:nvPr/>
        </p:nvCxnSpPr>
        <p:spPr>
          <a:xfrm flipH="1">
            <a:off x="7566699" y="2731589"/>
            <a:ext cx="353896" cy="146865"/>
          </a:xfrm>
          <a:prstGeom prst="straightConnector1">
            <a:avLst/>
          </a:prstGeom>
          <a:ln w="63500">
            <a:solidFill>
              <a:srgbClr val="FFC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0C2C8EFC-A995-8EC4-497C-C7E2FC9E2554}"/>
                  </a:ext>
                </a:extLst>
              </p:cNvPr>
              <p:cNvSpPr txBox="1"/>
              <p:nvPr/>
            </p:nvSpPr>
            <p:spPr>
              <a:xfrm>
                <a:off x="7548801" y="2836542"/>
                <a:ext cx="809244" cy="40479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C000"/>
                              </a:solidFill>
                              <a:latin typeface="Cambria Math" panose="02040503050406030204" pitchFamily="18" charset="0"/>
                            </a:rPr>
                          </m:ctrlPr>
                        </m:accPr>
                        <m:e>
                          <m:r>
                            <m:rPr>
                              <m:sty m:val="p"/>
                            </m:rPr>
                            <a:rPr lang="el-GR" b="0" i="0" smtClean="0">
                              <a:solidFill>
                                <a:srgbClr val="FFC000"/>
                              </a:solidFill>
                              <a:latin typeface="Cambria Math" panose="02040503050406030204" pitchFamily="18" charset="0"/>
                            </a:rPr>
                            <m:t>Δ</m:t>
                          </m:r>
                          <m:r>
                            <a:rPr lang="en-US" b="0" i="1" smtClean="0">
                              <a:solidFill>
                                <a:srgbClr val="FFC000"/>
                              </a:solidFill>
                              <a:latin typeface="Cambria Math" panose="02040503050406030204" pitchFamily="18" charset="0"/>
                            </a:rPr>
                            <m:t>𝑥</m:t>
                          </m:r>
                        </m:e>
                      </m:acc>
                    </m:oMath>
                  </m:oMathPara>
                </a14:m>
                <a:endParaRPr lang="en-US" i="1" dirty="0">
                  <a:solidFill>
                    <a:srgbClr val="FFC000"/>
                  </a:solidFill>
                </a:endParaRPr>
              </a:p>
            </p:txBody>
          </p:sp>
        </mc:Choice>
        <mc:Fallback xmlns="">
          <p:sp>
            <p:nvSpPr>
              <p:cNvPr id="59" name="TextBox 58">
                <a:extLst>
                  <a:ext uri="{FF2B5EF4-FFF2-40B4-BE49-F238E27FC236}">
                    <a16:creationId xmlns:a16="http://schemas.microsoft.com/office/drawing/2014/main" id="{0C2C8EFC-A995-8EC4-497C-C7E2FC9E2554}"/>
                  </a:ext>
                </a:extLst>
              </p:cNvPr>
              <p:cNvSpPr txBox="1">
                <a:spLocks noRot="1" noChangeAspect="1" noMove="1" noResize="1" noEditPoints="1" noAdjustHandles="1" noChangeArrowheads="1" noChangeShapeType="1" noTextEdit="1"/>
              </p:cNvSpPr>
              <p:nvPr/>
            </p:nvSpPr>
            <p:spPr>
              <a:xfrm>
                <a:off x="7548801" y="2836542"/>
                <a:ext cx="809244" cy="404791"/>
              </a:xfrm>
              <a:prstGeom prst="rect">
                <a:avLst/>
              </a:prstGeom>
              <a:blipFill>
                <a:blip r:embed="rId10"/>
                <a:stretch>
                  <a:fillRect/>
                </a:stretch>
              </a:blipFill>
            </p:spPr>
            <p:txBody>
              <a:bodyPr/>
              <a:lstStyle/>
              <a:p>
                <a:r>
                  <a:rPr lang="en-150">
                    <a:noFill/>
                  </a:rPr>
                  <a:t> </a:t>
                </a:r>
              </a:p>
            </p:txBody>
          </p:sp>
        </mc:Fallback>
      </mc:AlternateContent>
      <p:pic>
        <p:nvPicPr>
          <p:cNvPr id="2051" name="Picture 2050">
            <a:extLst>
              <a:ext uri="{FF2B5EF4-FFF2-40B4-BE49-F238E27FC236}">
                <a16:creationId xmlns:a16="http://schemas.microsoft.com/office/drawing/2014/main" id="{27130096-BA02-31B3-26D7-C9250DBCCF08}"/>
              </a:ext>
            </a:extLst>
          </p:cNvPr>
          <p:cNvPicPr>
            <a:picLocks noChangeAspect="1"/>
          </p:cNvPicPr>
          <p:nvPr/>
        </p:nvPicPr>
        <p:blipFill>
          <a:blip r:embed="rId4"/>
          <a:stretch>
            <a:fillRect/>
          </a:stretch>
        </p:blipFill>
        <p:spPr>
          <a:xfrm>
            <a:off x="7461031" y="3537637"/>
            <a:ext cx="415022" cy="375496"/>
          </a:xfrm>
          <a:prstGeom prst="rect">
            <a:avLst/>
          </a:prstGeom>
        </p:spPr>
      </p:pic>
      <p:cxnSp>
        <p:nvCxnSpPr>
          <p:cNvPr id="2052" name="Straight Connector 2051">
            <a:extLst>
              <a:ext uri="{FF2B5EF4-FFF2-40B4-BE49-F238E27FC236}">
                <a16:creationId xmlns:a16="http://schemas.microsoft.com/office/drawing/2014/main" id="{AFCEF3A6-C9A3-9D16-B505-3386EB4878C9}"/>
              </a:ext>
            </a:extLst>
          </p:cNvPr>
          <p:cNvCxnSpPr>
            <a:cxnSpLocks/>
          </p:cNvCxnSpPr>
          <p:nvPr/>
        </p:nvCxnSpPr>
        <p:spPr>
          <a:xfrm flipH="1">
            <a:off x="6095999" y="2863654"/>
            <a:ext cx="1470678" cy="529680"/>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53" name="Straight Connector 2052">
            <a:extLst>
              <a:ext uri="{FF2B5EF4-FFF2-40B4-BE49-F238E27FC236}">
                <a16:creationId xmlns:a16="http://schemas.microsoft.com/office/drawing/2014/main" id="{F2EAF161-9019-FFBC-AD6C-E523DA787678}"/>
              </a:ext>
            </a:extLst>
          </p:cNvPr>
          <p:cNvCxnSpPr>
            <a:cxnSpLocks/>
          </p:cNvCxnSpPr>
          <p:nvPr/>
        </p:nvCxnSpPr>
        <p:spPr>
          <a:xfrm flipH="1" flipV="1">
            <a:off x="7589565" y="2836282"/>
            <a:ext cx="762285" cy="2072764"/>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54" name="Straight Arrow Connector 2053">
            <a:extLst>
              <a:ext uri="{FF2B5EF4-FFF2-40B4-BE49-F238E27FC236}">
                <a16:creationId xmlns:a16="http://schemas.microsoft.com/office/drawing/2014/main" id="{CE06CD10-A49F-8C44-8CD8-2EFBE7B38A01}"/>
              </a:ext>
            </a:extLst>
          </p:cNvPr>
          <p:cNvCxnSpPr>
            <a:cxnSpLocks/>
          </p:cNvCxnSpPr>
          <p:nvPr/>
        </p:nvCxnSpPr>
        <p:spPr>
          <a:xfrm flipH="1">
            <a:off x="7214274" y="2846652"/>
            <a:ext cx="382081" cy="156239"/>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55" name="TextBox 2054">
                <a:extLst>
                  <a:ext uri="{FF2B5EF4-FFF2-40B4-BE49-F238E27FC236}">
                    <a16:creationId xmlns:a16="http://schemas.microsoft.com/office/drawing/2014/main" id="{96E937D0-E3B0-4C1E-C27D-31569D54A758}"/>
                  </a:ext>
                </a:extLst>
              </p:cNvPr>
              <p:cNvSpPr txBox="1"/>
              <p:nvPr/>
            </p:nvSpPr>
            <p:spPr>
              <a:xfrm>
                <a:off x="6918836" y="2449488"/>
                <a:ext cx="41501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𝑎</m:t>
                              </m:r>
                            </m:e>
                            <m:sub>
                              <m:r>
                                <a:rPr lang="el-GR" b="0" i="1" smtClean="0">
                                  <a:solidFill>
                                    <a:srgbClr val="FF0000"/>
                                  </a:solidFill>
                                  <a:latin typeface="Cambria Math" panose="02040503050406030204" pitchFamily="18" charset="0"/>
                                </a:rPr>
                                <m:t>𝜅</m:t>
                              </m:r>
                            </m:sub>
                          </m:sSub>
                        </m:e>
                      </m:acc>
                    </m:oMath>
                  </m:oMathPara>
                </a14:m>
                <a:endParaRPr lang="en-US" i="1" dirty="0">
                  <a:solidFill>
                    <a:srgbClr val="FF0000"/>
                  </a:solidFill>
                </a:endParaRPr>
              </a:p>
            </p:txBody>
          </p:sp>
        </mc:Choice>
        <mc:Fallback xmlns="">
          <p:sp>
            <p:nvSpPr>
              <p:cNvPr id="2055" name="TextBox 2054">
                <a:extLst>
                  <a:ext uri="{FF2B5EF4-FFF2-40B4-BE49-F238E27FC236}">
                    <a16:creationId xmlns:a16="http://schemas.microsoft.com/office/drawing/2014/main" id="{96E937D0-E3B0-4C1E-C27D-31569D54A758}"/>
                  </a:ext>
                </a:extLst>
              </p:cNvPr>
              <p:cNvSpPr txBox="1">
                <a:spLocks noRot="1" noChangeAspect="1" noMove="1" noResize="1" noEditPoints="1" noAdjustHandles="1" noChangeArrowheads="1" noChangeShapeType="1" noTextEdit="1"/>
              </p:cNvSpPr>
              <p:nvPr/>
            </p:nvSpPr>
            <p:spPr>
              <a:xfrm>
                <a:off x="6918836" y="2449488"/>
                <a:ext cx="415019" cy="369332"/>
              </a:xfrm>
              <a:prstGeom prst="rect">
                <a:avLst/>
              </a:prstGeom>
              <a:blipFill>
                <a:blip r:embed="rId11"/>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056" name="TextBox 2055">
                <a:extLst>
                  <a:ext uri="{FF2B5EF4-FFF2-40B4-BE49-F238E27FC236}">
                    <a16:creationId xmlns:a16="http://schemas.microsoft.com/office/drawing/2014/main" id="{AA15C5C0-9C75-35B7-E04C-02A88E6F71E2}"/>
                  </a:ext>
                </a:extLst>
              </p:cNvPr>
              <p:cNvSpPr txBox="1"/>
              <p:nvPr/>
            </p:nvSpPr>
            <p:spPr>
              <a:xfrm>
                <a:off x="7826531" y="3585033"/>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00B050"/>
                              </a:solidFill>
                              <a:latin typeface="Cambria Math" panose="02040503050406030204" pitchFamily="18" charset="0"/>
                            </a:rPr>
                          </m:ctrlPr>
                        </m:accPr>
                        <m:e>
                          <m:r>
                            <a:rPr lang="en-US" b="0" i="1" smtClean="0">
                              <a:solidFill>
                                <a:srgbClr val="00B050"/>
                              </a:solidFill>
                              <a:latin typeface="Cambria Math" panose="02040503050406030204" pitchFamily="18" charset="0"/>
                            </a:rPr>
                            <m:t>𝑢</m:t>
                          </m:r>
                        </m:e>
                      </m:acc>
                    </m:oMath>
                  </m:oMathPara>
                </a14:m>
                <a:endParaRPr lang="en-US" i="1" dirty="0">
                  <a:solidFill>
                    <a:srgbClr val="FF0000"/>
                  </a:solidFill>
                </a:endParaRPr>
              </a:p>
            </p:txBody>
          </p:sp>
        </mc:Choice>
        <mc:Fallback xmlns="">
          <p:sp>
            <p:nvSpPr>
              <p:cNvPr id="2056" name="TextBox 2055">
                <a:extLst>
                  <a:ext uri="{FF2B5EF4-FFF2-40B4-BE49-F238E27FC236}">
                    <a16:creationId xmlns:a16="http://schemas.microsoft.com/office/drawing/2014/main" id="{AA15C5C0-9C75-35B7-E04C-02A88E6F71E2}"/>
                  </a:ext>
                </a:extLst>
              </p:cNvPr>
              <p:cNvSpPr txBox="1">
                <a:spLocks noRot="1" noChangeAspect="1" noMove="1" noResize="1" noEditPoints="1" noAdjustHandles="1" noChangeArrowheads="1" noChangeShapeType="1" noTextEdit="1"/>
              </p:cNvSpPr>
              <p:nvPr/>
            </p:nvSpPr>
            <p:spPr>
              <a:xfrm>
                <a:off x="7826531" y="3585033"/>
                <a:ext cx="809244" cy="369332"/>
              </a:xfrm>
              <a:prstGeom prst="rect">
                <a:avLst/>
              </a:prstGeom>
              <a:blipFill>
                <a:blip r:embed="rId12"/>
                <a:stretch>
                  <a:fillRect/>
                </a:stretch>
              </a:blipFill>
            </p:spPr>
            <p:txBody>
              <a:bodyPr/>
              <a:lstStyle/>
              <a:p>
                <a:r>
                  <a:rPr lang="en-150">
                    <a:noFill/>
                  </a:rPr>
                  <a:t> </a:t>
                </a:r>
              </a:p>
            </p:txBody>
          </p:sp>
        </mc:Fallback>
      </mc:AlternateContent>
      <p:cxnSp>
        <p:nvCxnSpPr>
          <p:cNvPr id="2057" name="Straight Arrow Connector 2056">
            <a:extLst>
              <a:ext uri="{FF2B5EF4-FFF2-40B4-BE49-F238E27FC236}">
                <a16:creationId xmlns:a16="http://schemas.microsoft.com/office/drawing/2014/main" id="{B8244120-A4A0-80EF-1C5D-50D508C1B713}"/>
              </a:ext>
            </a:extLst>
          </p:cNvPr>
          <p:cNvCxnSpPr>
            <a:cxnSpLocks/>
          </p:cNvCxnSpPr>
          <p:nvPr/>
        </p:nvCxnSpPr>
        <p:spPr>
          <a:xfrm>
            <a:off x="7605030" y="2840466"/>
            <a:ext cx="405345" cy="1066175"/>
          </a:xfrm>
          <a:prstGeom prst="straightConnector1">
            <a:avLst/>
          </a:prstGeom>
          <a:ln w="635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058" name="Straight Arrow Connector 2057">
            <a:extLst>
              <a:ext uri="{FF2B5EF4-FFF2-40B4-BE49-F238E27FC236}">
                <a16:creationId xmlns:a16="http://schemas.microsoft.com/office/drawing/2014/main" id="{E635E836-F879-0580-E165-74985D851193}"/>
              </a:ext>
            </a:extLst>
          </p:cNvPr>
          <p:cNvCxnSpPr>
            <a:cxnSpLocks/>
          </p:cNvCxnSpPr>
          <p:nvPr/>
        </p:nvCxnSpPr>
        <p:spPr>
          <a:xfrm flipH="1" flipV="1">
            <a:off x="7643165" y="3749537"/>
            <a:ext cx="367210" cy="72327"/>
          </a:xfrm>
          <a:prstGeom prst="straightConnector1">
            <a:avLst/>
          </a:prstGeom>
          <a:ln w="63500">
            <a:solidFill>
              <a:srgbClr val="FFC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59" name="TextBox 2058">
                <a:extLst>
                  <a:ext uri="{FF2B5EF4-FFF2-40B4-BE49-F238E27FC236}">
                    <a16:creationId xmlns:a16="http://schemas.microsoft.com/office/drawing/2014/main" id="{62A96753-A28C-F5C9-C626-8CCF657A2006}"/>
                  </a:ext>
                </a:extLst>
              </p:cNvPr>
              <p:cNvSpPr txBox="1"/>
              <p:nvPr/>
            </p:nvSpPr>
            <p:spPr>
              <a:xfrm>
                <a:off x="7452249" y="4036057"/>
                <a:ext cx="809244" cy="40479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C000"/>
                              </a:solidFill>
                              <a:latin typeface="Cambria Math" panose="02040503050406030204" pitchFamily="18" charset="0"/>
                            </a:rPr>
                          </m:ctrlPr>
                        </m:accPr>
                        <m:e>
                          <m:r>
                            <m:rPr>
                              <m:sty m:val="p"/>
                            </m:rPr>
                            <a:rPr lang="el-GR" b="0" i="0" smtClean="0">
                              <a:solidFill>
                                <a:srgbClr val="FFC000"/>
                              </a:solidFill>
                              <a:latin typeface="Cambria Math" panose="02040503050406030204" pitchFamily="18" charset="0"/>
                            </a:rPr>
                            <m:t>Δ</m:t>
                          </m:r>
                          <m:r>
                            <a:rPr lang="en-US" b="0" i="1" smtClean="0">
                              <a:solidFill>
                                <a:srgbClr val="FFC000"/>
                              </a:solidFill>
                              <a:latin typeface="Cambria Math" panose="02040503050406030204" pitchFamily="18" charset="0"/>
                            </a:rPr>
                            <m:t>𝑥</m:t>
                          </m:r>
                        </m:e>
                      </m:acc>
                    </m:oMath>
                  </m:oMathPara>
                </a14:m>
                <a:endParaRPr lang="en-US" i="1" dirty="0">
                  <a:solidFill>
                    <a:srgbClr val="FFC000"/>
                  </a:solidFill>
                </a:endParaRPr>
              </a:p>
            </p:txBody>
          </p:sp>
        </mc:Choice>
        <mc:Fallback xmlns="">
          <p:sp>
            <p:nvSpPr>
              <p:cNvPr id="2059" name="TextBox 2058">
                <a:extLst>
                  <a:ext uri="{FF2B5EF4-FFF2-40B4-BE49-F238E27FC236}">
                    <a16:creationId xmlns:a16="http://schemas.microsoft.com/office/drawing/2014/main" id="{62A96753-A28C-F5C9-C626-8CCF657A2006}"/>
                  </a:ext>
                </a:extLst>
              </p:cNvPr>
              <p:cNvSpPr txBox="1">
                <a:spLocks noRot="1" noChangeAspect="1" noMove="1" noResize="1" noEditPoints="1" noAdjustHandles="1" noChangeArrowheads="1" noChangeShapeType="1" noTextEdit="1"/>
              </p:cNvSpPr>
              <p:nvPr/>
            </p:nvSpPr>
            <p:spPr>
              <a:xfrm>
                <a:off x="7452249" y="4036057"/>
                <a:ext cx="809244" cy="404791"/>
              </a:xfrm>
              <a:prstGeom prst="rect">
                <a:avLst/>
              </a:prstGeom>
              <a:blipFill>
                <a:blip r:embed="rId13"/>
                <a:stretch>
                  <a:fillRect/>
                </a:stretch>
              </a:blipFill>
            </p:spPr>
            <p:txBody>
              <a:bodyPr/>
              <a:lstStyle/>
              <a:p>
                <a:r>
                  <a:rPr lang="en-150">
                    <a:noFill/>
                  </a:rPr>
                  <a:t> </a:t>
                </a:r>
              </a:p>
            </p:txBody>
          </p:sp>
        </mc:Fallback>
      </mc:AlternateContent>
      <p:cxnSp>
        <p:nvCxnSpPr>
          <p:cNvPr id="2064" name="Straight Connector 2063">
            <a:extLst>
              <a:ext uri="{FF2B5EF4-FFF2-40B4-BE49-F238E27FC236}">
                <a16:creationId xmlns:a16="http://schemas.microsoft.com/office/drawing/2014/main" id="{5C47DAB8-334E-3DEA-5B2F-BEF22B6E898B}"/>
              </a:ext>
            </a:extLst>
          </p:cNvPr>
          <p:cNvCxnSpPr>
            <a:cxnSpLocks/>
          </p:cNvCxnSpPr>
          <p:nvPr/>
        </p:nvCxnSpPr>
        <p:spPr>
          <a:xfrm flipH="1" flipV="1">
            <a:off x="6124021" y="3427289"/>
            <a:ext cx="1513669" cy="296016"/>
          </a:xfrm>
          <a:prstGeom prst="line">
            <a:avLst/>
          </a:prstGeom>
          <a:ln w="3810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31842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fade">
                                      <p:cBhvr>
                                        <p:cTn id="12" dur="500"/>
                                        <p:tgtEl>
                                          <p:spTgt spid="205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path" presetSubtype="0" fill="hold" nodeType="clickEffect">
                                  <p:stCondLst>
                                    <p:cond delay="0"/>
                                  </p:stCondLst>
                                  <p:childTnLst>
                                    <p:animMotion origin="layout" path="M 3.54167E-6 -3.7037E-6 C 0.07422 -3.7037E-6 0.13502 0.10625 0.13502 0.23843 C 0.13502 0.37037 0.07422 0.47871 3.54167E-6 0.47871 C -0.07448 0.47871 -0.13438 0.37037 -0.13438 0.23843 C -0.13438 0.10625 -0.07448 -3.7037E-6 3.54167E-6 -3.7037E-6 Z " pathEditMode="relative" rAng="0" ptsTypes="AAAAA">
                                      <p:cBhvr>
                                        <p:cTn id="21" dur="10000" fill="hold"/>
                                        <p:tgtEl>
                                          <p:spTgt spid="2"/>
                                        </p:tgtEl>
                                        <p:attrNameLst>
                                          <p:attrName>ppt_x</p:attrName>
                                          <p:attrName>ppt_y</p:attrName>
                                        </p:attrNameLst>
                                      </p:cBhvr>
                                      <p:rCtr x="26" y="23935"/>
                                    </p:animMotion>
                                  </p:childTnLst>
                                </p:cTn>
                              </p:par>
                              <p:par>
                                <p:cTn id="22" presetID="10" presetClass="entr" presetSubtype="0" fill="hold" grpId="0" nodeType="withEffect">
                                  <p:stCondLst>
                                    <p:cond delay="300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500"/>
                                        <p:tgtEl>
                                          <p:spTgt spid="1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fade">
                                      <p:cBhvr>
                                        <p:cTn id="57" dur="500"/>
                                        <p:tgtEl>
                                          <p:spTgt spid="8"/>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fade">
                                      <p:cBhvr>
                                        <p:cTn id="62" dur="500"/>
                                        <p:tgtEl>
                                          <p:spTgt spid="25"/>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fade">
                                      <p:cBhvr>
                                        <p:cTn id="65" dur="500"/>
                                        <p:tgtEl>
                                          <p:spTgt spid="28"/>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52"/>
                                        </p:tgtEl>
                                        <p:attrNameLst>
                                          <p:attrName>style.visibility</p:attrName>
                                        </p:attrNameLst>
                                      </p:cBhvr>
                                      <p:to>
                                        <p:strVal val="visible"/>
                                      </p:to>
                                    </p:set>
                                    <p:animEffect transition="in" filter="fade">
                                      <p:cBhvr>
                                        <p:cTn id="70" dur="500"/>
                                        <p:tgtEl>
                                          <p:spTgt spid="52"/>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53"/>
                                        </p:tgtEl>
                                        <p:attrNameLst>
                                          <p:attrName>style.visibility</p:attrName>
                                        </p:attrNameLst>
                                      </p:cBhvr>
                                      <p:to>
                                        <p:strVal val="visible"/>
                                      </p:to>
                                    </p:set>
                                    <p:animEffect transition="in" filter="fade">
                                      <p:cBhvr>
                                        <p:cTn id="75" dur="500"/>
                                        <p:tgtEl>
                                          <p:spTgt spid="53"/>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nodeType="clickEffect">
                                  <p:stCondLst>
                                    <p:cond delay="0"/>
                                  </p:stCondLst>
                                  <p:childTnLst>
                                    <p:set>
                                      <p:cBhvr>
                                        <p:cTn id="79" dur="1" fill="hold">
                                          <p:stCondLst>
                                            <p:cond delay="0"/>
                                          </p:stCondLst>
                                        </p:cTn>
                                        <p:tgtEl>
                                          <p:spTgt spid="57"/>
                                        </p:tgtEl>
                                        <p:attrNameLst>
                                          <p:attrName>style.visibility</p:attrName>
                                        </p:attrNameLst>
                                      </p:cBhvr>
                                      <p:to>
                                        <p:strVal val="visible"/>
                                      </p:to>
                                    </p:set>
                                    <p:animEffect transition="in" filter="fade">
                                      <p:cBhvr>
                                        <p:cTn id="80" dur="500"/>
                                        <p:tgtEl>
                                          <p:spTgt spid="57"/>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56"/>
                                        </p:tgtEl>
                                        <p:attrNameLst>
                                          <p:attrName>style.visibility</p:attrName>
                                        </p:attrNameLst>
                                      </p:cBhvr>
                                      <p:to>
                                        <p:strVal val="visible"/>
                                      </p:to>
                                    </p:set>
                                    <p:animEffect transition="in" filter="fade">
                                      <p:cBhvr>
                                        <p:cTn id="83" dur="500"/>
                                        <p:tgtEl>
                                          <p:spTgt spid="56"/>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nodeType="clickEffect">
                                  <p:stCondLst>
                                    <p:cond delay="0"/>
                                  </p:stCondLst>
                                  <p:childTnLst>
                                    <p:set>
                                      <p:cBhvr>
                                        <p:cTn id="87" dur="1" fill="hold">
                                          <p:stCondLst>
                                            <p:cond delay="0"/>
                                          </p:stCondLst>
                                        </p:cTn>
                                        <p:tgtEl>
                                          <p:spTgt spid="54"/>
                                        </p:tgtEl>
                                        <p:attrNameLst>
                                          <p:attrName>style.visibility</p:attrName>
                                        </p:attrNameLst>
                                      </p:cBhvr>
                                      <p:to>
                                        <p:strVal val="visible"/>
                                      </p:to>
                                    </p:set>
                                    <p:animEffect transition="in" filter="fade">
                                      <p:cBhvr>
                                        <p:cTn id="88" dur="500"/>
                                        <p:tgtEl>
                                          <p:spTgt spid="54"/>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55"/>
                                        </p:tgtEl>
                                        <p:attrNameLst>
                                          <p:attrName>style.visibility</p:attrName>
                                        </p:attrNameLst>
                                      </p:cBhvr>
                                      <p:to>
                                        <p:strVal val="visible"/>
                                      </p:to>
                                    </p:set>
                                    <p:animEffect transition="in" filter="fade">
                                      <p:cBhvr>
                                        <p:cTn id="93" dur="500"/>
                                        <p:tgtEl>
                                          <p:spTgt spid="55"/>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nodeType="clickEffect">
                                  <p:stCondLst>
                                    <p:cond delay="0"/>
                                  </p:stCondLst>
                                  <p:childTnLst>
                                    <p:set>
                                      <p:cBhvr>
                                        <p:cTn id="97" dur="1" fill="hold">
                                          <p:stCondLst>
                                            <p:cond delay="0"/>
                                          </p:stCondLst>
                                        </p:cTn>
                                        <p:tgtEl>
                                          <p:spTgt spid="51"/>
                                        </p:tgtEl>
                                        <p:attrNameLst>
                                          <p:attrName>style.visibility</p:attrName>
                                        </p:attrNameLst>
                                      </p:cBhvr>
                                      <p:to>
                                        <p:strVal val="visible"/>
                                      </p:to>
                                    </p:set>
                                    <p:animEffect transition="in" filter="fade">
                                      <p:cBhvr>
                                        <p:cTn id="98" dur="500"/>
                                        <p:tgtEl>
                                          <p:spTgt spid="51"/>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58"/>
                                        </p:tgtEl>
                                        <p:attrNameLst>
                                          <p:attrName>style.visibility</p:attrName>
                                        </p:attrNameLst>
                                      </p:cBhvr>
                                      <p:to>
                                        <p:strVal val="visible"/>
                                      </p:to>
                                    </p:set>
                                    <p:animEffect transition="in" filter="fade">
                                      <p:cBhvr>
                                        <p:cTn id="103" dur="500"/>
                                        <p:tgtEl>
                                          <p:spTgt spid="58"/>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59"/>
                                        </p:tgtEl>
                                        <p:attrNameLst>
                                          <p:attrName>style.visibility</p:attrName>
                                        </p:attrNameLst>
                                      </p:cBhvr>
                                      <p:to>
                                        <p:strVal val="visible"/>
                                      </p:to>
                                    </p:set>
                                    <p:animEffect transition="in" filter="fade">
                                      <p:cBhvr>
                                        <p:cTn id="106" dur="500"/>
                                        <p:tgtEl>
                                          <p:spTgt spid="59"/>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nodeType="clickEffect">
                                  <p:stCondLst>
                                    <p:cond delay="0"/>
                                  </p:stCondLst>
                                  <p:childTnLst>
                                    <p:set>
                                      <p:cBhvr>
                                        <p:cTn id="110" dur="1" fill="hold">
                                          <p:stCondLst>
                                            <p:cond delay="0"/>
                                          </p:stCondLst>
                                        </p:cTn>
                                        <p:tgtEl>
                                          <p:spTgt spid="2052"/>
                                        </p:tgtEl>
                                        <p:attrNameLst>
                                          <p:attrName>style.visibility</p:attrName>
                                        </p:attrNameLst>
                                      </p:cBhvr>
                                      <p:to>
                                        <p:strVal val="visible"/>
                                      </p:to>
                                    </p:set>
                                    <p:animEffect transition="in" filter="fade">
                                      <p:cBhvr>
                                        <p:cTn id="111" dur="500"/>
                                        <p:tgtEl>
                                          <p:spTgt spid="2052"/>
                                        </p:tgtEl>
                                      </p:cBhvr>
                                    </p:animEffect>
                                  </p:childTnLst>
                                </p:cTn>
                              </p:par>
                            </p:childTnLst>
                          </p:cTn>
                        </p:par>
                      </p:childTnLst>
                    </p:cTn>
                  </p:par>
                  <p:par>
                    <p:cTn id="112" fill="hold">
                      <p:stCondLst>
                        <p:cond delay="indefinite"/>
                      </p:stCondLst>
                      <p:childTnLst>
                        <p:par>
                          <p:cTn id="113" fill="hold">
                            <p:stCondLst>
                              <p:cond delay="0"/>
                            </p:stCondLst>
                            <p:childTnLst>
                              <p:par>
                                <p:cTn id="114" presetID="10" presetClass="entr" presetSubtype="0" fill="hold" nodeType="clickEffect">
                                  <p:stCondLst>
                                    <p:cond delay="0"/>
                                  </p:stCondLst>
                                  <p:childTnLst>
                                    <p:set>
                                      <p:cBhvr>
                                        <p:cTn id="115" dur="1" fill="hold">
                                          <p:stCondLst>
                                            <p:cond delay="0"/>
                                          </p:stCondLst>
                                        </p:cTn>
                                        <p:tgtEl>
                                          <p:spTgt spid="2053"/>
                                        </p:tgtEl>
                                        <p:attrNameLst>
                                          <p:attrName>style.visibility</p:attrName>
                                        </p:attrNameLst>
                                      </p:cBhvr>
                                      <p:to>
                                        <p:strVal val="visible"/>
                                      </p:to>
                                    </p:set>
                                    <p:animEffect transition="in" filter="fade">
                                      <p:cBhvr>
                                        <p:cTn id="116" dur="500"/>
                                        <p:tgtEl>
                                          <p:spTgt spid="2053"/>
                                        </p:tgtEl>
                                      </p:cBhvr>
                                    </p:animEffect>
                                  </p:childTnLst>
                                </p:cTn>
                              </p:par>
                            </p:childTnLst>
                          </p:cTn>
                        </p:par>
                      </p:childTnLst>
                    </p:cTn>
                  </p:par>
                  <p:par>
                    <p:cTn id="117" fill="hold">
                      <p:stCondLst>
                        <p:cond delay="indefinite"/>
                      </p:stCondLst>
                      <p:childTnLst>
                        <p:par>
                          <p:cTn id="118" fill="hold">
                            <p:stCondLst>
                              <p:cond delay="0"/>
                            </p:stCondLst>
                            <p:childTnLst>
                              <p:par>
                                <p:cTn id="119" presetID="10" presetClass="entr" presetSubtype="0" fill="hold" nodeType="clickEffect">
                                  <p:stCondLst>
                                    <p:cond delay="0"/>
                                  </p:stCondLst>
                                  <p:childTnLst>
                                    <p:set>
                                      <p:cBhvr>
                                        <p:cTn id="120" dur="1" fill="hold">
                                          <p:stCondLst>
                                            <p:cond delay="0"/>
                                          </p:stCondLst>
                                        </p:cTn>
                                        <p:tgtEl>
                                          <p:spTgt spid="2057"/>
                                        </p:tgtEl>
                                        <p:attrNameLst>
                                          <p:attrName>style.visibility</p:attrName>
                                        </p:attrNameLst>
                                      </p:cBhvr>
                                      <p:to>
                                        <p:strVal val="visible"/>
                                      </p:to>
                                    </p:set>
                                    <p:animEffect transition="in" filter="fade">
                                      <p:cBhvr>
                                        <p:cTn id="121" dur="500"/>
                                        <p:tgtEl>
                                          <p:spTgt spid="2057"/>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2056"/>
                                        </p:tgtEl>
                                        <p:attrNameLst>
                                          <p:attrName>style.visibility</p:attrName>
                                        </p:attrNameLst>
                                      </p:cBhvr>
                                      <p:to>
                                        <p:strVal val="visible"/>
                                      </p:to>
                                    </p:set>
                                    <p:animEffect transition="in" filter="fade">
                                      <p:cBhvr>
                                        <p:cTn id="124" dur="500"/>
                                        <p:tgtEl>
                                          <p:spTgt spid="2056"/>
                                        </p:tgtEl>
                                      </p:cBhvr>
                                    </p:animEffect>
                                  </p:childTnLst>
                                </p:cTn>
                              </p:par>
                            </p:childTnLst>
                          </p:cTn>
                        </p:par>
                      </p:childTnLst>
                    </p:cTn>
                  </p:par>
                  <p:par>
                    <p:cTn id="125" fill="hold">
                      <p:stCondLst>
                        <p:cond delay="indefinite"/>
                      </p:stCondLst>
                      <p:childTnLst>
                        <p:par>
                          <p:cTn id="126" fill="hold">
                            <p:stCondLst>
                              <p:cond delay="0"/>
                            </p:stCondLst>
                            <p:childTnLst>
                              <p:par>
                                <p:cTn id="127" presetID="10" presetClass="entr" presetSubtype="0" fill="hold" nodeType="clickEffect">
                                  <p:stCondLst>
                                    <p:cond delay="0"/>
                                  </p:stCondLst>
                                  <p:childTnLst>
                                    <p:set>
                                      <p:cBhvr>
                                        <p:cTn id="128" dur="1" fill="hold">
                                          <p:stCondLst>
                                            <p:cond delay="0"/>
                                          </p:stCondLst>
                                        </p:cTn>
                                        <p:tgtEl>
                                          <p:spTgt spid="2054"/>
                                        </p:tgtEl>
                                        <p:attrNameLst>
                                          <p:attrName>style.visibility</p:attrName>
                                        </p:attrNameLst>
                                      </p:cBhvr>
                                      <p:to>
                                        <p:strVal val="visible"/>
                                      </p:to>
                                    </p:set>
                                    <p:animEffect transition="in" filter="fade">
                                      <p:cBhvr>
                                        <p:cTn id="129" dur="500"/>
                                        <p:tgtEl>
                                          <p:spTgt spid="2054"/>
                                        </p:tgtEl>
                                      </p:cBhvr>
                                    </p:animEffect>
                                  </p:childTnLst>
                                </p:cTn>
                              </p:par>
                            </p:childTnLst>
                          </p:cTn>
                        </p:par>
                      </p:childTnLst>
                    </p:cTn>
                  </p:par>
                  <p:par>
                    <p:cTn id="130" fill="hold">
                      <p:stCondLst>
                        <p:cond delay="indefinite"/>
                      </p:stCondLst>
                      <p:childTnLst>
                        <p:par>
                          <p:cTn id="131" fill="hold">
                            <p:stCondLst>
                              <p:cond delay="0"/>
                            </p:stCondLst>
                            <p:childTnLst>
                              <p:par>
                                <p:cTn id="132" presetID="10" presetClass="entr" presetSubtype="0" fill="hold" grpId="0" nodeType="clickEffect">
                                  <p:stCondLst>
                                    <p:cond delay="0"/>
                                  </p:stCondLst>
                                  <p:childTnLst>
                                    <p:set>
                                      <p:cBhvr>
                                        <p:cTn id="133" dur="1" fill="hold">
                                          <p:stCondLst>
                                            <p:cond delay="0"/>
                                          </p:stCondLst>
                                        </p:cTn>
                                        <p:tgtEl>
                                          <p:spTgt spid="2055"/>
                                        </p:tgtEl>
                                        <p:attrNameLst>
                                          <p:attrName>style.visibility</p:attrName>
                                        </p:attrNameLst>
                                      </p:cBhvr>
                                      <p:to>
                                        <p:strVal val="visible"/>
                                      </p:to>
                                    </p:set>
                                    <p:animEffect transition="in" filter="fade">
                                      <p:cBhvr>
                                        <p:cTn id="134" dur="500"/>
                                        <p:tgtEl>
                                          <p:spTgt spid="2055"/>
                                        </p:tgtEl>
                                      </p:cBhvr>
                                    </p:animEffect>
                                  </p:childTnLst>
                                </p:cTn>
                              </p:par>
                            </p:childTnLst>
                          </p:cTn>
                        </p:par>
                      </p:childTnLst>
                    </p:cTn>
                  </p:par>
                  <p:par>
                    <p:cTn id="135" fill="hold">
                      <p:stCondLst>
                        <p:cond delay="indefinite"/>
                      </p:stCondLst>
                      <p:childTnLst>
                        <p:par>
                          <p:cTn id="136" fill="hold">
                            <p:stCondLst>
                              <p:cond delay="0"/>
                            </p:stCondLst>
                            <p:childTnLst>
                              <p:par>
                                <p:cTn id="137" presetID="10" presetClass="entr" presetSubtype="0" fill="hold" nodeType="clickEffect">
                                  <p:stCondLst>
                                    <p:cond delay="0"/>
                                  </p:stCondLst>
                                  <p:childTnLst>
                                    <p:set>
                                      <p:cBhvr>
                                        <p:cTn id="138" dur="1" fill="hold">
                                          <p:stCondLst>
                                            <p:cond delay="0"/>
                                          </p:stCondLst>
                                        </p:cTn>
                                        <p:tgtEl>
                                          <p:spTgt spid="2051"/>
                                        </p:tgtEl>
                                        <p:attrNameLst>
                                          <p:attrName>style.visibility</p:attrName>
                                        </p:attrNameLst>
                                      </p:cBhvr>
                                      <p:to>
                                        <p:strVal val="visible"/>
                                      </p:to>
                                    </p:set>
                                    <p:animEffect transition="in" filter="fade">
                                      <p:cBhvr>
                                        <p:cTn id="139" dur="500"/>
                                        <p:tgtEl>
                                          <p:spTgt spid="2051"/>
                                        </p:tgtEl>
                                      </p:cBhvr>
                                    </p:animEffect>
                                  </p:childTnLst>
                                </p:cTn>
                              </p:par>
                            </p:childTnLst>
                          </p:cTn>
                        </p:par>
                      </p:childTnLst>
                    </p:cTn>
                  </p:par>
                  <p:par>
                    <p:cTn id="140" fill="hold">
                      <p:stCondLst>
                        <p:cond delay="indefinite"/>
                      </p:stCondLst>
                      <p:childTnLst>
                        <p:par>
                          <p:cTn id="141" fill="hold">
                            <p:stCondLst>
                              <p:cond delay="0"/>
                            </p:stCondLst>
                            <p:childTnLst>
                              <p:par>
                                <p:cTn id="142" presetID="10" presetClass="entr" presetSubtype="0" fill="hold" nodeType="clickEffect">
                                  <p:stCondLst>
                                    <p:cond delay="0"/>
                                  </p:stCondLst>
                                  <p:childTnLst>
                                    <p:set>
                                      <p:cBhvr>
                                        <p:cTn id="143" dur="1" fill="hold">
                                          <p:stCondLst>
                                            <p:cond delay="0"/>
                                          </p:stCondLst>
                                        </p:cTn>
                                        <p:tgtEl>
                                          <p:spTgt spid="2058"/>
                                        </p:tgtEl>
                                        <p:attrNameLst>
                                          <p:attrName>style.visibility</p:attrName>
                                        </p:attrNameLst>
                                      </p:cBhvr>
                                      <p:to>
                                        <p:strVal val="visible"/>
                                      </p:to>
                                    </p:set>
                                    <p:animEffect transition="in" filter="fade">
                                      <p:cBhvr>
                                        <p:cTn id="144" dur="500"/>
                                        <p:tgtEl>
                                          <p:spTgt spid="2058"/>
                                        </p:tgtEl>
                                      </p:cBhvr>
                                    </p:animEffect>
                                  </p:childTnLst>
                                </p:cTn>
                              </p:par>
                              <p:par>
                                <p:cTn id="145" presetID="10" presetClass="entr" presetSubtype="0" fill="hold" grpId="0" nodeType="withEffect">
                                  <p:stCondLst>
                                    <p:cond delay="0"/>
                                  </p:stCondLst>
                                  <p:childTnLst>
                                    <p:set>
                                      <p:cBhvr>
                                        <p:cTn id="146" dur="1" fill="hold">
                                          <p:stCondLst>
                                            <p:cond delay="0"/>
                                          </p:stCondLst>
                                        </p:cTn>
                                        <p:tgtEl>
                                          <p:spTgt spid="2059"/>
                                        </p:tgtEl>
                                        <p:attrNameLst>
                                          <p:attrName>style.visibility</p:attrName>
                                        </p:attrNameLst>
                                      </p:cBhvr>
                                      <p:to>
                                        <p:strVal val="visible"/>
                                      </p:to>
                                    </p:set>
                                    <p:animEffect transition="in" filter="fade">
                                      <p:cBhvr>
                                        <p:cTn id="147" dur="500"/>
                                        <p:tgtEl>
                                          <p:spTgt spid="2059"/>
                                        </p:tgtEl>
                                      </p:cBhvr>
                                    </p:animEffect>
                                  </p:childTnLst>
                                </p:cTn>
                              </p:par>
                            </p:childTnLst>
                          </p:cTn>
                        </p:par>
                      </p:childTnLst>
                    </p:cTn>
                  </p:par>
                  <p:par>
                    <p:cTn id="148" fill="hold">
                      <p:stCondLst>
                        <p:cond delay="indefinite"/>
                      </p:stCondLst>
                      <p:childTnLst>
                        <p:par>
                          <p:cTn id="149" fill="hold">
                            <p:stCondLst>
                              <p:cond delay="0"/>
                            </p:stCondLst>
                            <p:childTnLst>
                              <p:par>
                                <p:cTn id="150" presetID="10" presetClass="entr" presetSubtype="0" fill="hold" nodeType="clickEffect">
                                  <p:stCondLst>
                                    <p:cond delay="0"/>
                                  </p:stCondLst>
                                  <p:childTnLst>
                                    <p:set>
                                      <p:cBhvr>
                                        <p:cTn id="151" dur="1" fill="hold">
                                          <p:stCondLst>
                                            <p:cond delay="0"/>
                                          </p:stCondLst>
                                        </p:cTn>
                                        <p:tgtEl>
                                          <p:spTgt spid="2064"/>
                                        </p:tgtEl>
                                        <p:attrNameLst>
                                          <p:attrName>style.visibility</p:attrName>
                                        </p:attrNameLst>
                                      </p:cBhvr>
                                      <p:to>
                                        <p:strVal val="visible"/>
                                      </p:to>
                                    </p:set>
                                    <p:animEffect transition="in" filter="fade">
                                      <p:cBhvr>
                                        <p:cTn id="152" dur="500"/>
                                        <p:tgtEl>
                                          <p:spTgt spid="20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animBg="1"/>
      <p:bldP spid="16" grpId="0"/>
      <p:bldP spid="17" grpId="0"/>
      <p:bldP spid="28" grpId="0"/>
      <p:bldP spid="55" grpId="0"/>
      <p:bldP spid="56" grpId="0"/>
      <p:bldP spid="59" grpId="0"/>
      <p:bldP spid="2055" grpId="0"/>
      <p:bldP spid="2056" grpId="0"/>
      <p:bldP spid="2059"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E91731F4-315E-7BDB-3F92-C3E9FA2C2FBB}"/>
              </a:ext>
            </a:extLst>
          </p:cNvPr>
          <p:cNvSpPr txBox="1">
            <a:spLocks/>
          </p:cNvSpPr>
          <p:nvPr/>
        </p:nvSpPr>
        <p:spPr>
          <a:xfrm>
            <a:off x="1430893" y="333152"/>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Ο </a:t>
            </a:r>
            <a:r>
              <a:rPr lang="el-GR" dirty="0" err="1">
                <a:solidFill>
                  <a:schemeClr val="bg1"/>
                </a:solidFill>
              </a:rPr>
              <a:t>Νεύτων</a:t>
            </a:r>
            <a:r>
              <a:rPr lang="el-GR" dirty="0">
                <a:solidFill>
                  <a:schemeClr val="bg1"/>
                </a:solidFill>
              </a:rPr>
              <a:t> σκέφτηκε:</a:t>
            </a:r>
          </a:p>
          <a:p>
            <a:r>
              <a:rPr lang="el-GR" dirty="0">
                <a:solidFill>
                  <a:schemeClr val="bg1"/>
                </a:solidFill>
              </a:rPr>
              <a:t>ανάλυση της συνεχούς κίνησης με διακριτό τρόπο</a:t>
            </a:r>
          </a:p>
        </p:txBody>
      </p:sp>
      <p:pic>
        <p:nvPicPr>
          <p:cNvPr id="2071" name="Picture 4" descr="undefined">
            <a:extLst>
              <a:ext uri="{FF2B5EF4-FFF2-40B4-BE49-F238E27FC236}">
                <a16:creationId xmlns:a16="http://schemas.microsoft.com/office/drawing/2014/main" id="{173078CB-672F-C198-4807-630A258DC1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6913" y="1758744"/>
            <a:ext cx="2810633" cy="3892893"/>
          </a:xfrm>
          <a:prstGeom prst="rect">
            <a:avLst/>
          </a:prstGeom>
          <a:noFill/>
          <a:extLst>
            <a:ext uri="{909E8E84-426E-40DD-AFC4-6F175D3DCCD1}">
              <a14:hiddenFill xmlns:a14="http://schemas.microsoft.com/office/drawing/2010/main">
                <a:solidFill>
                  <a:srgbClr val="FFFFFF"/>
                </a:solidFill>
              </a14:hiddenFill>
            </a:ext>
          </a:extLst>
        </p:spPr>
      </p:pic>
      <p:pic>
        <p:nvPicPr>
          <p:cNvPr id="2073" name="Picture 8">
            <a:extLst>
              <a:ext uri="{FF2B5EF4-FFF2-40B4-BE49-F238E27FC236}">
                <a16:creationId xmlns:a16="http://schemas.microsoft.com/office/drawing/2014/main" id="{983F21E2-596A-8DA3-96F1-0135E37C22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08068" y="1758744"/>
            <a:ext cx="5013804" cy="38928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22982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71"/>
                                        </p:tgtEl>
                                        <p:attrNameLst>
                                          <p:attrName>style.visibility</p:attrName>
                                        </p:attrNameLst>
                                      </p:cBhvr>
                                      <p:to>
                                        <p:strVal val="visible"/>
                                      </p:to>
                                    </p:set>
                                    <p:animEffect transition="in" filter="fade">
                                      <p:cBhvr>
                                        <p:cTn id="7" dur="500"/>
                                        <p:tgtEl>
                                          <p:spTgt spid="207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73"/>
                                        </p:tgtEl>
                                        <p:attrNameLst>
                                          <p:attrName>style.visibility</p:attrName>
                                        </p:attrNameLst>
                                      </p:cBhvr>
                                      <p:to>
                                        <p:strVal val="visible"/>
                                      </p:to>
                                    </p:set>
                                    <p:animEffect transition="in" filter="fade">
                                      <p:cBhvr>
                                        <p:cTn id="12" dur="500"/>
                                        <p:tgtEl>
                                          <p:spTgt spid="20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E91731F4-315E-7BDB-3F92-C3E9FA2C2FBB}"/>
              </a:ext>
            </a:extLst>
          </p:cNvPr>
          <p:cNvSpPr txBox="1">
            <a:spLocks/>
          </p:cNvSpPr>
          <p:nvPr/>
        </p:nvSpPr>
        <p:spPr>
          <a:xfrm>
            <a:off x="1430893" y="333152"/>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Και όχι μόνο για κυκλικές τροχιές …</a:t>
            </a:r>
          </a:p>
          <a:p>
            <a:r>
              <a:rPr lang="el-GR" dirty="0" err="1">
                <a:solidFill>
                  <a:schemeClr val="bg1"/>
                </a:solidFill>
              </a:rPr>
              <a:t>Κέπλερ</a:t>
            </a:r>
            <a:r>
              <a:rPr lang="el-GR" dirty="0">
                <a:solidFill>
                  <a:schemeClr val="bg1"/>
                </a:solidFill>
              </a:rPr>
              <a:t> (1</a:t>
            </a:r>
            <a:r>
              <a:rPr lang="el-GR" baseline="30000" dirty="0">
                <a:solidFill>
                  <a:schemeClr val="bg1"/>
                </a:solidFill>
              </a:rPr>
              <a:t>ος</a:t>
            </a:r>
            <a:r>
              <a:rPr lang="el-GR" dirty="0">
                <a:solidFill>
                  <a:schemeClr val="bg1"/>
                </a:solidFill>
              </a:rPr>
              <a:t> και 2</a:t>
            </a:r>
            <a:r>
              <a:rPr lang="el-GR" baseline="30000" dirty="0">
                <a:solidFill>
                  <a:schemeClr val="bg1"/>
                </a:solidFill>
              </a:rPr>
              <a:t>ος</a:t>
            </a:r>
            <a:r>
              <a:rPr lang="el-GR" dirty="0">
                <a:solidFill>
                  <a:schemeClr val="bg1"/>
                </a:solidFill>
              </a:rPr>
              <a:t> Νόμος)</a:t>
            </a:r>
          </a:p>
        </p:txBody>
      </p:sp>
      <p:pic>
        <p:nvPicPr>
          <p:cNvPr id="3074" name="Picture 2">
            <a:extLst>
              <a:ext uri="{FF2B5EF4-FFF2-40B4-BE49-F238E27FC236}">
                <a16:creationId xmlns:a16="http://schemas.microsoft.com/office/drawing/2014/main" id="{73B027BC-243F-BFE9-CDEB-4AF2771CC6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3618" y="2473330"/>
            <a:ext cx="6744763" cy="3462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83995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E91731F4-315E-7BDB-3F92-C3E9FA2C2FBB}"/>
              </a:ext>
            </a:extLst>
          </p:cNvPr>
          <p:cNvSpPr txBox="1">
            <a:spLocks/>
          </p:cNvSpPr>
          <p:nvPr/>
        </p:nvSpPr>
        <p:spPr>
          <a:xfrm>
            <a:off x="1430893" y="333152"/>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Η Σελήνη πέφτει συνεχώς …</a:t>
            </a:r>
          </a:p>
        </p:txBody>
      </p:sp>
      <p:pic>
        <p:nvPicPr>
          <p:cNvPr id="2" name="Picture 2">
            <a:extLst>
              <a:ext uri="{FF2B5EF4-FFF2-40B4-BE49-F238E27FC236}">
                <a16:creationId xmlns:a16="http://schemas.microsoft.com/office/drawing/2014/main" id="{417E5B10-E0CF-070E-AFDC-E30C923EF0FD}"/>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092029" y="1286023"/>
            <a:ext cx="6007940" cy="482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a:extLst>
              <a:ext uri="{FF2B5EF4-FFF2-40B4-BE49-F238E27FC236}">
                <a16:creationId xmlns:a16="http://schemas.microsoft.com/office/drawing/2014/main" id="{A23AF27F-713B-BCD0-299C-88195CE850A3}"/>
              </a:ext>
            </a:extLst>
          </p:cNvPr>
          <p:cNvSpPr txBox="1">
            <a:spLocks/>
          </p:cNvSpPr>
          <p:nvPr/>
        </p:nvSpPr>
        <p:spPr>
          <a:xfrm>
            <a:off x="2941121" y="6378352"/>
            <a:ext cx="6309755"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1600" dirty="0">
                <a:solidFill>
                  <a:schemeClr val="bg2">
                    <a:lumMod val="75000"/>
                  </a:schemeClr>
                </a:solidFill>
              </a:rPr>
              <a:t>από παρουσίαση Παρασκευόπουλου</a:t>
            </a:r>
          </a:p>
        </p:txBody>
      </p:sp>
    </p:spTree>
    <p:extLst>
      <p:ext uri="{BB962C8B-B14F-4D97-AF65-F5344CB8AC3E}">
        <p14:creationId xmlns:p14="http://schemas.microsoft.com/office/powerpoint/2010/main" val="25218863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E91731F4-315E-7BDB-3F92-C3E9FA2C2FBB}"/>
              </a:ext>
            </a:extLst>
          </p:cNvPr>
          <p:cNvSpPr txBox="1">
            <a:spLocks/>
          </p:cNvSpPr>
          <p:nvPr/>
        </p:nvSpPr>
        <p:spPr>
          <a:xfrm>
            <a:off x="1430893" y="333152"/>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Η Σελήνη πέφτει συνεχώς …</a:t>
            </a:r>
          </a:p>
        </p:txBody>
      </p:sp>
      <p:pic>
        <p:nvPicPr>
          <p:cNvPr id="8196" name="Picture 4">
            <a:extLst>
              <a:ext uri="{FF2B5EF4-FFF2-40B4-BE49-F238E27FC236}">
                <a16:creationId xmlns:a16="http://schemas.microsoft.com/office/drawing/2014/main" id="{27CA912D-6745-639F-7262-82A54FEA68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9266" y="1308100"/>
            <a:ext cx="6570133" cy="492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24744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E91731F4-315E-7BDB-3F92-C3E9FA2C2FBB}"/>
              </a:ext>
            </a:extLst>
          </p:cNvPr>
          <p:cNvSpPr txBox="1">
            <a:spLocks/>
          </p:cNvSpPr>
          <p:nvPr/>
        </p:nvSpPr>
        <p:spPr>
          <a:xfrm>
            <a:off x="1430893" y="333152"/>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Η Σελήνη πέφτει συνεχώς …</a:t>
            </a:r>
          </a:p>
        </p:txBody>
      </p:sp>
      <p:pic>
        <p:nvPicPr>
          <p:cNvPr id="4" name="Picture 3">
            <a:extLst>
              <a:ext uri="{FF2B5EF4-FFF2-40B4-BE49-F238E27FC236}">
                <a16:creationId xmlns:a16="http://schemas.microsoft.com/office/drawing/2014/main" id="{1C0FF387-BB5C-F972-0620-004BC22F5E5B}"/>
              </a:ext>
            </a:extLst>
          </p:cNvPr>
          <p:cNvPicPr>
            <a:picLocks noChangeAspect="1"/>
          </p:cNvPicPr>
          <p:nvPr/>
        </p:nvPicPr>
        <p:blipFill>
          <a:blip r:embed="rId3"/>
          <a:stretch>
            <a:fillRect/>
          </a:stretch>
        </p:blipFill>
        <p:spPr>
          <a:xfrm>
            <a:off x="3525837" y="984250"/>
            <a:ext cx="5140325" cy="5427124"/>
          </a:xfrm>
          <a:prstGeom prst="rect">
            <a:avLst/>
          </a:prstGeom>
        </p:spPr>
      </p:pic>
    </p:spTree>
    <p:extLst>
      <p:ext uri="{BB962C8B-B14F-4D97-AF65-F5344CB8AC3E}">
        <p14:creationId xmlns:p14="http://schemas.microsoft.com/office/powerpoint/2010/main" val="41543889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F7B7AD3-56D7-2844-EA05-4F8A07B6E0CF}"/>
              </a:ext>
            </a:extLst>
          </p:cNvPr>
          <p:cNvSpPr txBox="1">
            <a:spLocks/>
          </p:cNvSpPr>
          <p:nvPr/>
        </p:nvSpPr>
        <p:spPr>
          <a:xfrm>
            <a:off x="2321626" y="346252"/>
            <a:ext cx="751874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u="sng" dirty="0">
                <a:solidFill>
                  <a:schemeClr val="bg1"/>
                </a:solidFill>
              </a:rPr>
              <a:t>Υπολογισμός επιτάχυνσης (για τη Σελήνη)</a:t>
            </a:r>
          </a:p>
        </p:txBody>
      </p:sp>
      <p:pic>
        <p:nvPicPr>
          <p:cNvPr id="4" name="Picture 3">
            <a:extLst>
              <a:ext uri="{FF2B5EF4-FFF2-40B4-BE49-F238E27FC236}">
                <a16:creationId xmlns:a16="http://schemas.microsoft.com/office/drawing/2014/main" id="{954E08BE-480B-3496-D5A8-FBE97CF01E91}"/>
              </a:ext>
            </a:extLst>
          </p:cNvPr>
          <p:cNvPicPr>
            <a:picLocks noChangeAspect="1"/>
          </p:cNvPicPr>
          <p:nvPr/>
        </p:nvPicPr>
        <p:blipFill>
          <a:blip r:embed="rId3"/>
          <a:stretch>
            <a:fillRect/>
          </a:stretch>
        </p:blipFill>
        <p:spPr>
          <a:xfrm>
            <a:off x="806728" y="962630"/>
            <a:ext cx="1783195" cy="1369567"/>
          </a:xfrm>
          <a:prstGeom prst="rect">
            <a:avLst/>
          </a:prstGeom>
        </p:spPr>
      </p:pic>
      <p:pic>
        <p:nvPicPr>
          <p:cNvPr id="5" name="Picture 4">
            <a:extLst>
              <a:ext uri="{FF2B5EF4-FFF2-40B4-BE49-F238E27FC236}">
                <a16:creationId xmlns:a16="http://schemas.microsoft.com/office/drawing/2014/main" id="{EE1AF47A-0DB4-C982-CB7D-7ABCA26ADF98}"/>
              </a:ext>
            </a:extLst>
          </p:cNvPr>
          <p:cNvPicPr>
            <a:picLocks noChangeAspect="1"/>
          </p:cNvPicPr>
          <p:nvPr/>
        </p:nvPicPr>
        <p:blipFill>
          <a:blip r:embed="rId4"/>
          <a:stretch>
            <a:fillRect/>
          </a:stretch>
        </p:blipFill>
        <p:spPr>
          <a:xfrm>
            <a:off x="3389304" y="1403993"/>
            <a:ext cx="3015272" cy="486840"/>
          </a:xfrm>
          <a:prstGeom prst="rect">
            <a:avLst/>
          </a:prstGeom>
        </p:spPr>
      </p:pic>
      <p:pic>
        <p:nvPicPr>
          <p:cNvPr id="8" name="Picture 7">
            <a:extLst>
              <a:ext uri="{FF2B5EF4-FFF2-40B4-BE49-F238E27FC236}">
                <a16:creationId xmlns:a16="http://schemas.microsoft.com/office/drawing/2014/main" id="{72BA0127-B191-5706-1AB0-7D1C9A69BD69}"/>
              </a:ext>
            </a:extLst>
          </p:cNvPr>
          <p:cNvPicPr>
            <a:picLocks noChangeAspect="1"/>
          </p:cNvPicPr>
          <p:nvPr/>
        </p:nvPicPr>
        <p:blipFill>
          <a:blip r:embed="rId5"/>
          <a:stretch>
            <a:fillRect/>
          </a:stretch>
        </p:blipFill>
        <p:spPr>
          <a:xfrm>
            <a:off x="6471619" y="1319452"/>
            <a:ext cx="2929728" cy="579557"/>
          </a:xfrm>
          <a:prstGeom prst="rect">
            <a:avLst/>
          </a:prstGeom>
        </p:spPr>
      </p:pic>
      <p:pic>
        <p:nvPicPr>
          <p:cNvPr id="12" name="Picture 11">
            <a:extLst>
              <a:ext uri="{FF2B5EF4-FFF2-40B4-BE49-F238E27FC236}">
                <a16:creationId xmlns:a16="http://schemas.microsoft.com/office/drawing/2014/main" id="{31C12363-444F-1D1D-1DFB-0D5C1B8B6721}"/>
              </a:ext>
            </a:extLst>
          </p:cNvPr>
          <p:cNvPicPr>
            <a:picLocks noChangeAspect="1"/>
          </p:cNvPicPr>
          <p:nvPr/>
        </p:nvPicPr>
        <p:blipFill>
          <a:blip r:embed="rId6"/>
          <a:stretch>
            <a:fillRect/>
          </a:stretch>
        </p:blipFill>
        <p:spPr>
          <a:xfrm>
            <a:off x="9401347" y="1327892"/>
            <a:ext cx="2485853" cy="607754"/>
          </a:xfrm>
          <a:prstGeom prst="rect">
            <a:avLst/>
          </a:prstGeom>
        </p:spPr>
      </p:pic>
      <p:pic>
        <p:nvPicPr>
          <p:cNvPr id="16" name="Picture 15">
            <a:extLst>
              <a:ext uri="{FF2B5EF4-FFF2-40B4-BE49-F238E27FC236}">
                <a16:creationId xmlns:a16="http://schemas.microsoft.com/office/drawing/2014/main" id="{37B43B84-B8C7-581E-0FED-B835F75446AD}"/>
              </a:ext>
            </a:extLst>
          </p:cNvPr>
          <p:cNvPicPr>
            <a:picLocks noChangeAspect="1"/>
          </p:cNvPicPr>
          <p:nvPr/>
        </p:nvPicPr>
        <p:blipFill>
          <a:blip r:embed="rId7"/>
          <a:stretch>
            <a:fillRect/>
          </a:stretch>
        </p:blipFill>
        <p:spPr>
          <a:xfrm>
            <a:off x="2239668" y="2552492"/>
            <a:ext cx="1287720" cy="791802"/>
          </a:xfrm>
          <a:prstGeom prst="rect">
            <a:avLst/>
          </a:prstGeom>
        </p:spPr>
      </p:pic>
      <p:sp>
        <p:nvSpPr>
          <p:cNvPr id="54" name="Oval 53">
            <a:extLst>
              <a:ext uri="{FF2B5EF4-FFF2-40B4-BE49-F238E27FC236}">
                <a16:creationId xmlns:a16="http://schemas.microsoft.com/office/drawing/2014/main" id="{B11928C4-8195-B31C-7631-613B019E9A30}"/>
              </a:ext>
            </a:extLst>
          </p:cNvPr>
          <p:cNvSpPr/>
          <p:nvPr/>
        </p:nvSpPr>
        <p:spPr>
          <a:xfrm>
            <a:off x="5033530" y="3142908"/>
            <a:ext cx="2447526" cy="2447526"/>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55" name="Oval 54">
            <a:extLst>
              <a:ext uri="{FF2B5EF4-FFF2-40B4-BE49-F238E27FC236}">
                <a16:creationId xmlns:a16="http://schemas.microsoft.com/office/drawing/2014/main" id="{2FD574C6-74D3-568F-6143-6FD952E16D0D}"/>
              </a:ext>
            </a:extLst>
          </p:cNvPr>
          <p:cNvSpPr/>
          <p:nvPr/>
        </p:nvSpPr>
        <p:spPr>
          <a:xfrm>
            <a:off x="6191075" y="4294483"/>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56" name="Oval 55">
            <a:extLst>
              <a:ext uri="{FF2B5EF4-FFF2-40B4-BE49-F238E27FC236}">
                <a16:creationId xmlns:a16="http://schemas.microsoft.com/office/drawing/2014/main" id="{DD28A87B-540C-D876-D0A6-E8A5E0F20DD7}"/>
              </a:ext>
            </a:extLst>
          </p:cNvPr>
          <p:cNvSpPr/>
          <p:nvPr/>
        </p:nvSpPr>
        <p:spPr>
          <a:xfrm>
            <a:off x="7182046" y="3596275"/>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57" name="Straight Connector 56">
            <a:extLst>
              <a:ext uri="{FF2B5EF4-FFF2-40B4-BE49-F238E27FC236}">
                <a16:creationId xmlns:a16="http://schemas.microsoft.com/office/drawing/2014/main" id="{6FEBD37E-AC3A-B55E-B19C-49EA20AEB607}"/>
              </a:ext>
            </a:extLst>
          </p:cNvPr>
          <p:cNvCxnSpPr>
            <a:cxnSpLocks/>
            <a:stCxn id="56" idx="3"/>
          </p:cNvCxnSpPr>
          <p:nvPr/>
        </p:nvCxnSpPr>
        <p:spPr>
          <a:xfrm flipH="1">
            <a:off x="6271216" y="3719508"/>
            <a:ext cx="931918" cy="647174"/>
          </a:xfrm>
          <a:prstGeom prst="line">
            <a:avLst/>
          </a:prstGeom>
          <a:ln w="38100">
            <a:solidFill>
              <a:srgbClr val="FFC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D5A682F5-CD34-7FFF-4B8F-DCB9E19F5389}"/>
                  </a:ext>
                </a:extLst>
              </p:cNvPr>
              <p:cNvSpPr txBox="1"/>
              <p:nvPr/>
            </p:nvSpPr>
            <p:spPr>
              <a:xfrm>
                <a:off x="6254872" y="3491172"/>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rgbClr val="FFC000"/>
                          </a:solidFill>
                          <a:latin typeface="Cambria Math" panose="02040503050406030204" pitchFamily="18" charset="0"/>
                        </a:rPr>
                        <m:t>𝑅</m:t>
                      </m:r>
                    </m:oMath>
                  </m:oMathPara>
                </a14:m>
                <a:endParaRPr lang="en-US" i="1" dirty="0">
                  <a:solidFill>
                    <a:srgbClr val="FFC000"/>
                  </a:solidFill>
                </a:endParaRPr>
              </a:p>
            </p:txBody>
          </p:sp>
        </mc:Choice>
        <mc:Fallback xmlns="">
          <p:sp>
            <p:nvSpPr>
              <p:cNvPr id="58" name="TextBox 57">
                <a:extLst>
                  <a:ext uri="{FF2B5EF4-FFF2-40B4-BE49-F238E27FC236}">
                    <a16:creationId xmlns:a16="http://schemas.microsoft.com/office/drawing/2014/main" id="{D5A682F5-CD34-7FFF-4B8F-DCB9E19F5389}"/>
                  </a:ext>
                </a:extLst>
              </p:cNvPr>
              <p:cNvSpPr txBox="1">
                <a:spLocks noRot="1" noChangeAspect="1" noMove="1" noResize="1" noEditPoints="1" noAdjustHandles="1" noChangeArrowheads="1" noChangeShapeType="1" noTextEdit="1"/>
              </p:cNvSpPr>
              <p:nvPr/>
            </p:nvSpPr>
            <p:spPr>
              <a:xfrm>
                <a:off x="6254872" y="3491172"/>
                <a:ext cx="809244" cy="369332"/>
              </a:xfrm>
              <a:prstGeom prst="rect">
                <a:avLst/>
              </a:prstGeom>
              <a:blipFill>
                <a:blip r:embed="rId8"/>
                <a:stretch>
                  <a:fillRect/>
                </a:stretch>
              </a:blipFill>
            </p:spPr>
            <p:txBody>
              <a:bodyPr/>
              <a:lstStyle/>
              <a:p>
                <a:r>
                  <a:rPr lang="en-150">
                    <a:noFill/>
                  </a:rPr>
                  <a:t> </a:t>
                </a:r>
              </a:p>
            </p:txBody>
          </p:sp>
        </mc:Fallback>
      </mc:AlternateContent>
    </p:spTree>
    <p:extLst>
      <p:ext uri="{BB962C8B-B14F-4D97-AF65-F5344CB8AC3E}">
        <p14:creationId xmlns:p14="http://schemas.microsoft.com/office/powerpoint/2010/main" val="36643523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500"/>
                                        <p:tgtEl>
                                          <p:spTgt spid="5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4"/>
                                        </p:tgtEl>
                                        <p:attrNameLst>
                                          <p:attrName>style.visibility</p:attrName>
                                        </p:attrNameLst>
                                      </p:cBhvr>
                                      <p:to>
                                        <p:strVal val="visible"/>
                                      </p:to>
                                    </p:set>
                                    <p:animEffect transition="in" filter="fade">
                                      <p:cBhvr>
                                        <p:cTn id="10" dur="500"/>
                                        <p:tgtEl>
                                          <p:spTgt spid="5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fade">
                                      <p:cBhvr>
                                        <p:cTn id="13" dur="500"/>
                                        <p:tgtEl>
                                          <p:spTgt spid="56"/>
                                        </p:tgtEl>
                                      </p:cBhvr>
                                    </p:animEffect>
                                  </p:childTnLst>
                                </p:cTn>
                              </p:par>
                              <p:par>
                                <p:cTn id="14" presetID="10" presetClass="entr" presetSubtype="0" fill="hold" nodeType="withEffect">
                                  <p:stCondLst>
                                    <p:cond delay="0"/>
                                  </p:stCondLst>
                                  <p:childTnLst>
                                    <p:set>
                                      <p:cBhvr>
                                        <p:cTn id="15" dur="1" fill="hold">
                                          <p:stCondLst>
                                            <p:cond delay="0"/>
                                          </p:stCondLst>
                                        </p:cTn>
                                        <p:tgtEl>
                                          <p:spTgt spid="57"/>
                                        </p:tgtEl>
                                        <p:attrNameLst>
                                          <p:attrName>style.visibility</p:attrName>
                                        </p:attrNameLst>
                                      </p:cBhvr>
                                      <p:to>
                                        <p:strVal val="visible"/>
                                      </p:to>
                                    </p:set>
                                    <p:animEffect transition="in" filter="fade">
                                      <p:cBhvr>
                                        <p:cTn id="16" dur="500"/>
                                        <p:tgtEl>
                                          <p:spTgt spid="5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8"/>
                                        </p:tgtEl>
                                        <p:attrNameLst>
                                          <p:attrName>style.visibility</p:attrName>
                                        </p:attrNameLst>
                                      </p:cBhvr>
                                      <p:to>
                                        <p:strVal val="visible"/>
                                      </p:to>
                                    </p:set>
                                    <p:animEffect transition="in" filter="fade">
                                      <p:cBhvr>
                                        <p:cTn id="19" dur="500"/>
                                        <p:tgtEl>
                                          <p:spTgt spid="58"/>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56" grpId="0" animBg="1"/>
      <p:bldP spid="58"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F7B7AD3-56D7-2844-EA05-4F8A07B6E0CF}"/>
              </a:ext>
            </a:extLst>
          </p:cNvPr>
          <p:cNvSpPr txBox="1">
            <a:spLocks/>
          </p:cNvSpPr>
          <p:nvPr/>
        </p:nvSpPr>
        <p:spPr>
          <a:xfrm>
            <a:off x="2321626" y="346252"/>
            <a:ext cx="751874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u="sng" dirty="0">
                <a:solidFill>
                  <a:schemeClr val="bg1"/>
                </a:solidFill>
              </a:rPr>
              <a:t>Υπολογισμός επιτάχυνσης (για τη Σελήνη)</a:t>
            </a:r>
          </a:p>
        </p:txBody>
      </p:sp>
      <p:pic>
        <p:nvPicPr>
          <p:cNvPr id="4" name="Picture 3">
            <a:extLst>
              <a:ext uri="{FF2B5EF4-FFF2-40B4-BE49-F238E27FC236}">
                <a16:creationId xmlns:a16="http://schemas.microsoft.com/office/drawing/2014/main" id="{954E08BE-480B-3496-D5A8-FBE97CF01E91}"/>
              </a:ext>
            </a:extLst>
          </p:cNvPr>
          <p:cNvPicPr>
            <a:picLocks noChangeAspect="1"/>
          </p:cNvPicPr>
          <p:nvPr/>
        </p:nvPicPr>
        <p:blipFill>
          <a:blip r:embed="rId3"/>
          <a:stretch>
            <a:fillRect/>
          </a:stretch>
        </p:blipFill>
        <p:spPr>
          <a:xfrm>
            <a:off x="806728" y="962630"/>
            <a:ext cx="1783195" cy="1369567"/>
          </a:xfrm>
          <a:prstGeom prst="rect">
            <a:avLst/>
          </a:prstGeom>
        </p:spPr>
      </p:pic>
      <p:pic>
        <p:nvPicPr>
          <p:cNvPr id="5" name="Picture 4">
            <a:extLst>
              <a:ext uri="{FF2B5EF4-FFF2-40B4-BE49-F238E27FC236}">
                <a16:creationId xmlns:a16="http://schemas.microsoft.com/office/drawing/2014/main" id="{EE1AF47A-0DB4-C982-CB7D-7ABCA26ADF98}"/>
              </a:ext>
            </a:extLst>
          </p:cNvPr>
          <p:cNvPicPr>
            <a:picLocks noChangeAspect="1"/>
          </p:cNvPicPr>
          <p:nvPr/>
        </p:nvPicPr>
        <p:blipFill>
          <a:blip r:embed="rId4"/>
          <a:stretch>
            <a:fillRect/>
          </a:stretch>
        </p:blipFill>
        <p:spPr>
          <a:xfrm>
            <a:off x="3389304" y="1403993"/>
            <a:ext cx="3015272" cy="486840"/>
          </a:xfrm>
          <a:prstGeom prst="rect">
            <a:avLst/>
          </a:prstGeom>
        </p:spPr>
      </p:pic>
      <p:pic>
        <p:nvPicPr>
          <p:cNvPr id="8" name="Picture 7">
            <a:extLst>
              <a:ext uri="{FF2B5EF4-FFF2-40B4-BE49-F238E27FC236}">
                <a16:creationId xmlns:a16="http://schemas.microsoft.com/office/drawing/2014/main" id="{72BA0127-B191-5706-1AB0-7D1C9A69BD69}"/>
              </a:ext>
            </a:extLst>
          </p:cNvPr>
          <p:cNvPicPr>
            <a:picLocks noChangeAspect="1"/>
          </p:cNvPicPr>
          <p:nvPr/>
        </p:nvPicPr>
        <p:blipFill>
          <a:blip r:embed="rId5"/>
          <a:stretch>
            <a:fillRect/>
          </a:stretch>
        </p:blipFill>
        <p:spPr>
          <a:xfrm>
            <a:off x="6471619" y="1319452"/>
            <a:ext cx="2929728" cy="579557"/>
          </a:xfrm>
          <a:prstGeom prst="rect">
            <a:avLst/>
          </a:prstGeom>
        </p:spPr>
      </p:pic>
      <p:pic>
        <p:nvPicPr>
          <p:cNvPr id="12" name="Picture 11">
            <a:extLst>
              <a:ext uri="{FF2B5EF4-FFF2-40B4-BE49-F238E27FC236}">
                <a16:creationId xmlns:a16="http://schemas.microsoft.com/office/drawing/2014/main" id="{31C12363-444F-1D1D-1DFB-0D5C1B8B6721}"/>
              </a:ext>
            </a:extLst>
          </p:cNvPr>
          <p:cNvPicPr>
            <a:picLocks noChangeAspect="1"/>
          </p:cNvPicPr>
          <p:nvPr/>
        </p:nvPicPr>
        <p:blipFill>
          <a:blip r:embed="rId6"/>
          <a:stretch>
            <a:fillRect/>
          </a:stretch>
        </p:blipFill>
        <p:spPr>
          <a:xfrm>
            <a:off x="9401347" y="1327892"/>
            <a:ext cx="2485853" cy="607754"/>
          </a:xfrm>
          <a:prstGeom prst="rect">
            <a:avLst/>
          </a:prstGeom>
        </p:spPr>
      </p:pic>
      <p:pic>
        <p:nvPicPr>
          <p:cNvPr id="16" name="Picture 15">
            <a:extLst>
              <a:ext uri="{FF2B5EF4-FFF2-40B4-BE49-F238E27FC236}">
                <a16:creationId xmlns:a16="http://schemas.microsoft.com/office/drawing/2014/main" id="{37B43B84-B8C7-581E-0FED-B835F75446AD}"/>
              </a:ext>
            </a:extLst>
          </p:cNvPr>
          <p:cNvPicPr>
            <a:picLocks noChangeAspect="1"/>
          </p:cNvPicPr>
          <p:nvPr/>
        </p:nvPicPr>
        <p:blipFill>
          <a:blip r:embed="rId7"/>
          <a:stretch>
            <a:fillRect/>
          </a:stretch>
        </p:blipFill>
        <p:spPr>
          <a:xfrm>
            <a:off x="2239668" y="2552492"/>
            <a:ext cx="1287720" cy="791802"/>
          </a:xfrm>
          <a:prstGeom prst="rect">
            <a:avLst/>
          </a:prstGeom>
        </p:spPr>
      </p:pic>
      <p:pic>
        <p:nvPicPr>
          <p:cNvPr id="20" name="Picture 19">
            <a:extLst>
              <a:ext uri="{FF2B5EF4-FFF2-40B4-BE49-F238E27FC236}">
                <a16:creationId xmlns:a16="http://schemas.microsoft.com/office/drawing/2014/main" id="{76F16ED6-67C1-27F6-12AD-AF55D8979933}"/>
              </a:ext>
            </a:extLst>
          </p:cNvPr>
          <p:cNvPicPr>
            <a:picLocks noChangeAspect="1"/>
          </p:cNvPicPr>
          <p:nvPr/>
        </p:nvPicPr>
        <p:blipFill>
          <a:blip r:embed="rId8"/>
          <a:stretch>
            <a:fillRect/>
          </a:stretch>
        </p:blipFill>
        <p:spPr>
          <a:xfrm>
            <a:off x="3689515" y="2552492"/>
            <a:ext cx="1350030" cy="827305"/>
          </a:xfrm>
          <a:prstGeom prst="rect">
            <a:avLst/>
          </a:prstGeom>
        </p:spPr>
      </p:pic>
      <p:pic>
        <p:nvPicPr>
          <p:cNvPr id="24" name="Picture 23">
            <a:extLst>
              <a:ext uri="{FF2B5EF4-FFF2-40B4-BE49-F238E27FC236}">
                <a16:creationId xmlns:a16="http://schemas.microsoft.com/office/drawing/2014/main" id="{B3DDA62A-2EE6-03B1-07F5-8B8DD22033F3}"/>
              </a:ext>
            </a:extLst>
          </p:cNvPr>
          <p:cNvPicPr>
            <a:picLocks noChangeAspect="1"/>
          </p:cNvPicPr>
          <p:nvPr/>
        </p:nvPicPr>
        <p:blipFill>
          <a:blip r:embed="rId9"/>
          <a:stretch>
            <a:fillRect/>
          </a:stretch>
        </p:blipFill>
        <p:spPr>
          <a:xfrm>
            <a:off x="5197376" y="2455648"/>
            <a:ext cx="3484636" cy="979490"/>
          </a:xfrm>
          <a:prstGeom prst="rect">
            <a:avLst/>
          </a:prstGeom>
        </p:spPr>
      </p:pic>
      <p:pic>
        <p:nvPicPr>
          <p:cNvPr id="28" name="Picture 27">
            <a:extLst>
              <a:ext uri="{FF2B5EF4-FFF2-40B4-BE49-F238E27FC236}">
                <a16:creationId xmlns:a16="http://schemas.microsoft.com/office/drawing/2014/main" id="{73976D87-039D-CCB2-C659-961B41545620}"/>
              </a:ext>
            </a:extLst>
          </p:cNvPr>
          <p:cNvPicPr>
            <a:picLocks noChangeAspect="1"/>
          </p:cNvPicPr>
          <p:nvPr/>
        </p:nvPicPr>
        <p:blipFill>
          <a:blip r:embed="rId10"/>
          <a:stretch>
            <a:fillRect/>
          </a:stretch>
        </p:blipFill>
        <p:spPr>
          <a:xfrm>
            <a:off x="8565614" y="2692779"/>
            <a:ext cx="1327673" cy="687018"/>
          </a:xfrm>
          <a:prstGeom prst="rect">
            <a:avLst/>
          </a:prstGeom>
        </p:spPr>
      </p:pic>
      <p:pic>
        <p:nvPicPr>
          <p:cNvPr id="33" name="Picture 32">
            <a:extLst>
              <a:ext uri="{FF2B5EF4-FFF2-40B4-BE49-F238E27FC236}">
                <a16:creationId xmlns:a16="http://schemas.microsoft.com/office/drawing/2014/main" id="{7AB3BDCD-6066-7331-0579-D5F8FCE89F6D}"/>
              </a:ext>
            </a:extLst>
          </p:cNvPr>
          <p:cNvPicPr>
            <a:picLocks noChangeAspect="1"/>
          </p:cNvPicPr>
          <p:nvPr/>
        </p:nvPicPr>
        <p:blipFill>
          <a:blip r:embed="rId11"/>
          <a:stretch>
            <a:fillRect/>
          </a:stretch>
        </p:blipFill>
        <p:spPr>
          <a:xfrm>
            <a:off x="806728" y="3958749"/>
            <a:ext cx="469559" cy="454573"/>
          </a:xfrm>
          <a:prstGeom prst="rect">
            <a:avLst/>
          </a:prstGeom>
        </p:spPr>
      </p:pic>
      <p:pic>
        <p:nvPicPr>
          <p:cNvPr id="35" name="Picture 34">
            <a:extLst>
              <a:ext uri="{FF2B5EF4-FFF2-40B4-BE49-F238E27FC236}">
                <a16:creationId xmlns:a16="http://schemas.microsoft.com/office/drawing/2014/main" id="{DD623BDD-4ACD-42C8-A777-F5D6FF923A48}"/>
              </a:ext>
            </a:extLst>
          </p:cNvPr>
          <p:cNvPicPr>
            <a:picLocks noChangeAspect="1"/>
          </p:cNvPicPr>
          <p:nvPr/>
        </p:nvPicPr>
        <p:blipFill>
          <a:blip r:embed="rId12"/>
          <a:stretch>
            <a:fillRect/>
          </a:stretch>
        </p:blipFill>
        <p:spPr>
          <a:xfrm>
            <a:off x="1407288" y="4027192"/>
            <a:ext cx="874618" cy="317686"/>
          </a:xfrm>
          <a:prstGeom prst="rect">
            <a:avLst/>
          </a:prstGeom>
        </p:spPr>
      </p:pic>
      <p:pic>
        <p:nvPicPr>
          <p:cNvPr id="37" name="Picture 36">
            <a:extLst>
              <a:ext uri="{FF2B5EF4-FFF2-40B4-BE49-F238E27FC236}">
                <a16:creationId xmlns:a16="http://schemas.microsoft.com/office/drawing/2014/main" id="{9272283A-603C-9AC8-D7D3-D503BB54E70E}"/>
              </a:ext>
            </a:extLst>
          </p:cNvPr>
          <p:cNvPicPr>
            <a:picLocks noChangeAspect="1"/>
          </p:cNvPicPr>
          <p:nvPr/>
        </p:nvPicPr>
        <p:blipFill>
          <a:blip r:embed="rId13"/>
          <a:stretch>
            <a:fillRect/>
          </a:stretch>
        </p:blipFill>
        <p:spPr>
          <a:xfrm>
            <a:off x="2321626" y="3940165"/>
            <a:ext cx="3495103" cy="476004"/>
          </a:xfrm>
          <a:prstGeom prst="rect">
            <a:avLst/>
          </a:prstGeom>
        </p:spPr>
      </p:pic>
      <p:pic>
        <p:nvPicPr>
          <p:cNvPr id="39" name="Picture 38">
            <a:extLst>
              <a:ext uri="{FF2B5EF4-FFF2-40B4-BE49-F238E27FC236}">
                <a16:creationId xmlns:a16="http://schemas.microsoft.com/office/drawing/2014/main" id="{6516D949-E49E-49F9-3DAB-F0B1DD47DED3}"/>
              </a:ext>
            </a:extLst>
          </p:cNvPr>
          <p:cNvPicPr>
            <a:picLocks noChangeAspect="1"/>
          </p:cNvPicPr>
          <p:nvPr/>
        </p:nvPicPr>
        <p:blipFill>
          <a:blip r:embed="rId14"/>
          <a:stretch>
            <a:fillRect/>
          </a:stretch>
        </p:blipFill>
        <p:spPr>
          <a:xfrm>
            <a:off x="5856449" y="3847685"/>
            <a:ext cx="2137861" cy="530155"/>
          </a:xfrm>
          <a:prstGeom prst="rect">
            <a:avLst/>
          </a:prstGeom>
        </p:spPr>
      </p:pic>
      <p:pic>
        <p:nvPicPr>
          <p:cNvPr id="41" name="Picture 40">
            <a:extLst>
              <a:ext uri="{FF2B5EF4-FFF2-40B4-BE49-F238E27FC236}">
                <a16:creationId xmlns:a16="http://schemas.microsoft.com/office/drawing/2014/main" id="{460659AA-B689-ED28-7E8F-26F23BFB66EE}"/>
              </a:ext>
            </a:extLst>
          </p:cNvPr>
          <p:cNvPicPr>
            <a:picLocks noChangeAspect="1"/>
          </p:cNvPicPr>
          <p:nvPr/>
        </p:nvPicPr>
        <p:blipFill>
          <a:blip r:embed="rId15"/>
          <a:stretch>
            <a:fillRect/>
          </a:stretch>
        </p:blipFill>
        <p:spPr>
          <a:xfrm>
            <a:off x="10083492" y="2772043"/>
            <a:ext cx="1491608" cy="557803"/>
          </a:xfrm>
          <a:prstGeom prst="rect">
            <a:avLst/>
          </a:prstGeom>
        </p:spPr>
      </p:pic>
      <p:pic>
        <p:nvPicPr>
          <p:cNvPr id="43" name="Picture 42">
            <a:extLst>
              <a:ext uri="{FF2B5EF4-FFF2-40B4-BE49-F238E27FC236}">
                <a16:creationId xmlns:a16="http://schemas.microsoft.com/office/drawing/2014/main" id="{CB62E643-BDAB-0A9E-78BE-704B3F724000}"/>
              </a:ext>
            </a:extLst>
          </p:cNvPr>
          <p:cNvPicPr>
            <a:picLocks noChangeAspect="1"/>
          </p:cNvPicPr>
          <p:nvPr/>
        </p:nvPicPr>
        <p:blipFill>
          <a:blip r:embed="rId16"/>
          <a:stretch>
            <a:fillRect/>
          </a:stretch>
        </p:blipFill>
        <p:spPr>
          <a:xfrm>
            <a:off x="1439716" y="4973698"/>
            <a:ext cx="1318901" cy="996694"/>
          </a:xfrm>
          <a:prstGeom prst="rect">
            <a:avLst/>
          </a:prstGeom>
        </p:spPr>
      </p:pic>
      <p:pic>
        <p:nvPicPr>
          <p:cNvPr id="45" name="Picture 44">
            <a:extLst>
              <a:ext uri="{FF2B5EF4-FFF2-40B4-BE49-F238E27FC236}">
                <a16:creationId xmlns:a16="http://schemas.microsoft.com/office/drawing/2014/main" id="{DA41367A-97AA-549B-F742-EB2EFAF40E6F}"/>
              </a:ext>
            </a:extLst>
          </p:cNvPr>
          <p:cNvPicPr>
            <a:picLocks noChangeAspect="1"/>
          </p:cNvPicPr>
          <p:nvPr/>
        </p:nvPicPr>
        <p:blipFill>
          <a:blip r:embed="rId17"/>
          <a:stretch>
            <a:fillRect/>
          </a:stretch>
        </p:blipFill>
        <p:spPr>
          <a:xfrm>
            <a:off x="2943986" y="4907056"/>
            <a:ext cx="2558049" cy="1168340"/>
          </a:xfrm>
          <a:prstGeom prst="rect">
            <a:avLst/>
          </a:prstGeom>
        </p:spPr>
      </p:pic>
      <p:pic>
        <p:nvPicPr>
          <p:cNvPr id="49" name="Picture 48">
            <a:extLst>
              <a:ext uri="{FF2B5EF4-FFF2-40B4-BE49-F238E27FC236}">
                <a16:creationId xmlns:a16="http://schemas.microsoft.com/office/drawing/2014/main" id="{B4145B3D-E4CA-759B-EEAA-7024FF4EE02F}"/>
              </a:ext>
            </a:extLst>
          </p:cNvPr>
          <p:cNvPicPr>
            <a:picLocks noChangeAspect="1"/>
          </p:cNvPicPr>
          <p:nvPr/>
        </p:nvPicPr>
        <p:blipFill>
          <a:blip r:embed="rId18"/>
          <a:stretch>
            <a:fillRect/>
          </a:stretch>
        </p:blipFill>
        <p:spPr>
          <a:xfrm>
            <a:off x="5521988" y="5229475"/>
            <a:ext cx="2414495" cy="666524"/>
          </a:xfrm>
          <a:prstGeom prst="rect">
            <a:avLst/>
          </a:prstGeom>
        </p:spPr>
      </p:pic>
      <p:pic>
        <p:nvPicPr>
          <p:cNvPr id="51" name="Picture 50">
            <a:extLst>
              <a:ext uri="{FF2B5EF4-FFF2-40B4-BE49-F238E27FC236}">
                <a16:creationId xmlns:a16="http://schemas.microsoft.com/office/drawing/2014/main" id="{75C91FD0-E3CF-DA88-9514-7122D8957AB1}"/>
              </a:ext>
            </a:extLst>
          </p:cNvPr>
          <p:cNvPicPr>
            <a:picLocks noChangeAspect="1"/>
          </p:cNvPicPr>
          <p:nvPr/>
        </p:nvPicPr>
        <p:blipFill>
          <a:blip r:embed="rId19"/>
          <a:stretch>
            <a:fillRect/>
          </a:stretch>
        </p:blipFill>
        <p:spPr>
          <a:xfrm>
            <a:off x="7969316" y="5114675"/>
            <a:ext cx="2263165" cy="820258"/>
          </a:xfrm>
          <a:prstGeom prst="rect">
            <a:avLst/>
          </a:prstGeom>
        </p:spPr>
      </p:pic>
      <p:pic>
        <p:nvPicPr>
          <p:cNvPr id="53" name="Picture 52">
            <a:extLst>
              <a:ext uri="{FF2B5EF4-FFF2-40B4-BE49-F238E27FC236}">
                <a16:creationId xmlns:a16="http://schemas.microsoft.com/office/drawing/2014/main" id="{AB751DE2-59CA-6C8E-9457-925B358F4504}"/>
              </a:ext>
            </a:extLst>
          </p:cNvPr>
          <p:cNvPicPr>
            <a:picLocks noChangeAspect="1"/>
          </p:cNvPicPr>
          <p:nvPr/>
        </p:nvPicPr>
        <p:blipFill>
          <a:blip r:embed="rId20"/>
          <a:stretch>
            <a:fillRect/>
          </a:stretch>
        </p:blipFill>
        <p:spPr>
          <a:xfrm>
            <a:off x="10261641" y="5137508"/>
            <a:ext cx="1570363" cy="850458"/>
          </a:xfrm>
          <a:prstGeom prst="rect">
            <a:avLst/>
          </a:prstGeom>
        </p:spPr>
      </p:pic>
    </p:spTree>
    <p:extLst>
      <p:ext uri="{BB962C8B-B14F-4D97-AF65-F5344CB8AC3E}">
        <p14:creationId xmlns:p14="http://schemas.microsoft.com/office/powerpoint/2010/main" val="18843691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500"/>
                                        <p:tgtEl>
                                          <p:spTgt spid="3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500"/>
                                        <p:tgtEl>
                                          <p:spTgt spid="3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500"/>
                                        <p:tgtEl>
                                          <p:spTgt spid="2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500"/>
                                        <p:tgtEl>
                                          <p:spTgt spid="4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fade">
                                      <p:cBhvr>
                                        <p:cTn id="47" dur="500"/>
                                        <p:tgtEl>
                                          <p:spTgt spid="4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fade">
                                      <p:cBhvr>
                                        <p:cTn id="52" dur="500"/>
                                        <p:tgtEl>
                                          <p:spTgt spid="45"/>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fade">
                                      <p:cBhvr>
                                        <p:cTn id="57" dur="500"/>
                                        <p:tgtEl>
                                          <p:spTgt spid="49"/>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51"/>
                                        </p:tgtEl>
                                        <p:attrNameLst>
                                          <p:attrName>style.visibility</p:attrName>
                                        </p:attrNameLst>
                                      </p:cBhvr>
                                      <p:to>
                                        <p:strVal val="visible"/>
                                      </p:to>
                                    </p:set>
                                    <p:animEffect transition="in" filter="fade">
                                      <p:cBhvr>
                                        <p:cTn id="62" dur="500"/>
                                        <p:tgtEl>
                                          <p:spTgt spid="51"/>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53"/>
                                        </p:tgtEl>
                                        <p:attrNameLst>
                                          <p:attrName>style.visibility</p:attrName>
                                        </p:attrNameLst>
                                      </p:cBhvr>
                                      <p:to>
                                        <p:strVal val="visible"/>
                                      </p:to>
                                    </p:set>
                                    <p:animEffect transition="in" filter="fade">
                                      <p:cBhvr>
                                        <p:cTn id="67"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1" name="Picture 2">
            <a:extLst>
              <a:ext uri="{FF2B5EF4-FFF2-40B4-BE49-F238E27FC236}">
                <a16:creationId xmlns:a16="http://schemas.microsoft.com/office/drawing/2014/main" id="{726EF926-30DD-813F-2AC6-35517D8593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5699" y="4953746"/>
            <a:ext cx="1618309" cy="1618309"/>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3">
            <a:extLst>
              <a:ext uri="{FF2B5EF4-FFF2-40B4-BE49-F238E27FC236}">
                <a16:creationId xmlns:a16="http://schemas.microsoft.com/office/drawing/2014/main" id="{E93C78DC-89AF-71A7-F228-C657A75A1618}"/>
              </a:ext>
            </a:extLst>
          </p:cNvPr>
          <p:cNvPicPr>
            <a:picLocks noChangeAspect="1"/>
          </p:cNvPicPr>
          <p:nvPr/>
        </p:nvPicPr>
        <p:blipFill>
          <a:blip r:embed="rId4"/>
          <a:stretch>
            <a:fillRect/>
          </a:stretch>
        </p:blipFill>
        <p:spPr>
          <a:xfrm>
            <a:off x="9472958" y="4982773"/>
            <a:ext cx="491392" cy="444593"/>
          </a:xfrm>
          <a:prstGeom prst="rect">
            <a:avLst/>
          </a:prstGeom>
        </p:spPr>
      </p:pic>
      <p:sp>
        <p:nvSpPr>
          <p:cNvPr id="3" name="Subtitle 2">
            <a:extLst>
              <a:ext uri="{FF2B5EF4-FFF2-40B4-BE49-F238E27FC236}">
                <a16:creationId xmlns:a16="http://schemas.microsoft.com/office/drawing/2014/main" id="{9F7B7AD3-56D7-2844-EA05-4F8A07B6E0CF}"/>
              </a:ext>
            </a:extLst>
          </p:cNvPr>
          <p:cNvSpPr txBox="1">
            <a:spLocks/>
          </p:cNvSpPr>
          <p:nvPr/>
        </p:nvSpPr>
        <p:spPr>
          <a:xfrm>
            <a:off x="2321626" y="346252"/>
            <a:ext cx="751874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u="sng" dirty="0">
                <a:solidFill>
                  <a:schemeClr val="bg1"/>
                </a:solidFill>
              </a:rPr>
              <a:t>Σχέση απόστασης - επιτάχυνσης</a:t>
            </a:r>
          </a:p>
        </p:txBody>
      </p:sp>
      <p:pic>
        <p:nvPicPr>
          <p:cNvPr id="6" name="Picture 5">
            <a:extLst>
              <a:ext uri="{FF2B5EF4-FFF2-40B4-BE49-F238E27FC236}">
                <a16:creationId xmlns:a16="http://schemas.microsoft.com/office/drawing/2014/main" id="{27C63681-E75B-F83A-D4FC-B46767D03356}"/>
              </a:ext>
            </a:extLst>
          </p:cNvPr>
          <p:cNvPicPr>
            <a:picLocks noChangeAspect="1"/>
          </p:cNvPicPr>
          <p:nvPr/>
        </p:nvPicPr>
        <p:blipFill>
          <a:blip r:embed="rId5"/>
          <a:stretch>
            <a:fillRect/>
          </a:stretch>
        </p:blipFill>
        <p:spPr>
          <a:xfrm>
            <a:off x="1634515" y="1129824"/>
            <a:ext cx="3721291" cy="787440"/>
          </a:xfrm>
          <a:prstGeom prst="rect">
            <a:avLst/>
          </a:prstGeom>
        </p:spPr>
      </p:pic>
      <p:pic>
        <p:nvPicPr>
          <p:cNvPr id="9" name="Picture 8">
            <a:extLst>
              <a:ext uri="{FF2B5EF4-FFF2-40B4-BE49-F238E27FC236}">
                <a16:creationId xmlns:a16="http://schemas.microsoft.com/office/drawing/2014/main" id="{931A9901-93D2-F994-C8B0-5B460E123A28}"/>
              </a:ext>
            </a:extLst>
          </p:cNvPr>
          <p:cNvPicPr>
            <a:picLocks noChangeAspect="1"/>
          </p:cNvPicPr>
          <p:nvPr/>
        </p:nvPicPr>
        <p:blipFill>
          <a:blip r:embed="rId6"/>
          <a:stretch>
            <a:fillRect/>
          </a:stretch>
        </p:blipFill>
        <p:spPr>
          <a:xfrm>
            <a:off x="1634515" y="2120710"/>
            <a:ext cx="3378374" cy="730288"/>
          </a:xfrm>
          <a:prstGeom prst="rect">
            <a:avLst/>
          </a:prstGeom>
        </p:spPr>
      </p:pic>
      <p:pic>
        <p:nvPicPr>
          <p:cNvPr id="11" name="Picture 10">
            <a:extLst>
              <a:ext uri="{FF2B5EF4-FFF2-40B4-BE49-F238E27FC236}">
                <a16:creationId xmlns:a16="http://schemas.microsoft.com/office/drawing/2014/main" id="{1CCA3685-2E5E-6A58-1E82-87130D0D0547}"/>
              </a:ext>
            </a:extLst>
          </p:cNvPr>
          <p:cNvPicPr>
            <a:picLocks noChangeAspect="1"/>
          </p:cNvPicPr>
          <p:nvPr/>
        </p:nvPicPr>
        <p:blipFill>
          <a:blip r:embed="rId7"/>
          <a:stretch>
            <a:fillRect/>
          </a:stretch>
        </p:blipFill>
        <p:spPr>
          <a:xfrm>
            <a:off x="5355806" y="1231547"/>
            <a:ext cx="2368672" cy="787440"/>
          </a:xfrm>
          <a:prstGeom prst="rect">
            <a:avLst/>
          </a:prstGeom>
        </p:spPr>
      </p:pic>
      <p:pic>
        <p:nvPicPr>
          <p:cNvPr id="17" name="Picture 16">
            <a:extLst>
              <a:ext uri="{FF2B5EF4-FFF2-40B4-BE49-F238E27FC236}">
                <a16:creationId xmlns:a16="http://schemas.microsoft.com/office/drawing/2014/main" id="{99CFB381-74E4-9709-7561-71C4CFEF460A}"/>
              </a:ext>
            </a:extLst>
          </p:cNvPr>
          <p:cNvPicPr>
            <a:picLocks noChangeAspect="1"/>
          </p:cNvPicPr>
          <p:nvPr/>
        </p:nvPicPr>
        <p:blipFill>
          <a:blip r:embed="rId8"/>
          <a:stretch>
            <a:fillRect/>
          </a:stretch>
        </p:blipFill>
        <p:spPr>
          <a:xfrm>
            <a:off x="1694843" y="3036884"/>
            <a:ext cx="3257717" cy="1225613"/>
          </a:xfrm>
          <a:prstGeom prst="rect">
            <a:avLst/>
          </a:prstGeom>
        </p:spPr>
      </p:pic>
      <p:pic>
        <p:nvPicPr>
          <p:cNvPr id="19" name="Picture 18">
            <a:extLst>
              <a:ext uri="{FF2B5EF4-FFF2-40B4-BE49-F238E27FC236}">
                <a16:creationId xmlns:a16="http://schemas.microsoft.com/office/drawing/2014/main" id="{60A5EB67-9E6A-A9EE-46E3-0A7B2005C983}"/>
              </a:ext>
            </a:extLst>
          </p:cNvPr>
          <p:cNvPicPr>
            <a:picLocks noChangeAspect="1"/>
          </p:cNvPicPr>
          <p:nvPr/>
        </p:nvPicPr>
        <p:blipFill>
          <a:blip r:embed="rId9"/>
          <a:stretch>
            <a:fillRect/>
          </a:stretch>
        </p:blipFill>
        <p:spPr>
          <a:xfrm>
            <a:off x="5050991" y="2776521"/>
            <a:ext cx="2673487" cy="1485976"/>
          </a:xfrm>
          <a:prstGeom prst="rect">
            <a:avLst/>
          </a:prstGeom>
        </p:spPr>
      </p:pic>
      <p:pic>
        <p:nvPicPr>
          <p:cNvPr id="21" name="Picture 20">
            <a:extLst>
              <a:ext uri="{FF2B5EF4-FFF2-40B4-BE49-F238E27FC236}">
                <a16:creationId xmlns:a16="http://schemas.microsoft.com/office/drawing/2014/main" id="{FAD59E34-FFBB-7417-20EF-F09AB689DD77}"/>
              </a:ext>
            </a:extLst>
          </p:cNvPr>
          <p:cNvPicPr>
            <a:picLocks noChangeAspect="1"/>
          </p:cNvPicPr>
          <p:nvPr/>
        </p:nvPicPr>
        <p:blipFill>
          <a:blip r:embed="rId10"/>
          <a:stretch>
            <a:fillRect/>
          </a:stretch>
        </p:blipFill>
        <p:spPr>
          <a:xfrm rot="1420581">
            <a:off x="2811995" y="4734420"/>
            <a:ext cx="442094" cy="427247"/>
          </a:xfrm>
          <a:prstGeom prst="rect">
            <a:avLst/>
          </a:prstGeom>
        </p:spPr>
      </p:pic>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4EE19C5F-5D7C-D5FA-8A19-BCF2940A3491}"/>
                  </a:ext>
                </a:extLst>
              </p:cNvPr>
              <p:cNvSpPr txBox="1"/>
              <p:nvPr/>
            </p:nvSpPr>
            <p:spPr>
              <a:xfrm>
                <a:off x="5501251" y="5038812"/>
                <a:ext cx="158125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chemeClr val="bg1"/>
                          </a:solidFill>
                          <a:latin typeface="Cambria Math" panose="02040503050406030204" pitchFamily="18" charset="0"/>
                        </a:rPr>
                        <m:t>𝑅</m:t>
                      </m:r>
                    </m:oMath>
                  </m:oMathPara>
                </a14:m>
                <a:endParaRPr lang="en-US" dirty="0">
                  <a:solidFill>
                    <a:schemeClr val="bg1"/>
                  </a:solidFill>
                </a:endParaRPr>
              </a:p>
            </p:txBody>
          </p:sp>
        </mc:Choice>
        <mc:Fallback xmlns="">
          <p:sp>
            <p:nvSpPr>
              <p:cNvPr id="25" name="TextBox 24">
                <a:extLst>
                  <a:ext uri="{FF2B5EF4-FFF2-40B4-BE49-F238E27FC236}">
                    <a16:creationId xmlns:a16="http://schemas.microsoft.com/office/drawing/2014/main" id="{4EE19C5F-5D7C-D5FA-8A19-BCF2940A3491}"/>
                  </a:ext>
                </a:extLst>
              </p:cNvPr>
              <p:cNvSpPr txBox="1">
                <a:spLocks noRot="1" noChangeAspect="1" noMove="1" noResize="1" noEditPoints="1" noAdjustHandles="1" noChangeArrowheads="1" noChangeShapeType="1" noTextEdit="1"/>
              </p:cNvSpPr>
              <p:nvPr/>
            </p:nvSpPr>
            <p:spPr>
              <a:xfrm>
                <a:off x="5501251" y="5038812"/>
                <a:ext cx="1581259" cy="369332"/>
              </a:xfrm>
              <a:prstGeom prst="rect">
                <a:avLst/>
              </a:prstGeom>
              <a:blipFill>
                <a:blip r:embed="rId11"/>
                <a:stretch>
                  <a:fillRect/>
                </a:stretch>
              </a:blipFill>
            </p:spPr>
            <p:txBody>
              <a:bodyPr/>
              <a:lstStyle/>
              <a:p>
                <a:r>
                  <a:rPr lang="en-150">
                    <a:noFill/>
                  </a:rPr>
                  <a:t> </a:t>
                </a:r>
              </a:p>
            </p:txBody>
          </p:sp>
        </mc:Fallback>
      </mc:AlternateContent>
      <p:sp>
        <p:nvSpPr>
          <p:cNvPr id="26" name="Subtitle 2">
            <a:extLst>
              <a:ext uri="{FF2B5EF4-FFF2-40B4-BE49-F238E27FC236}">
                <a16:creationId xmlns:a16="http://schemas.microsoft.com/office/drawing/2014/main" id="{A5666B39-3409-0567-72EE-CAC4A277A480}"/>
              </a:ext>
            </a:extLst>
          </p:cNvPr>
          <p:cNvSpPr txBox="1">
            <a:spLocks/>
          </p:cNvSpPr>
          <p:nvPr/>
        </p:nvSpPr>
        <p:spPr>
          <a:xfrm>
            <a:off x="1045845" y="5353105"/>
            <a:ext cx="796775"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Γη</a:t>
            </a:r>
          </a:p>
        </p:txBody>
      </p:sp>
      <p:cxnSp>
        <p:nvCxnSpPr>
          <p:cNvPr id="27" name="Straight Connector 26">
            <a:extLst>
              <a:ext uri="{FF2B5EF4-FFF2-40B4-BE49-F238E27FC236}">
                <a16:creationId xmlns:a16="http://schemas.microsoft.com/office/drawing/2014/main" id="{AD884D17-077C-1570-53DD-065A2DA5CA8E}"/>
              </a:ext>
            </a:extLst>
          </p:cNvPr>
          <p:cNvCxnSpPr>
            <a:cxnSpLocks/>
          </p:cNvCxnSpPr>
          <p:nvPr/>
        </p:nvCxnSpPr>
        <p:spPr>
          <a:xfrm flipV="1">
            <a:off x="2604362" y="5205070"/>
            <a:ext cx="7114292" cy="557831"/>
          </a:xfrm>
          <a:prstGeom prst="line">
            <a:avLst/>
          </a:prstGeom>
          <a:ln w="38100">
            <a:solidFill>
              <a:schemeClr val="bg2">
                <a:lumMod val="9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9" name="Oval 28">
            <a:extLst>
              <a:ext uri="{FF2B5EF4-FFF2-40B4-BE49-F238E27FC236}">
                <a16:creationId xmlns:a16="http://schemas.microsoft.com/office/drawing/2014/main" id="{BBC01C51-C288-24F5-D129-6312B012B749}"/>
              </a:ext>
            </a:extLst>
          </p:cNvPr>
          <p:cNvSpPr/>
          <p:nvPr/>
        </p:nvSpPr>
        <p:spPr>
          <a:xfrm>
            <a:off x="2502854" y="5690713"/>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48" name="Oval 47">
            <a:extLst>
              <a:ext uri="{FF2B5EF4-FFF2-40B4-BE49-F238E27FC236}">
                <a16:creationId xmlns:a16="http://schemas.microsoft.com/office/drawing/2014/main" id="{E36E2613-D44A-01A0-4ECB-7D5DE2F43052}"/>
              </a:ext>
            </a:extLst>
          </p:cNvPr>
          <p:cNvSpPr/>
          <p:nvPr/>
        </p:nvSpPr>
        <p:spPr>
          <a:xfrm>
            <a:off x="9690457" y="5173937"/>
            <a:ext cx="72000" cy="72000"/>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52" name="Straight Connector 51">
            <a:extLst>
              <a:ext uri="{FF2B5EF4-FFF2-40B4-BE49-F238E27FC236}">
                <a16:creationId xmlns:a16="http://schemas.microsoft.com/office/drawing/2014/main" id="{0178F8D1-45C7-9909-98FB-86F9C92FAAC3}"/>
              </a:ext>
            </a:extLst>
          </p:cNvPr>
          <p:cNvCxnSpPr>
            <a:cxnSpLocks/>
            <a:stCxn id="29" idx="7"/>
          </p:cNvCxnSpPr>
          <p:nvPr/>
        </p:nvCxnSpPr>
        <p:spPr>
          <a:xfrm flipV="1">
            <a:off x="2625766" y="4982773"/>
            <a:ext cx="380057" cy="729083"/>
          </a:xfrm>
          <a:prstGeom prst="line">
            <a:avLst/>
          </a:prstGeom>
          <a:ln w="38100">
            <a:solidFill>
              <a:schemeClr val="bg2">
                <a:lumMod val="90000"/>
              </a:schemeClr>
            </a:solidFill>
            <a:prstDash val="sys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23169E8E-9A02-0810-E5F8-EF70F120951E}"/>
                  </a:ext>
                </a:extLst>
              </p:cNvPr>
              <p:cNvSpPr txBox="1"/>
              <p:nvPr/>
            </p:nvSpPr>
            <p:spPr>
              <a:xfrm>
                <a:off x="1741732" y="5051015"/>
                <a:ext cx="158125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bg1"/>
                              </a:solidFill>
                              <a:latin typeface="Cambria Math" panose="02040503050406030204" pitchFamily="18" charset="0"/>
                            </a:rPr>
                          </m:ctrlPr>
                        </m:sSubPr>
                        <m:e>
                          <m:r>
                            <a:rPr lang="en-US" b="0" i="1" smtClean="0">
                              <a:solidFill>
                                <a:schemeClr val="bg1"/>
                              </a:solidFill>
                              <a:latin typeface="Cambria Math" panose="02040503050406030204" pitchFamily="18" charset="0"/>
                            </a:rPr>
                            <m:t>𝑅</m:t>
                          </m:r>
                        </m:e>
                        <m:sub>
                          <m:r>
                            <m:rPr>
                              <m:sty m:val="p"/>
                            </m:rPr>
                            <a:rPr lang="el-GR" b="0" i="0" smtClean="0">
                              <a:solidFill>
                                <a:schemeClr val="bg1"/>
                              </a:solidFill>
                              <a:latin typeface="Cambria Math" panose="02040503050406030204" pitchFamily="18" charset="0"/>
                            </a:rPr>
                            <m:t>ΓΗ</m:t>
                          </m:r>
                        </m:sub>
                      </m:sSub>
                    </m:oMath>
                  </m:oMathPara>
                </a14:m>
                <a:endParaRPr lang="en-US" dirty="0">
                  <a:solidFill>
                    <a:schemeClr val="bg1"/>
                  </a:solidFill>
                </a:endParaRPr>
              </a:p>
            </p:txBody>
          </p:sp>
        </mc:Choice>
        <mc:Fallback xmlns="">
          <p:sp>
            <p:nvSpPr>
              <p:cNvPr id="60" name="TextBox 59">
                <a:extLst>
                  <a:ext uri="{FF2B5EF4-FFF2-40B4-BE49-F238E27FC236}">
                    <a16:creationId xmlns:a16="http://schemas.microsoft.com/office/drawing/2014/main" id="{23169E8E-9A02-0810-E5F8-EF70F120951E}"/>
                  </a:ext>
                </a:extLst>
              </p:cNvPr>
              <p:cNvSpPr txBox="1">
                <a:spLocks noRot="1" noChangeAspect="1" noMove="1" noResize="1" noEditPoints="1" noAdjustHandles="1" noChangeArrowheads="1" noChangeShapeType="1" noTextEdit="1"/>
              </p:cNvSpPr>
              <p:nvPr/>
            </p:nvSpPr>
            <p:spPr>
              <a:xfrm>
                <a:off x="1741732" y="5051015"/>
                <a:ext cx="1581259" cy="369332"/>
              </a:xfrm>
              <a:prstGeom prst="rect">
                <a:avLst/>
              </a:prstGeom>
              <a:blipFill>
                <a:blip r:embed="rId12"/>
                <a:stretch>
                  <a:fillRect/>
                </a:stretch>
              </a:blipFill>
            </p:spPr>
            <p:txBody>
              <a:bodyPr/>
              <a:lstStyle/>
              <a:p>
                <a:r>
                  <a:rPr lang="en-150">
                    <a:noFill/>
                  </a:rPr>
                  <a:t> </a:t>
                </a:r>
              </a:p>
            </p:txBody>
          </p:sp>
        </mc:Fallback>
      </mc:AlternateContent>
      <p:sp>
        <p:nvSpPr>
          <p:cNvPr id="63" name="Subtitle 2">
            <a:extLst>
              <a:ext uri="{FF2B5EF4-FFF2-40B4-BE49-F238E27FC236}">
                <a16:creationId xmlns:a16="http://schemas.microsoft.com/office/drawing/2014/main" id="{77B12FBF-DABC-36A8-326E-89DD9F46A812}"/>
              </a:ext>
            </a:extLst>
          </p:cNvPr>
          <p:cNvSpPr txBox="1">
            <a:spLocks/>
          </p:cNvSpPr>
          <p:nvPr/>
        </p:nvSpPr>
        <p:spPr>
          <a:xfrm>
            <a:off x="9125561" y="4429386"/>
            <a:ext cx="1129791"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Σελήνη</a:t>
            </a:r>
          </a:p>
        </p:txBody>
      </p:sp>
    </p:spTree>
    <p:extLst>
      <p:ext uri="{BB962C8B-B14F-4D97-AF65-F5344CB8AC3E}">
        <p14:creationId xmlns:p14="http://schemas.microsoft.com/office/powerpoint/2010/main" val="33872486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3"/>
                                        </p:tgtEl>
                                        <p:attrNameLst>
                                          <p:attrName>style.visibility</p:attrName>
                                        </p:attrNameLst>
                                      </p:cBhvr>
                                      <p:to>
                                        <p:strVal val="visible"/>
                                      </p:to>
                                    </p:set>
                                    <p:animEffect transition="in" filter="fade">
                                      <p:cBhvr>
                                        <p:cTn id="10" dur="500"/>
                                        <p:tgtEl>
                                          <p:spTgt spid="63"/>
                                        </p:tgtEl>
                                      </p:cBhvr>
                                    </p:animEffect>
                                  </p:childTnLst>
                                </p:cTn>
                              </p:par>
                              <p:par>
                                <p:cTn id="11" presetID="10" presetClass="entr" presetSubtype="0" fill="hold" nodeType="withEffect">
                                  <p:stCondLst>
                                    <p:cond delay="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500"/>
                                        <p:tgtEl>
                                          <p:spTgt spid="61"/>
                                        </p:tgtEl>
                                      </p:cBhvr>
                                    </p:animEffect>
                                  </p:childTnLst>
                                </p:cTn>
                              </p:par>
                              <p:par>
                                <p:cTn id="14" presetID="10" presetClass="entr" presetSubtype="0" fill="hold"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500"/>
                                        <p:tgtEl>
                                          <p:spTgt spid="34"/>
                                        </p:tgtEl>
                                      </p:cBhvr>
                                    </p:animEffect>
                                  </p:childTnLst>
                                </p:cTn>
                              </p:par>
                              <p:par>
                                <p:cTn id="17" presetID="10"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500"/>
                                        <p:tgtEl>
                                          <p:spTgt spid="25"/>
                                        </p:tgtEl>
                                      </p:cBhvr>
                                    </p:animEffect>
                                  </p:childTnLst>
                                </p:cTn>
                              </p:par>
                              <p:par>
                                <p:cTn id="23" presetID="10" presetClass="entr" presetSubtype="0" fill="hold" nodeType="with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8"/>
                                        </p:tgtEl>
                                        <p:attrNameLst>
                                          <p:attrName>style.visibility</p:attrName>
                                        </p:attrNameLst>
                                      </p:cBhvr>
                                      <p:to>
                                        <p:strVal val="visible"/>
                                      </p:to>
                                    </p:set>
                                    <p:animEffect transition="in" filter="fade">
                                      <p:cBhvr>
                                        <p:cTn id="31" dur="500"/>
                                        <p:tgtEl>
                                          <p:spTgt spid="48"/>
                                        </p:tgtEl>
                                      </p:cBhvr>
                                    </p:animEffect>
                                  </p:childTnLst>
                                </p:cTn>
                              </p:par>
                              <p:par>
                                <p:cTn id="32" presetID="10" presetClass="entr" presetSubtype="0" fill="hold" nodeType="withEffect">
                                  <p:stCondLst>
                                    <p:cond delay="0"/>
                                  </p:stCondLst>
                                  <p:childTnLst>
                                    <p:set>
                                      <p:cBhvr>
                                        <p:cTn id="33" dur="1" fill="hold">
                                          <p:stCondLst>
                                            <p:cond delay="0"/>
                                          </p:stCondLst>
                                        </p:cTn>
                                        <p:tgtEl>
                                          <p:spTgt spid="52"/>
                                        </p:tgtEl>
                                        <p:attrNameLst>
                                          <p:attrName>style.visibility</p:attrName>
                                        </p:attrNameLst>
                                      </p:cBhvr>
                                      <p:to>
                                        <p:strVal val="visible"/>
                                      </p:to>
                                    </p:set>
                                    <p:animEffect transition="in" filter="fade">
                                      <p:cBhvr>
                                        <p:cTn id="34" dur="500"/>
                                        <p:tgtEl>
                                          <p:spTgt spid="5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60"/>
                                        </p:tgtEl>
                                        <p:attrNameLst>
                                          <p:attrName>style.visibility</p:attrName>
                                        </p:attrNameLst>
                                      </p:cBhvr>
                                      <p:to>
                                        <p:strVal val="visible"/>
                                      </p:to>
                                    </p:set>
                                    <p:animEffect transition="in" filter="fade">
                                      <p:cBhvr>
                                        <p:cTn id="37" dur="500"/>
                                        <p:tgtEl>
                                          <p:spTgt spid="6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500"/>
                                        <p:tgtEl>
                                          <p:spTgt spid="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500"/>
                                        <p:tgtEl>
                                          <p:spTgt spid="9"/>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500"/>
                                        <p:tgtEl>
                                          <p:spTgt spid="1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500"/>
                                        <p:tgtEl>
                                          <p:spTgt spid="17"/>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fade">
                                      <p:cBhvr>
                                        <p:cTn id="6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9" grpId="0" animBg="1"/>
      <p:bldP spid="48" grpId="0" animBg="1"/>
      <p:bldP spid="60" grpId="0"/>
      <p:bldP spid="63"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1" name="Picture 2">
            <a:extLst>
              <a:ext uri="{FF2B5EF4-FFF2-40B4-BE49-F238E27FC236}">
                <a16:creationId xmlns:a16="http://schemas.microsoft.com/office/drawing/2014/main" id="{726EF926-30DD-813F-2AC6-35517D8593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8981" y="1630148"/>
            <a:ext cx="1618309" cy="1618309"/>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3">
            <a:extLst>
              <a:ext uri="{FF2B5EF4-FFF2-40B4-BE49-F238E27FC236}">
                <a16:creationId xmlns:a16="http://schemas.microsoft.com/office/drawing/2014/main" id="{E93C78DC-89AF-71A7-F228-C657A75A1618}"/>
              </a:ext>
            </a:extLst>
          </p:cNvPr>
          <p:cNvPicPr>
            <a:picLocks noChangeAspect="1"/>
          </p:cNvPicPr>
          <p:nvPr/>
        </p:nvPicPr>
        <p:blipFill>
          <a:blip r:embed="rId4"/>
          <a:stretch>
            <a:fillRect/>
          </a:stretch>
        </p:blipFill>
        <p:spPr>
          <a:xfrm>
            <a:off x="9856240" y="1659175"/>
            <a:ext cx="491392" cy="444593"/>
          </a:xfrm>
          <a:prstGeom prst="rect">
            <a:avLst/>
          </a:prstGeom>
        </p:spPr>
      </p:pic>
      <p:sp>
        <p:nvSpPr>
          <p:cNvPr id="3" name="Subtitle 2">
            <a:extLst>
              <a:ext uri="{FF2B5EF4-FFF2-40B4-BE49-F238E27FC236}">
                <a16:creationId xmlns:a16="http://schemas.microsoft.com/office/drawing/2014/main" id="{9F7B7AD3-56D7-2844-EA05-4F8A07B6E0CF}"/>
              </a:ext>
            </a:extLst>
          </p:cNvPr>
          <p:cNvSpPr txBox="1">
            <a:spLocks/>
          </p:cNvSpPr>
          <p:nvPr/>
        </p:nvSpPr>
        <p:spPr>
          <a:xfrm>
            <a:off x="2321626" y="346252"/>
            <a:ext cx="751874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u="sng" dirty="0">
                <a:solidFill>
                  <a:schemeClr val="bg1"/>
                </a:solidFill>
              </a:rPr>
              <a:t>Σχέση απόστασης - επιτάχυνσης</a:t>
            </a:r>
          </a:p>
        </p:txBody>
      </p:sp>
      <p:pic>
        <p:nvPicPr>
          <p:cNvPr id="21" name="Picture 20">
            <a:extLst>
              <a:ext uri="{FF2B5EF4-FFF2-40B4-BE49-F238E27FC236}">
                <a16:creationId xmlns:a16="http://schemas.microsoft.com/office/drawing/2014/main" id="{FAD59E34-FFBB-7417-20EF-F09AB689DD77}"/>
              </a:ext>
            </a:extLst>
          </p:cNvPr>
          <p:cNvPicPr>
            <a:picLocks noChangeAspect="1"/>
          </p:cNvPicPr>
          <p:nvPr/>
        </p:nvPicPr>
        <p:blipFill>
          <a:blip r:embed="rId5"/>
          <a:stretch>
            <a:fillRect/>
          </a:stretch>
        </p:blipFill>
        <p:spPr>
          <a:xfrm rot="1420581">
            <a:off x="3195277" y="1410822"/>
            <a:ext cx="442094" cy="427247"/>
          </a:xfrm>
          <a:prstGeom prst="rect">
            <a:avLst/>
          </a:prstGeom>
        </p:spPr>
      </p:pic>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4EE19C5F-5D7C-D5FA-8A19-BCF2940A3491}"/>
                  </a:ext>
                </a:extLst>
              </p:cNvPr>
              <p:cNvSpPr txBox="1"/>
              <p:nvPr/>
            </p:nvSpPr>
            <p:spPr>
              <a:xfrm>
                <a:off x="5884533" y="1715214"/>
                <a:ext cx="158125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chemeClr val="bg1"/>
                          </a:solidFill>
                          <a:latin typeface="Cambria Math" panose="02040503050406030204" pitchFamily="18" charset="0"/>
                        </a:rPr>
                        <m:t>𝑅</m:t>
                      </m:r>
                    </m:oMath>
                  </m:oMathPara>
                </a14:m>
                <a:endParaRPr lang="en-US" dirty="0">
                  <a:solidFill>
                    <a:schemeClr val="bg1"/>
                  </a:solidFill>
                </a:endParaRPr>
              </a:p>
            </p:txBody>
          </p:sp>
        </mc:Choice>
        <mc:Fallback xmlns="">
          <p:sp>
            <p:nvSpPr>
              <p:cNvPr id="25" name="TextBox 24">
                <a:extLst>
                  <a:ext uri="{FF2B5EF4-FFF2-40B4-BE49-F238E27FC236}">
                    <a16:creationId xmlns:a16="http://schemas.microsoft.com/office/drawing/2014/main" id="{4EE19C5F-5D7C-D5FA-8A19-BCF2940A3491}"/>
                  </a:ext>
                </a:extLst>
              </p:cNvPr>
              <p:cNvSpPr txBox="1">
                <a:spLocks noRot="1" noChangeAspect="1" noMove="1" noResize="1" noEditPoints="1" noAdjustHandles="1" noChangeArrowheads="1" noChangeShapeType="1" noTextEdit="1"/>
              </p:cNvSpPr>
              <p:nvPr/>
            </p:nvSpPr>
            <p:spPr>
              <a:xfrm>
                <a:off x="5884533" y="1715214"/>
                <a:ext cx="1581259" cy="369332"/>
              </a:xfrm>
              <a:prstGeom prst="rect">
                <a:avLst/>
              </a:prstGeom>
              <a:blipFill>
                <a:blip r:embed="rId6"/>
                <a:stretch>
                  <a:fillRect/>
                </a:stretch>
              </a:blipFill>
            </p:spPr>
            <p:txBody>
              <a:bodyPr/>
              <a:lstStyle/>
              <a:p>
                <a:r>
                  <a:rPr lang="en-150">
                    <a:noFill/>
                  </a:rPr>
                  <a:t> </a:t>
                </a:r>
              </a:p>
            </p:txBody>
          </p:sp>
        </mc:Fallback>
      </mc:AlternateContent>
      <p:sp>
        <p:nvSpPr>
          <p:cNvPr id="26" name="Subtitle 2">
            <a:extLst>
              <a:ext uri="{FF2B5EF4-FFF2-40B4-BE49-F238E27FC236}">
                <a16:creationId xmlns:a16="http://schemas.microsoft.com/office/drawing/2014/main" id="{A5666B39-3409-0567-72EE-CAC4A277A480}"/>
              </a:ext>
            </a:extLst>
          </p:cNvPr>
          <p:cNvSpPr txBox="1">
            <a:spLocks/>
          </p:cNvSpPr>
          <p:nvPr/>
        </p:nvSpPr>
        <p:spPr>
          <a:xfrm>
            <a:off x="1429127" y="2029507"/>
            <a:ext cx="796775"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Γη</a:t>
            </a:r>
          </a:p>
        </p:txBody>
      </p:sp>
      <p:cxnSp>
        <p:nvCxnSpPr>
          <p:cNvPr id="27" name="Straight Connector 26">
            <a:extLst>
              <a:ext uri="{FF2B5EF4-FFF2-40B4-BE49-F238E27FC236}">
                <a16:creationId xmlns:a16="http://schemas.microsoft.com/office/drawing/2014/main" id="{AD884D17-077C-1570-53DD-065A2DA5CA8E}"/>
              </a:ext>
            </a:extLst>
          </p:cNvPr>
          <p:cNvCxnSpPr>
            <a:cxnSpLocks/>
          </p:cNvCxnSpPr>
          <p:nvPr/>
        </p:nvCxnSpPr>
        <p:spPr>
          <a:xfrm flipV="1">
            <a:off x="2987644" y="1881472"/>
            <a:ext cx="7114292" cy="557831"/>
          </a:xfrm>
          <a:prstGeom prst="line">
            <a:avLst/>
          </a:prstGeom>
          <a:ln w="38100">
            <a:solidFill>
              <a:schemeClr val="bg2">
                <a:lumMod val="9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9" name="Oval 28">
            <a:extLst>
              <a:ext uri="{FF2B5EF4-FFF2-40B4-BE49-F238E27FC236}">
                <a16:creationId xmlns:a16="http://schemas.microsoft.com/office/drawing/2014/main" id="{BBC01C51-C288-24F5-D129-6312B012B749}"/>
              </a:ext>
            </a:extLst>
          </p:cNvPr>
          <p:cNvSpPr/>
          <p:nvPr/>
        </p:nvSpPr>
        <p:spPr>
          <a:xfrm>
            <a:off x="2886136" y="2367115"/>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48" name="Oval 47">
            <a:extLst>
              <a:ext uri="{FF2B5EF4-FFF2-40B4-BE49-F238E27FC236}">
                <a16:creationId xmlns:a16="http://schemas.microsoft.com/office/drawing/2014/main" id="{E36E2613-D44A-01A0-4ECB-7D5DE2F43052}"/>
              </a:ext>
            </a:extLst>
          </p:cNvPr>
          <p:cNvSpPr/>
          <p:nvPr/>
        </p:nvSpPr>
        <p:spPr>
          <a:xfrm>
            <a:off x="10073739" y="1850339"/>
            <a:ext cx="72000" cy="72000"/>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52" name="Straight Connector 51">
            <a:extLst>
              <a:ext uri="{FF2B5EF4-FFF2-40B4-BE49-F238E27FC236}">
                <a16:creationId xmlns:a16="http://schemas.microsoft.com/office/drawing/2014/main" id="{0178F8D1-45C7-9909-98FB-86F9C92FAAC3}"/>
              </a:ext>
            </a:extLst>
          </p:cNvPr>
          <p:cNvCxnSpPr>
            <a:cxnSpLocks/>
            <a:stCxn id="29" idx="7"/>
          </p:cNvCxnSpPr>
          <p:nvPr/>
        </p:nvCxnSpPr>
        <p:spPr>
          <a:xfrm flipV="1">
            <a:off x="3009048" y="1659175"/>
            <a:ext cx="380057" cy="729083"/>
          </a:xfrm>
          <a:prstGeom prst="line">
            <a:avLst/>
          </a:prstGeom>
          <a:ln w="38100">
            <a:solidFill>
              <a:schemeClr val="bg2">
                <a:lumMod val="90000"/>
              </a:schemeClr>
            </a:solidFill>
            <a:prstDash val="sys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23169E8E-9A02-0810-E5F8-EF70F120951E}"/>
                  </a:ext>
                </a:extLst>
              </p:cNvPr>
              <p:cNvSpPr txBox="1"/>
              <p:nvPr/>
            </p:nvSpPr>
            <p:spPr>
              <a:xfrm>
                <a:off x="2125014" y="1727417"/>
                <a:ext cx="158125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bg1"/>
                              </a:solidFill>
                              <a:latin typeface="Cambria Math" panose="02040503050406030204" pitchFamily="18" charset="0"/>
                            </a:rPr>
                          </m:ctrlPr>
                        </m:sSubPr>
                        <m:e>
                          <m:r>
                            <a:rPr lang="en-US" b="0" i="1" smtClean="0">
                              <a:solidFill>
                                <a:schemeClr val="bg1"/>
                              </a:solidFill>
                              <a:latin typeface="Cambria Math" panose="02040503050406030204" pitchFamily="18" charset="0"/>
                            </a:rPr>
                            <m:t>𝑅</m:t>
                          </m:r>
                        </m:e>
                        <m:sub>
                          <m:r>
                            <m:rPr>
                              <m:sty m:val="p"/>
                            </m:rPr>
                            <a:rPr lang="el-GR" b="0" i="0" smtClean="0">
                              <a:solidFill>
                                <a:schemeClr val="bg1"/>
                              </a:solidFill>
                              <a:latin typeface="Cambria Math" panose="02040503050406030204" pitchFamily="18" charset="0"/>
                            </a:rPr>
                            <m:t>ΓΗ</m:t>
                          </m:r>
                        </m:sub>
                      </m:sSub>
                    </m:oMath>
                  </m:oMathPara>
                </a14:m>
                <a:endParaRPr lang="en-US" dirty="0">
                  <a:solidFill>
                    <a:schemeClr val="bg1"/>
                  </a:solidFill>
                </a:endParaRPr>
              </a:p>
            </p:txBody>
          </p:sp>
        </mc:Choice>
        <mc:Fallback xmlns="">
          <p:sp>
            <p:nvSpPr>
              <p:cNvPr id="60" name="TextBox 59">
                <a:extLst>
                  <a:ext uri="{FF2B5EF4-FFF2-40B4-BE49-F238E27FC236}">
                    <a16:creationId xmlns:a16="http://schemas.microsoft.com/office/drawing/2014/main" id="{23169E8E-9A02-0810-E5F8-EF70F120951E}"/>
                  </a:ext>
                </a:extLst>
              </p:cNvPr>
              <p:cNvSpPr txBox="1">
                <a:spLocks noRot="1" noChangeAspect="1" noMove="1" noResize="1" noEditPoints="1" noAdjustHandles="1" noChangeArrowheads="1" noChangeShapeType="1" noTextEdit="1"/>
              </p:cNvSpPr>
              <p:nvPr/>
            </p:nvSpPr>
            <p:spPr>
              <a:xfrm>
                <a:off x="2125014" y="1727417"/>
                <a:ext cx="1581259" cy="369332"/>
              </a:xfrm>
              <a:prstGeom prst="rect">
                <a:avLst/>
              </a:prstGeom>
              <a:blipFill>
                <a:blip r:embed="rId7"/>
                <a:stretch>
                  <a:fillRect/>
                </a:stretch>
              </a:blipFill>
            </p:spPr>
            <p:txBody>
              <a:bodyPr/>
              <a:lstStyle/>
              <a:p>
                <a:r>
                  <a:rPr lang="en-150">
                    <a:noFill/>
                  </a:rPr>
                  <a:t> </a:t>
                </a:r>
              </a:p>
            </p:txBody>
          </p:sp>
        </mc:Fallback>
      </mc:AlternateContent>
      <p:sp>
        <p:nvSpPr>
          <p:cNvPr id="63" name="Subtitle 2">
            <a:extLst>
              <a:ext uri="{FF2B5EF4-FFF2-40B4-BE49-F238E27FC236}">
                <a16:creationId xmlns:a16="http://schemas.microsoft.com/office/drawing/2014/main" id="{77B12FBF-DABC-36A8-326E-89DD9F46A812}"/>
              </a:ext>
            </a:extLst>
          </p:cNvPr>
          <p:cNvSpPr txBox="1">
            <a:spLocks/>
          </p:cNvSpPr>
          <p:nvPr/>
        </p:nvSpPr>
        <p:spPr>
          <a:xfrm>
            <a:off x="9508843" y="1105788"/>
            <a:ext cx="1129791"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Σελήνη</a:t>
            </a:r>
          </a:p>
        </p:txBody>
      </p:sp>
      <p:pic>
        <p:nvPicPr>
          <p:cNvPr id="4" name="Picture 3">
            <a:extLst>
              <a:ext uri="{FF2B5EF4-FFF2-40B4-BE49-F238E27FC236}">
                <a16:creationId xmlns:a16="http://schemas.microsoft.com/office/drawing/2014/main" id="{011CD0F4-5BED-D367-F846-826F939A648F}"/>
              </a:ext>
            </a:extLst>
          </p:cNvPr>
          <p:cNvPicPr>
            <a:picLocks noChangeAspect="1"/>
          </p:cNvPicPr>
          <p:nvPr/>
        </p:nvPicPr>
        <p:blipFill>
          <a:blip r:embed="rId8"/>
          <a:stretch>
            <a:fillRect/>
          </a:stretch>
        </p:blipFill>
        <p:spPr>
          <a:xfrm>
            <a:off x="5665999" y="2490561"/>
            <a:ext cx="2125565" cy="499719"/>
          </a:xfrm>
          <a:prstGeom prst="rect">
            <a:avLst/>
          </a:prstGeom>
        </p:spPr>
      </p:pic>
      <p:pic>
        <p:nvPicPr>
          <p:cNvPr id="7" name="Picture 6">
            <a:extLst>
              <a:ext uri="{FF2B5EF4-FFF2-40B4-BE49-F238E27FC236}">
                <a16:creationId xmlns:a16="http://schemas.microsoft.com/office/drawing/2014/main" id="{B00B2FEF-A6AE-F195-7181-2B23E5567B74}"/>
              </a:ext>
            </a:extLst>
          </p:cNvPr>
          <p:cNvPicPr>
            <a:picLocks noChangeAspect="1"/>
          </p:cNvPicPr>
          <p:nvPr/>
        </p:nvPicPr>
        <p:blipFill>
          <a:blip r:embed="rId9"/>
          <a:stretch>
            <a:fillRect/>
          </a:stretch>
        </p:blipFill>
        <p:spPr>
          <a:xfrm>
            <a:off x="5793209" y="3184956"/>
            <a:ext cx="1943602" cy="789381"/>
          </a:xfrm>
          <a:prstGeom prst="rect">
            <a:avLst/>
          </a:prstGeom>
        </p:spPr>
      </p:pic>
      <p:sp>
        <p:nvSpPr>
          <p:cNvPr id="2" name="Subtitle 2">
            <a:extLst>
              <a:ext uri="{FF2B5EF4-FFF2-40B4-BE49-F238E27FC236}">
                <a16:creationId xmlns:a16="http://schemas.microsoft.com/office/drawing/2014/main" id="{7F371608-4CB2-11BD-F6C6-500FDF961E40}"/>
              </a:ext>
            </a:extLst>
          </p:cNvPr>
          <p:cNvSpPr txBox="1">
            <a:spLocks/>
          </p:cNvSpPr>
          <p:nvPr/>
        </p:nvSpPr>
        <p:spPr>
          <a:xfrm>
            <a:off x="2148981" y="4352992"/>
            <a:ext cx="7895168"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1800" dirty="0">
                <a:solidFill>
                  <a:schemeClr val="bg1"/>
                </a:solidFill>
              </a:rPr>
              <a:t>Η απόσταση της Σελήνης από το κέντρο της Γης είναι 60 φορές μεγαλύτερη </a:t>
            </a:r>
          </a:p>
          <a:p>
            <a:r>
              <a:rPr lang="el-GR" sz="1800" dirty="0">
                <a:solidFill>
                  <a:schemeClr val="bg1"/>
                </a:solidFill>
              </a:rPr>
              <a:t>από την απόσταση του μήλου (στην επιφάνεια της Γης) από το κέντρο της Γης.</a:t>
            </a:r>
          </a:p>
          <a:p>
            <a:endParaRPr lang="el-GR" sz="1800" dirty="0">
              <a:solidFill>
                <a:schemeClr val="bg1"/>
              </a:solidFill>
            </a:endParaRPr>
          </a:p>
          <a:p>
            <a:r>
              <a:rPr lang="el-GR" sz="1800" dirty="0">
                <a:solidFill>
                  <a:schemeClr val="bg1"/>
                </a:solidFill>
              </a:rPr>
              <a:t>Η επιτάχυνση λόγω βαρύτητας για τη Σελήνη είναι 60</a:t>
            </a:r>
            <a:r>
              <a:rPr lang="el-GR" sz="1800" baseline="30000" dirty="0">
                <a:solidFill>
                  <a:schemeClr val="bg1"/>
                </a:solidFill>
              </a:rPr>
              <a:t>2</a:t>
            </a:r>
            <a:r>
              <a:rPr lang="el-GR" sz="1800" dirty="0">
                <a:solidFill>
                  <a:schemeClr val="bg1"/>
                </a:solidFill>
              </a:rPr>
              <a:t> = 3.600 φορές μικρότερη</a:t>
            </a:r>
          </a:p>
          <a:p>
            <a:r>
              <a:rPr lang="el-GR" sz="1800" dirty="0">
                <a:solidFill>
                  <a:schemeClr val="bg1"/>
                </a:solidFill>
              </a:rPr>
              <a:t>από την επιτάχυνση λόγω βαρύτητας του μήλου (στην επιφάνεια της Γης).</a:t>
            </a:r>
          </a:p>
          <a:p>
            <a:endParaRPr lang="el-GR" sz="1800" dirty="0">
              <a:solidFill>
                <a:schemeClr val="bg1"/>
              </a:solidFill>
            </a:endParaRPr>
          </a:p>
        </p:txBody>
      </p:sp>
    </p:spTree>
    <p:extLst>
      <p:ext uri="{BB962C8B-B14F-4D97-AF65-F5344CB8AC3E}">
        <p14:creationId xmlns:p14="http://schemas.microsoft.com/office/powerpoint/2010/main" val="6724957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F7B7AD3-56D7-2844-EA05-4F8A07B6E0CF}"/>
              </a:ext>
            </a:extLst>
          </p:cNvPr>
          <p:cNvSpPr txBox="1">
            <a:spLocks/>
          </p:cNvSpPr>
          <p:nvPr/>
        </p:nvSpPr>
        <p:spPr>
          <a:xfrm>
            <a:off x="2321626" y="346252"/>
            <a:ext cx="751874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u="sng" dirty="0">
                <a:solidFill>
                  <a:schemeClr val="bg1"/>
                </a:solidFill>
              </a:rPr>
              <a:t>Σχέση απόστασης - επιτάχυνσης</a:t>
            </a:r>
          </a:p>
        </p:txBody>
      </p:sp>
      <p:pic>
        <p:nvPicPr>
          <p:cNvPr id="1028" name="Picture 4">
            <a:extLst>
              <a:ext uri="{FF2B5EF4-FFF2-40B4-BE49-F238E27FC236}">
                <a16:creationId xmlns:a16="http://schemas.microsoft.com/office/drawing/2014/main" id="{318FC806-75FE-649A-E8FC-A2608BE807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1537775"/>
            <a:ext cx="6096000" cy="4067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14316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F7B7AD3-56D7-2844-EA05-4F8A07B6E0CF}"/>
              </a:ext>
            </a:extLst>
          </p:cNvPr>
          <p:cNvSpPr txBox="1">
            <a:spLocks/>
          </p:cNvSpPr>
          <p:nvPr/>
        </p:nvSpPr>
        <p:spPr>
          <a:xfrm>
            <a:off x="2321626" y="346252"/>
            <a:ext cx="751874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u="sng" dirty="0">
                <a:solidFill>
                  <a:schemeClr val="bg1"/>
                </a:solidFill>
              </a:rPr>
              <a:t>Σχέση απόστασης - επιτάχυνσης</a:t>
            </a:r>
          </a:p>
        </p:txBody>
      </p:sp>
      <p:pic>
        <p:nvPicPr>
          <p:cNvPr id="4" name="Picture 3">
            <a:extLst>
              <a:ext uri="{FF2B5EF4-FFF2-40B4-BE49-F238E27FC236}">
                <a16:creationId xmlns:a16="http://schemas.microsoft.com/office/drawing/2014/main" id="{A4E4FC33-8517-3165-B2D7-5961B879F014}"/>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2235169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F7B7AD3-56D7-2844-EA05-4F8A07B6E0CF}"/>
              </a:ext>
            </a:extLst>
          </p:cNvPr>
          <p:cNvSpPr txBox="1">
            <a:spLocks/>
          </p:cNvSpPr>
          <p:nvPr/>
        </p:nvSpPr>
        <p:spPr>
          <a:xfrm>
            <a:off x="2321626" y="346252"/>
            <a:ext cx="751874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u="sng" dirty="0">
                <a:solidFill>
                  <a:schemeClr val="bg1"/>
                </a:solidFill>
              </a:rPr>
              <a:t>Σχέση απόστασης - επιτάχυνσης</a:t>
            </a:r>
          </a:p>
        </p:txBody>
      </p:sp>
      <p:pic>
        <p:nvPicPr>
          <p:cNvPr id="2050" name="Picture 2">
            <a:extLst>
              <a:ext uri="{FF2B5EF4-FFF2-40B4-BE49-F238E27FC236}">
                <a16:creationId xmlns:a16="http://schemas.microsoft.com/office/drawing/2014/main" id="{20C2C1A7-2CE2-76AE-E46C-0F028589D0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43263" y="1819275"/>
            <a:ext cx="5705475" cy="3219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43306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F7B7AD3-56D7-2844-EA05-4F8A07B6E0CF}"/>
              </a:ext>
            </a:extLst>
          </p:cNvPr>
          <p:cNvSpPr txBox="1">
            <a:spLocks/>
          </p:cNvSpPr>
          <p:nvPr/>
        </p:nvSpPr>
        <p:spPr>
          <a:xfrm>
            <a:off x="2321626" y="346252"/>
            <a:ext cx="751874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u="sng" dirty="0">
                <a:solidFill>
                  <a:schemeClr val="bg1"/>
                </a:solidFill>
              </a:rPr>
              <a:t>Σχέση απόστασης - δύναμης</a:t>
            </a:r>
          </a:p>
        </p:txBody>
      </p:sp>
      <p:pic>
        <p:nvPicPr>
          <p:cNvPr id="3074" name="Picture 2">
            <a:extLst>
              <a:ext uri="{FF2B5EF4-FFF2-40B4-BE49-F238E27FC236}">
                <a16:creationId xmlns:a16="http://schemas.microsoft.com/office/drawing/2014/main" id="{852B9B26-827F-4E66-F0D3-A8EF297EC5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7092" y="1275779"/>
            <a:ext cx="8317815" cy="46787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5111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E91731F4-315E-7BDB-3F92-C3E9FA2C2FBB}"/>
              </a:ext>
            </a:extLst>
          </p:cNvPr>
          <p:cNvSpPr txBox="1">
            <a:spLocks/>
          </p:cNvSpPr>
          <p:nvPr/>
        </p:nvSpPr>
        <p:spPr>
          <a:xfrm>
            <a:off x="1430893" y="333152"/>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Ο Νόμος της Παγκόσμιας Έλξης</a:t>
            </a:r>
          </a:p>
        </p:txBody>
      </p:sp>
      <p:pic>
        <p:nvPicPr>
          <p:cNvPr id="3" name="Picture 2">
            <a:extLst>
              <a:ext uri="{FF2B5EF4-FFF2-40B4-BE49-F238E27FC236}">
                <a16:creationId xmlns:a16="http://schemas.microsoft.com/office/drawing/2014/main" id="{7F4F09C9-DC24-D172-6BB1-C0AA53E38519}"/>
              </a:ext>
            </a:extLst>
          </p:cNvPr>
          <p:cNvPicPr>
            <a:picLocks noChangeAspect="1"/>
          </p:cNvPicPr>
          <p:nvPr/>
        </p:nvPicPr>
        <p:blipFill>
          <a:blip r:embed="rId3"/>
          <a:stretch>
            <a:fillRect/>
          </a:stretch>
        </p:blipFill>
        <p:spPr>
          <a:xfrm>
            <a:off x="2054837" y="2075936"/>
            <a:ext cx="8082323" cy="3351915"/>
          </a:xfrm>
          <a:prstGeom prst="rect">
            <a:avLst/>
          </a:prstGeom>
        </p:spPr>
      </p:pic>
    </p:spTree>
    <p:extLst>
      <p:ext uri="{BB962C8B-B14F-4D97-AF65-F5344CB8AC3E}">
        <p14:creationId xmlns:p14="http://schemas.microsoft.com/office/powerpoint/2010/main" val="4371573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E91731F4-315E-7BDB-3F92-C3E9FA2C2FBB}"/>
              </a:ext>
            </a:extLst>
          </p:cNvPr>
          <p:cNvSpPr txBox="1">
            <a:spLocks/>
          </p:cNvSpPr>
          <p:nvPr/>
        </p:nvSpPr>
        <p:spPr>
          <a:xfrm>
            <a:off x="1430893" y="333152"/>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Ο Νόμος της Παγκόσμιας Έλξης</a:t>
            </a:r>
          </a:p>
        </p:txBody>
      </p:sp>
      <p:sp>
        <p:nvSpPr>
          <p:cNvPr id="2" name="Oval 1">
            <a:extLst>
              <a:ext uri="{FF2B5EF4-FFF2-40B4-BE49-F238E27FC236}">
                <a16:creationId xmlns:a16="http://schemas.microsoft.com/office/drawing/2014/main" id="{42D49DC4-6492-FD86-0F0B-E7315C13391A}"/>
              </a:ext>
            </a:extLst>
          </p:cNvPr>
          <p:cNvSpPr/>
          <p:nvPr/>
        </p:nvSpPr>
        <p:spPr>
          <a:xfrm>
            <a:off x="2093044" y="2757060"/>
            <a:ext cx="869559" cy="869559"/>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0E25EBF-9736-92A2-5118-11572B1A9218}"/>
                  </a:ext>
                </a:extLst>
              </p:cNvPr>
              <p:cNvSpPr txBox="1"/>
              <p:nvPr/>
            </p:nvSpPr>
            <p:spPr>
              <a:xfrm>
                <a:off x="5444644" y="2750320"/>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rgbClr val="FFC000"/>
                          </a:solidFill>
                          <a:latin typeface="Cambria Math" panose="02040503050406030204" pitchFamily="18" charset="0"/>
                        </a:rPr>
                        <m:t>𝑅</m:t>
                      </m:r>
                    </m:oMath>
                  </m:oMathPara>
                </a14:m>
                <a:endParaRPr lang="en-US" i="1" dirty="0">
                  <a:solidFill>
                    <a:srgbClr val="FFC000"/>
                  </a:solidFill>
                </a:endParaRPr>
              </a:p>
            </p:txBody>
          </p:sp>
        </mc:Choice>
        <mc:Fallback xmlns="">
          <p:sp>
            <p:nvSpPr>
              <p:cNvPr id="7" name="TextBox 6">
                <a:extLst>
                  <a:ext uri="{FF2B5EF4-FFF2-40B4-BE49-F238E27FC236}">
                    <a16:creationId xmlns:a16="http://schemas.microsoft.com/office/drawing/2014/main" id="{40E25EBF-9736-92A2-5118-11572B1A9218}"/>
                  </a:ext>
                </a:extLst>
              </p:cNvPr>
              <p:cNvSpPr txBox="1">
                <a:spLocks noRot="1" noChangeAspect="1" noMove="1" noResize="1" noEditPoints="1" noAdjustHandles="1" noChangeArrowheads="1" noChangeShapeType="1" noTextEdit="1"/>
              </p:cNvSpPr>
              <p:nvPr/>
            </p:nvSpPr>
            <p:spPr>
              <a:xfrm>
                <a:off x="5444644" y="2750320"/>
                <a:ext cx="809244" cy="369332"/>
              </a:xfrm>
              <a:prstGeom prst="rect">
                <a:avLst/>
              </a:prstGeom>
              <a:blipFill>
                <a:blip r:embed="rId3"/>
                <a:stretch>
                  <a:fillRect/>
                </a:stretch>
              </a:blipFill>
            </p:spPr>
            <p:txBody>
              <a:bodyPr/>
              <a:lstStyle/>
              <a:p>
                <a:r>
                  <a:rPr lang="en-150">
                    <a:noFill/>
                  </a:rPr>
                  <a:t> </a:t>
                </a:r>
              </a:p>
            </p:txBody>
          </p:sp>
        </mc:Fallback>
      </mc:AlternateContent>
      <p:sp>
        <p:nvSpPr>
          <p:cNvPr id="8" name="Oval 7">
            <a:extLst>
              <a:ext uri="{FF2B5EF4-FFF2-40B4-BE49-F238E27FC236}">
                <a16:creationId xmlns:a16="http://schemas.microsoft.com/office/drawing/2014/main" id="{7994C36F-8AE0-866D-2323-867C4CB50DEB}"/>
              </a:ext>
            </a:extLst>
          </p:cNvPr>
          <p:cNvSpPr/>
          <p:nvPr/>
        </p:nvSpPr>
        <p:spPr>
          <a:xfrm>
            <a:off x="8606337" y="2445541"/>
            <a:ext cx="1492619" cy="1492619"/>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6" name="Straight Connector 5">
            <a:extLst>
              <a:ext uri="{FF2B5EF4-FFF2-40B4-BE49-F238E27FC236}">
                <a16:creationId xmlns:a16="http://schemas.microsoft.com/office/drawing/2014/main" id="{AFAEFE05-0787-845E-F7B4-6BEB3BD4A21A}"/>
              </a:ext>
            </a:extLst>
          </p:cNvPr>
          <p:cNvCxnSpPr>
            <a:cxnSpLocks/>
            <a:stCxn id="10" idx="6"/>
          </p:cNvCxnSpPr>
          <p:nvPr/>
        </p:nvCxnSpPr>
        <p:spPr>
          <a:xfrm flipH="1">
            <a:off x="2544168" y="3191840"/>
            <a:ext cx="6880478" cy="11"/>
          </a:xfrm>
          <a:prstGeom prst="line">
            <a:avLst/>
          </a:prstGeom>
          <a:ln w="38100">
            <a:solidFill>
              <a:srgbClr val="FFC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75B09A53-1620-C022-3F35-9CEDF4094A52}"/>
                  </a:ext>
                </a:extLst>
              </p:cNvPr>
              <p:cNvSpPr txBox="1"/>
              <p:nvPr/>
            </p:nvSpPr>
            <p:spPr>
              <a:xfrm>
                <a:off x="2139546" y="2170338"/>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chemeClr val="accent1">
                              <a:lumMod val="60000"/>
                              <a:lumOff val="40000"/>
                            </a:schemeClr>
                          </a:solidFill>
                          <a:latin typeface="Cambria Math" panose="02040503050406030204" pitchFamily="18" charset="0"/>
                        </a:rPr>
                        <m:t>𝑚</m:t>
                      </m:r>
                    </m:oMath>
                  </m:oMathPara>
                </a14:m>
                <a:endParaRPr lang="en-US" i="1" dirty="0">
                  <a:solidFill>
                    <a:srgbClr val="FFC000"/>
                  </a:solidFill>
                </a:endParaRPr>
              </a:p>
            </p:txBody>
          </p:sp>
        </mc:Choice>
        <mc:Fallback xmlns="">
          <p:sp>
            <p:nvSpPr>
              <p:cNvPr id="12" name="TextBox 11">
                <a:extLst>
                  <a:ext uri="{FF2B5EF4-FFF2-40B4-BE49-F238E27FC236}">
                    <a16:creationId xmlns:a16="http://schemas.microsoft.com/office/drawing/2014/main" id="{75B09A53-1620-C022-3F35-9CEDF4094A52}"/>
                  </a:ext>
                </a:extLst>
              </p:cNvPr>
              <p:cNvSpPr txBox="1">
                <a:spLocks noRot="1" noChangeAspect="1" noMove="1" noResize="1" noEditPoints="1" noAdjustHandles="1" noChangeArrowheads="1" noChangeShapeType="1" noTextEdit="1"/>
              </p:cNvSpPr>
              <p:nvPr/>
            </p:nvSpPr>
            <p:spPr>
              <a:xfrm>
                <a:off x="2139546" y="2170338"/>
                <a:ext cx="809244" cy="369332"/>
              </a:xfrm>
              <a:prstGeom prst="rect">
                <a:avLst/>
              </a:prstGeom>
              <a:blipFill>
                <a:blip r:embed="rId4"/>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202959B7-7AD5-6F52-DFCC-D4838F14C8C8}"/>
                  </a:ext>
                </a:extLst>
              </p:cNvPr>
              <p:cNvSpPr txBox="1"/>
              <p:nvPr/>
            </p:nvSpPr>
            <p:spPr>
              <a:xfrm>
                <a:off x="9020024" y="1910930"/>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chemeClr val="accent1">
                              <a:lumMod val="60000"/>
                              <a:lumOff val="40000"/>
                            </a:schemeClr>
                          </a:solidFill>
                          <a:latin typeface="Cambria Math" panose="02040503050406030204" pitchFamily="18" charset="0"/>
                        </a:rPr>
                        <m:t>𝑀</m:t>
                      </m:r>
                    </m:oMath>
                  </m:oMathPara>
                </a14:m>
                <a:endParaRPr lang="en-US" i="1" dirty="0">
                  <a:solidFill>
                    <a:schemeClr val="accent1">
                      <a:lumMod val="60000"/>
                      <a:lumOff val="40000"/>
                    </a:schemeClr>
                  </a:solidFill>
                </a:endParaRPr>
              </a:p>
            </p:txBody>
          </p:sp>
        </mc:Choice>
        <mc:Fallback xmlns="">
          <p:sp>
            <p:nvSpPr>
              <p:cNvPr id="13" name="TextBox 12">
                <a:extLst>
                  <a:ext uri="{FF2B5EF4-FFF2-40B4-BE49-F238E27FC236}">
                    <a16:creationId xmlns:a16="http://schemas.microsoft.com/office/drawing/2014/main" id="{202959B7-7AD5-6F52-DFCC-D4838F14C8C8}"/>
                  </a:ext>
                </a:extLst>
              </p:cNvPr>
              <p:cNvSpPr txBox="1">
                <a:spLocks noRot="1" noChangeAspect="1" noMove="1" noResize="1" noEditPoints="1" noAdjustHandles="1" noChangeArrowheads="1" noChangeShapeType="1" noTextEdit="1"/>
              </p:cNvSpPr>
              <p:nvPr/>
            </p:nvSpPr>
            <p:spPr>
              <a:xfrm>
                <a:off x="9020024" y="1910930"/>
                <a:ext cx="809244" cy="369332"/>
              </a:xfrm>
              <a:prstGeom prst="rect">
                <a:avLst/>
              </a:prstGeom>
              <a:blipFill>
                <a:blip r:embed="rId5"/>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EF12440-D931-9BC5-7444-5505C5954867}"/>
                  </a:ext>
                </a:extLst>
              </p:cNvPr>
              <p:cNvSpPr txBox="1"/>
              <p:nvPr/>
            </p:nvSpPr>
            <p:spPr>
              <a:xfrm>
                <a:off x="3723808" y="2622810"/>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𝑀𝑚</m:t>
                              </m:r>
                            </m:sub>
                          </m:sSub>
                        </m:e>
                      </m:acc>
                    </m:oMath>
                  </m:oMathPara>
                </a14:m>
                <a:endParaRPr lang="en-US" i="1" dirty="0">
                  <a:solidFill>
                    <a:srgbClr val="FF0000"/>
                  </a:solidFill>
                </a:endParaRPr>
              </a:p>
            </p:txBody>
          </p:sp>
        </mc:Choice>
        <mc:Fallback xmlns="">
          <p:sp>
            <p:nvSpPr>
              <p:cNvPr id="15" name="TextBox 14">
                <a:extLst>
                  <a:ext uri="{FF2B5EF4-FFF2-40B4-BE49-F238E27FC236}">
                    <a16:creationId xmlns:a16="http://schemas.microsoft.com/office/drawing/2014/main" id="{CEF12440-D931-9BC5-7444-5505C5954867}"/>
                  </a:ext>
                </a:extLst>
              </p:cNvPr>
              <p:cNvSpPr txBox="1">
                <a:spLocks noRot="1" noChangeAspect="1" noMove="1" noResize="1" noEditPoints="1" noAdjustHandles="1" noChangeArrowheads="1" noChangeShapeType="1" noTextEdit="1"/>
              </p:cNvSpPr>
              <p:nvPr/>
            </p:nvSpPr>
            <p:spPr>
              <a:xfrm>
                <a:off x="3723808" y="2622810"/>
                <a:ext cx="415019" cy="402931"/>
              </a:xfrm>
              <a:prstGeom prst="rect">
                <a:avLst/>
              </a:prstGeom>
              <a:blipFill>
                <a:blip r:embed="rId6"/>
                <a:stretch>
                  <a:fillRect r="-36765"/>
                </a:stretch>
              </a:blipFill>
            </p:spPr>
            <p:txBody>
              <a:bodyPr/>
              <a:lstStyle/>
              <a:p>
                <a:r>
                  <a:rPr lang="en-150">
                    <a:noFill/>
                  </a:rPr>
                  <a:t> </a:t>
                </a:r>
              </a:p>
            </p:txBody>
          </p:sp>
        </mc:Fallback>
      </mc:AlternateContent>
      <p:cxnSp>
        <p:nvCxnSpPr>
          <p:cNvPr id="17" name="Straight Arrow Connector 16">
            <a:extLst>
              <a:ext uri="{FF2B5EF4-FFF2-40B4-BE49-F238E27FC236}">
                <a16:creationId xmlns:a16="http://schemas.microsoft.com/office/drawing/2014/main" id="{96DAC7CC-68B2-C87A-0874-D1A0ACCEE708}"/>
              </a:ext>
            </a:extLst>
          </p:cNvPr>
          <p:cNvCxnSpPr>
            <a:cxnSpLocks/>
          </p:cNvCxnSpPr>
          <p:nvPr/>
        </p:nvCxnSpPr>
        <p:spPr>
          <a:xfrm>
            <a:off x="2582508" y="3188068"/>
            <a:ext cx="144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4C886191-0207-1CD3-98A4-6E30A143C31E}"/>
              </a:ext>
            </a:extLst>
          </p:cNvPr>
          <p:cNvSpPr/>
          <p:nvPr/>
        </p:nvSpPr>
        <p:spPr>
          <a:xfrm>
            <a:off x="2464027"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20" name="Straight Arrow Connector 19">
            <a:extLst>
              <a:ext uri="{FF2B5EF4-FFF2-40B4-BE49-F238E27FC236}">
                <a16:creationId xmlns:a16="http://schemas.microsoft.com/office/drawing/2014/main" id="{619016A5-7979-6A85-9340-C6A84C8AAA4E}"/>
              </a:ext>
            </a:extLst>
          </p:cNvPr>
          <p:cNvCxnSpPr>
            <a:cxnSpLocks/>
          </p:cNvCxnSpPr>
          <p:nvPr/>
        </p:nvCxnSpPr>
        <p:spPr>
          <a:xfrm rot="10800000">
            <a:off x="7912646" y="3188068"/>
            <a:ext cx="144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6D707A94-EDD8-1A65-9B8B-00397F75DD7B}"/>
              </a:ext>
            </a:extLst>
          </p:cNvPr>
          <p:cNvSpPr/>
          <p:nvPr/>
        </p:nvSpPr>
        <p:spPr>
          <a:xfrm>
            <a:off x="9280646"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E48C0084-85B2-8144-940D-3BBFBD22E400}"/>
                  </a:ext>
                </a:extLst>
              </p:cNvPr>
              <p:cNvSpPr txBox="1"/>
              <p:nvPr/>
            </p:nvSpPr>
            <p:spPr>
              <a:xfrm>
                <a:off x="7758289" y="2555594"/>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𝑚𝑀</m:t>
                              </m:r>
                            </m:sub>
                          </m:sSub>
                        </m:e>
                      </m:acc>
                    </m:oMath>
                  </m:oMathPara>
                </a14:m>
                <a:endParaRPr lang="en-US" i="1" dirty="0">
                  <a:solidFill>
                    <a:srgbClr val="FF0000"/>
                  </a:solidFill>
                </a:endParaRPr>
              </a:p>
            </p:txBody>
          </p:sp>
        </mc:Choice>
        <mc:Fallback xmlns="">
          <p:sp>
            <p:nvSpPr>
              <p:cNvPr id="21" name="TextBox 20">
                <a:extLst>
                  <a:ext uri="{FF2B5EF4-FFF2-40B4-BE49-F238E27FC236}">
                    <a16:creationId xmlns:a16="http://schemas.microsoft.com/office/drawing/2014/main" id="{E48C0084-85B2-8144-940D-3BBFBD22E400}"/>
                  </a:ext>
                </a:extLst>
              </p:cNvPr>
              <p:cNvSpPr txBox="1">
                <a:spLocks noRot="1" noChangeAspect="1" noMove="1" noResize="1" noEditPoints="1" noAdjustHandles="1" noChangeArrowheads="1" noChangeShapeType="1" noTextEdit="1"/>
              </p:cNvSpPr>
              <p:nvPr/>
            </p:nvSpPr>
            <p:spPr>
              <a:xfrm>
                <a:off x="7758289" y="2555594"/>
                <a:ext cx="415019" cy="402931"/>
              </a:xfrm>
              <a:prstGeom prst="rect">
                <a:avLst/>
              </a:prstGeom>
              <a:blipFill>
                <a:blip r:embed="rId7"/>
                <a:stretch>
                  <a:fillRect r="-36765"/>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2504BD4B-D898-21A4-A5C4-B87A8255E04F}"/>
                  </a:ext>
                </a:extLst>
              </p:cNvPr>
              <p:cNvSpPr txBox="1"/>
              <p:nvPr/>
            </p:nvSpPr>
            <p:spPr>
              <a:xfrm>
                <a:off x="3881901" y="3830808"/>
                <a:ext cx="3934730" cy="112588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3600" b="0" i="1" smtClean="0">
                          <a:solidFill>
                            <a:srgbClr val="FF0000"/>
                          </a:solidFill>
                          <a:latin typeface="Cambria Math" panose="02040503050406030204" pitchFamily="18" charset="0"/>
                        </a:rPr>
                        <m:t>𝐹</m:t>
                      </m:r>
                      <m:r>
                        <a:rPr lang="en-US" sz="3600" b="0" i="1" smtClean="0">
                          <a:solidFill>
                            <a:srgbClr val="FF0000"/>
                          </a:solidFill>
                          <a:latin typeface="Cambria Math" panose="02040503050406030204" pitchFamily="18" charset="0"/>
                        </a:rPr>
                        <m:t>=</m:t>
                      </m:r>
                      <m:r>
                        <a:rPr lang="en-US" sz="3600" b="0" i="1" smtClean="0">
                          <a:solidFill>
                            <a:srgbClr val="FF0000"/>
                          </a:solidFill>
                          <a:latin typeface="Cambria Math" panose="02040503050406030204" pitchFamily="18" charset="0"/>
                        </a:rPr>
                        <m:t>𝐺</m:t>
                      </m:r>
                      <m:f>
                        <m:fPr>
                          <m:ctrlPr>
                            <a:rPr lang="en-US" sz="3600" b="0" i="1" smtClean="0">
                              <a:solidFill>
                                <a:srgbClr val="FF0000"/>
                              </a:solidFill>
                              <a:latin typeface="Cambria Math" panose="02040503050406030204" pitchFamily="18" charset="0"/>
                            </a:rPr>
                          </m:ctrlPr>
                        </m:fPr>
                        <m:num>
                          <m:r>
                            <a:rPr lang="en-US" sz="3600" b="0" i="1" smtClean="0">
                              <a:solidFill>
                                <a:srgbClr val="FF0000"/>
                              </a:solidFill>
                              <a:latin typeface="Cambria Math" panose="02040503050406030204" pitchFamily="18" charset="0"/>
                            </a:rPr>
                            <m:t>𝑚</m:t>
                          </m:r>
                          <m:r>
                            <a:rPr lang="en-US" sz="3600" b="0" i="1" smtClean="0">
                              <a:solidFill>
                                <a:srgbClr val="FF0000"/>
                              </a:solidFill>
                              <a:latin typeface="Cambria Math" panose="02040503050406030204" pitchFamily="18" charset="0"/>
                              <a:ea typeface="Cambria Math" panose="02040503050406030204" pitchFamily="18" charset="0"/>
                            </a:rPr>
                            <m:t>∙</m:t>
                          </m:r>
                          <m:r>
                            <a:rPr lang="en-US" sz="3600" b="0" i="1" smtClean="0">
                              <a:solidFill>
                                <a:srgbClr val="FF0000"/>
                              </a:solidFill>
                              <a:latin typeface="Cambria Math" panose="02040503050406030204" pitchFamily="18" charset="0"/>
                              <a:ea typeface="Cambria Math" panose="02040503050406030204" pitchFamily="18" charset="0"/>
                            </a:rPr>
                            <m:t>𝑀</m:t>
                          </m:r>
                        </m:num>
                        <m:den>
                          <m:sSup>
                            <m:sSupPr>
                              <m:ctrlPr>
                                <a:rPr lang="en-US" sz="3600" b="0" i="1" smtClean="0">
                                  <a:solidFill>
                                    <a:srgbClr val="FF0000"/>
                                  </a:solidFill>
                                  <a:latin typeface="Cambria Math" panose="02040503050406030204" pitchFamily="18" charset="0"/>
                                </a:rPr>
                              </m:ctrlPr>
                            </m:sSupPr>
                            <m:e>
                              <m:r>
                                <a:rPr lang="en-US" sz="3600" b="0" i="1" smtClean="0">
                                  <a:solidFill>
                                    <a:srgbClr val="FF0000"/>
                                  </a:solidFill>
                                  <a:latin typeface="Cambria Math" panose="02040503050406030204" pitchFamily="18" charset="0"/>
                                </a:rPr>
                                <m:t>𝑅</m:t>
                              </m:r>
                            </m:e>
                            <m:sup>
                              <m:r>
                                <a:rPr lang="en-US" sz="3600" b="0" i="1" smtClean="0">
                                  <a:solidFill>
                                    <a:srgbClr val="FF0000"/>
                                  </a:solidFill>
                                  <a:latin typeface="Cambria Math" panose="02040503050406030204" pitchFamily="18" charset="0"/>
                                </a:rPr>
                                <m:t>2</m:t>
                              </m:r>
                            </m:sup>
                          </m:sSup>
                        </m:den>
                      </m:f>
                    </m:oMath>
                  </m:oMathPara>
                </a14:m>
                <a:endParaRPr lang="en-US" sz="3600" i="1" dirty="0">
                  <a:solidFill>
                    <a:srgbClr val="FF0000"/>
                  </a:solidFill>
                </a:endParaRPr>
              </a:p>
            </p:txBody>
          </p:sp>
        </mc:Choice>
        <mc:Fallback xmlns="">
          <p:sp>
            <p:nvSpPr>
              <p:cNvPr id="22" name="TextBox 21">
                <a:extLst>
                  <a:ext uri="{FF2B5EF4-FFF2-40B4-BE49-F238E27FC236}">
                    <a16:creationId xmlns:a16="http://schemas.microsoft.com/office/drawing/2014/main" id="{2504BD4B-D898-21A4-A5C4-B87A8255E04F}"/>
                  </a:ext>
                </a:extLst>
              </p:cNvPr>
              <p:cNvSpPr txBox="1">
                <a:spLocks noRot="1" noChangeAspect="1" noMove="1" noResize="1" noEditPoints="1" noAdjustHandles="1" noChangeArrowheads="1" noChangeShapeType="1" noTextEdit="1"/>
              </p:cNvSpPr>
              <p:nvPr/>
            </p:nvSpPr>
            <p:spPr>
              <a:xfrm>
                <a:off x="3881901" y="3830808"/>
                <a:ext cx="3934730" cy="1125886"/>
              </a:xfrm>
              <a:prstGeom prst="rect">
                <a:avLst/>
              </a:prstGeom>
              <a:blipFill>
                <a:blip r:embed="rId8"/>
                <a:stretch>
                  <a:fillRect/>
                </a:stretch>
              </a:blipFill>
            </p:spPr>
            <p:txBody>
              <a:bodyPr/>
              <a:lstStyle/>
              <a:p>
                <a:r>
                  <a:rPr lang="en-150">
                    <a:noFill/>
                  </a:rPr>
                  <a:t> </a:t>
                </a:r>
              </a:p>
            </p:txBody>
          </p:sp>
        </mc:Fallback>
      </mc:AlternateContent>
    </p:spTree>
    <p:extLst>
      <p:ext uri="{BB962C8B-B14F-4D97-AF65-F5344CB8AC3E}">
        <p14:creationId xmlns:p14="http://schemas.microsoft.com/office/powerpoint/2010/main" val="33864975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500"/>
                                        <p:tgtEl>
                                          <p:spTgt spid="2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500"/>
                                        <p:tgtEl>
                                          <p:spTgt spid="21"/>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P spid="8" grpId="0" animBg="1"/>
      <p:bldP spid="12" grpId="0"/>
      <p:bldP spid="13" grpId="0"/>
      <p:bldP spid="15" grpId="0"/>
      <p:bldP spid="4" grpId="0" animBg="1"/>
      <p:bldP spid="10" grpId="0" animBg="1"/>
      <p:bldP spid="21" grpId="0"/>
      <p:bldP spid="22"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E91731F4-315E-7BDB-3F92-C3E9FA2C2FBB}"/>
              </a:ext>
            </a:extLst>
          </p:cNvPr>
          <p:cNvSpPr txBox="1">
            <a:spLocks/>
          </p:cNvSpPr>
          <p:nvPr/>
        </p:nvSpPr>
        <p:spPr>
          <a:xfrm>
            <a:off x="1430893" y="333152"/>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Ο Νόμος της Παγκόσμιας Έλξης</a:t>
            </a:r>
          </a:p>
        </p:txBody>
      </p:sp>
      <p:sp>
        <p:nvSpPr>
          <p:cNvPr id="2" name="Oval 1">
            <a:extLst>
              <a:ext uri="{FF2B5EF4-FFF2-40B4-BE49-F238E27FC236}">
                <a16:creationId xmlns:a16="http://schemas.microsoft.com/office/drawing/2014/main" id="{42D49DC4-6492-FD86-0F0B-E7315C13391A}"/>
              </a:ext>
            </a:extLst>
          </p:cNvPr>
          <p:cNvSpPr/>
          <p:nvPr/>
        </p:nvSpPr>
        <p:spPr>
          <a:xfrm>
            <a:off x="1718682" y="2398817"/>
            <a:ext cx="1618284" cy="1586046"/>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0E25EBF-9736-92A2-5118-11572B1A9218}"/>
                  </a:ext>
                </a:extLst>
              </p:cNvPr>
              <p:cNvSpPr txBox="1"/>
              <p:nvPr/>
            </p:nvSpPr>
            <p:spPr>
              <a:xfrm>
                <a:off x="5444644" y="2750320"/>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rgbClr val="FFC000"/>
                          </a:solidFill>
                          <a:latin typeface="Cambria Math" panose="02040503050406030204" pitchFamily="18" charset="0"/>
                        </a:rPr>
                        <m:t>𝑅</m:t>
                      </m:r>
                    </m:oMath>
                  </m:oMathPara>
                </a14:m>
                <a:endParaRPr lang="en-US" i="1" dirty="0">
                  <a:solidFill>
                    <a:srgbClr val="FFC000"/>
                  </a:solidFill>
                </a:endParaRPr>
              </a:p>
            </p:txBody>
          </p:sp>
        </mc:Choice>
        <mc:Fallback xmlns="">
          <p:sp>
            <p:nvSpPr>
              <p:cNvPr id="7" name="TextBox 6">
                <a:extLst>
                  <a:ext uri="{FF2B5EF4-FFF2-40B4-BE49-F238E27FC236}">
                    <a16:creationId xmlns:a16="http://schemas.microsoft.com/office/drawing/2014/main" id="{40E25EBF-9736-92A2-5118-11572B1A9218}"/>
                  </a:ext>
                </a:extLst>
              </p:cNvPr>
              <p:cNvSpPr txBox="1">
                <a:spLocks noRot="1" noChangeAspect="1" noMove="1" noResize="1" noEditPoints="1" noAdjustHandles="1" noChangeArrowheads="1" noChangeShapeType="1" noTextEdit="1"/>
              </p:cNvSpPr>
              <p:nvPr/>
            </p:nvSpPr>
            <p:spPr>
              <a:xfrm>
                <a:off x="5444644" y="2750320"/>
                <a:ext cx="809244" cy="369332"/>
              </a:xfrm>
              <a:prstGeom prst="rect">
                <a:avLst/>
              </a:prstGeom>
              <a:blipFill>
                <a:blip r:embed="rId3"/>
                <a:stretch>
                  <a:fillRect/>
                </a:stretch>
              </a:blipFill>
            </p:spPr>
            <p:txBody>
              <a:bodyPr/>
              <a:lstStyle/>
              <a:p>
                <a:r>
                  <a:rPr lang="en-150">
                    <a:noFill/>
                  </a:rPr>
                  <a:t> </a:t>
                </a:r>
              </a:p>
            </p:txBody>
          </p:sp>
        </mc:Fallback>
      </mc:AlternateContent>
      <p:sp>
        <p:nvSpPr>
          <p:cNvPr id="8" name="Oval 7">
            <a:extLst>
              <a:ext uri="{FF2B5EF4-FFF2-40B4-BE49-F238E27FC236}">
                <a16:creationId xmlns:a16="http://schemas.microsoft.com/office/drawing/2014/main" id="{7994C36F-8AE0-866D-2323-867C4CB50DEB}"/>
              </a:ext>
            </a:extLst>
          </p:cNvPr>
          <p:cNvSpPr/>
          <p:nvPr/>
        </p:nvSpPr>
        <p:spPr>
          <a:xfrm>
            <a:off x="8606337" y="2445541"/>
            <a:ext cx="1492619" cy="1492619"/>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6" name="Straight Connector 5">
            <a:extLst>
              <a:ext uri="{FF2B5EF4-FFF2-40B4-BE49-F238E27FC236}">
                <a16:creationId xmlns:a16="http://schemas.microsoft.com/office/drawing/2014/main" id="{AFAEFE05-0787-845E-F7B4-6BEB3BD4A21A}"/>
              </a:ext>
            </a:extLst>
          </p:cNvPr>
          <p:cNvCxnSpPr>
            <a:cxnSpLocks/>
            <a:stCxn id="10" idx="6"/>
          </p:cNvCxnSpPr>
          <p:nvPr/>
        </p:nvCxnSpPr>
        <p:spPr>
          <a:xfrm flipH="1">
            <a:off x="2544168" y="3191840"/>
            <a:ext cx="6880478" cy="11"/>
          </a:xfrm>
          <a:prstGeom prst="line">
            <a:avLst/>
          </a:prstGeom>
          <a:ln w="38100">
            <a:solidFill>
              <a:srgbClr val="FFC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75B09A53-1620-C022-3F35-9CEDF4094A52}"/>
                  </a:ext>
                </a:extLst>
              </p:cNvPr>
              <p:cNvSpPr txBox="1"/>
              <p:nvPr/>
            </p:nvSpPr>
            <p:spPr>
              <a:xfrm>
                <a:off x="2153359" y="1933437"/>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𝑚</m:t>
                          </m:r>
                        </m:e>
                        <m:sub>
                          <m:r>
                            <a:rPr lang="en-US" b="0" i="1" smtClean="0">
                              <a:solidFill>
                                <a:schemeClr val="accent1">
                                  <a:lumMod val="60000"/>
                                  <a:lumOff val="40000"/>
                                </a:schemeClr>
                              </a:solidFill>
                              <a:latin typeface="Cambria Math" panose="02040503050406030204" pitchFamily="18" charset="0"/>
                            </a:rPr>
                            <m:t>1</m:t>
                          </m:r>
                        </m:sub>
                      </m:sSub>
                    </m:oMath>
                  </m:oMathPara>
                </a14:m>
                <a:endParaRPr lang="en-US" i="1" dirty="0">
                  <a:solidFill>
                    <a:srgbClr val="FFC000"/>
                  </a:solidFill>
                </a:endParaRPr>
              </a:p>
            </p:txBody>
          </p:sp>
        </mc:Choice>
        <mc:Fallback xmlns="">
          <p:sp>
            <p:nvSpPr>
              <p:cNvPr id="12" name="TextBox 11">
                <a:extLst>
                  <a:ext uri="{FF2B5EF4-FFF2-40B4-BE49-F238E27FC236}">
                    <a16:creationId xmlns:a16="http://schemas.microsoft.com/office/drawing/2014/main" id="{75B09A53-1620-C022-3F35-9CEDF4094A52}"/>
                  </a:ext>
                </a:extLst>
              </p:cNvPr>
              <p:cNvSpPr txBox="1">
                <a:spLocks noRot="1" noChangeAspect="1" noMove="1" noResize="1" noEditPoints="1" noAdjustHandles="1" noChangeArrowheads="1" noChangeShapeType="1" noTextEdit="1"/>
              </p:cNvSpPr>
              <p:nvPr/>
            </p:nvSpPr>
            <p:spPr>
              <a:xfrm>
                <a:off x="2153359" y="1933437"/>
                <a:ext cx="809244" cy="369332"/>
              </a:xfrm>
              <a:prstGeom prst="rect">
                <a:avLst/>
              </a:prstGeom>
              <a:blipFill>
                <a:blip r:embed="rId4"/>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EF12440-D931-9BC5-7444-5505C5954867}"/>
                  </a:ext>
                </a:extLst>
              </p:cNvPr>
              <p:cNvSpPr txBox="1"/>
              <p:nvPr/>
            </p:nvSpPr>
            <p:spPr>
              <a:xfrm>
                <a:off x="3723808" y="2622810"/>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1</m:t>
                              </m:r>
                            </m:sub>
                          </m:sSub>
                        </m:e>
                      </m:acc>
                    </m:oMath>
                  </m:oMathPara>
                </a14:m>
                <a:endParaRPr lang="en-US" i="1" dirty="0">
                  <a:solidFill>
                    <a:srgbClr val="FF0000"/>
                  </a:solidFill>
                </a:endParaRPr>
              </a:p>
            </p:txBody>
          </p:sp>
        </mc:Choice>
        <mc:Fallback xmlns="">
          <p:sp>
            <p:nvSpPr>
              <p:cNvPr id="15" name="TextBox 14">
                <a:extLst>
                  <a:ext uri="{FF2B5EF4-FFF2-40B4-BE49-F238E27FC236}">
                    <a16:creationId xmlns:a16="http://schemas.microsoft.com/office/drawing/2014/main" id="{CEF12440-D931-9BC5-7444-5505C5954867}"/>
                  </a:ext>
                </a:extLst>
              </p:cNvPr>
              <p:cNvSpPr txBox="1">
                <a:spLocks noRot="1" noChangeAspect="1" noMove="1" noResize="1" noEditPoints="1" noAdjustHandles="1" noChangeArrowheads="1" noChangeShapeType="1" noTextEdit="1"/>
              </p:cNvSpPr>
              <p:nvPr/>
            </p:nvSpPr>
            <p:spPr>
              <a:xfrm>
                <a:off x="3723808" y="2622810"/>
                <a:ext cx="415019" cy="402931"/>
              </a:xfrm>
              <a:prstGeom prst="rect">
                <a:avLst/>
              </a:prstGeom>
              <a:blipFill>
                <a:blip r:embed="rId5"/>
                <a:stretch>
                  <a:fillRect/>
                </a:stretch>
              </a:blipFill>
            </p:spPr>
            <p:txBody>
              <a:bodyPr/>
              <a:lstStyle/>
              <a:p>
                <a:r>
                  <a:rPr lang="en-150">
                    <a:noFill/>
                  </a:rPr>
                  <a:t> </a:t>
                </a:r>
              </a:p>
            </p:txBody>
          </p:sp>
        </mc:Fallback>
      </mc:AlternateContent>
      <p:cxnSp>
        <p:nvCxnSpPr>
          <p:cNvPr id="17" name="Straight Arrow Connector 16">
            <a:extLst>
              <a:ext uri="{FF2B5EF4-FFF2-40B4-BE49-F238E27FC236}">
                <a16:creationId xmlns:a16="http://schemas.microsoft.com/office/drawing/2014/main" id="{96DAC7CC-68B2-C87A-0874-D1A0ACCEE708}"/>
              </a:ext>
            </a:extLst>
          </p:cNvPr>
          <p:cNvCxnSpPr>
            <a:cxnSpLocks/>
          </p:cNvCxnSpPr>
          <p:nvPr/>
        </p:nvCxnSpPr>
        <p:spPr>
          <a:xfrm>
            <a:off x="2582508" y="3188068"/>
            <a:ext cx="144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4C886191-0207-1CD3-98A4-6E30A143C31E}"/>
              </a:ext>
            </a:extLst>
          </p:cNvPr>
          <p:cNvSpPr/>
          <p:nvPr/>
        </p:nvSpPr>
        <p:spPr>
          <a:xfrm>
            <a:off x="2464027"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20" name="Straight Arrow Connector 19">
            <a:extLst>
              <a:ext uri="{FF2B5EF4-FFF2-40B4-BE49-F238E27FC236}">
                <a16:creationId xmlns:a16="http://schemas.microsoft.com/office/drawing/2014/main" id="{619016A5-7979-6A85-9340-C6A84C8AAA4E}"/>
              </a:ext>
            </a:extLst>
          </p:cNvPr>
          <p:cNvCxnSpPr>
            <a:cxnSpLocks/>
          </p:cNvCxnSpPr>
          <p:nvPr/>
        </p:nvCxnSpPr>
        <p:spPr>
          <a:xfrm rot="10800000">
            <a:off x="7912646" y="3188068"/>
            <a:ext cx="144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6D707A94-EDD8-1A65-9B8B-00397F75DD7B}"/>
              </a:ext>
            </a:extLst>
          </p:cNvPr>
          <p:cNvSpPr/>
          <p:nvPr/>
        </p:nvSpPr>
        <p:spPr>
          <a:xfrm>
            <a:off x="9280646"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E48C0084-85B2-8144-940D-3BBFBD22E400}"/>
                  </a:ext>
                </a:extLst>
              </p:cNvPr>
              <p:cNvSpPr txBox="1"/>
              <p:nvPr/>
            </p:nvSpPr>
            <p:spPr>
              <a:xfrm>
                <a:off x="7758289" y="2555594"/>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2</m:t>
                              </m:r>
                            </m:sub>
                          </m:sSub>
                        </m:e>
                      </m:acc>
                    </m:oMath>
                  </m:oMathPara>
                </a14:m>
                <a:endParaRPr lang="en-US" i="1" dirty="0">
                  <a:solidFill>
                    <a:srgbClr val="FF0000"/>
                  </a:solidFill>
                </a:endParaRPr>
              </a:p>
            </p:txBody>
          </p:sp>
        </mc:Choice>
        <mc:Fallback xmlns="">
          <p:sp>
            <p:nvSpPr>
              <p:cNvPr id="21" name="TextBox 20">
                <a:extLst>
                  <a:ext uri="{FF2B5EF4-FFF2-40B4-BE49-F238E27FC236}">
                    <a16:creationId xmlns:a16="http://schemas.microsoft.com/office/drawing/2014/main" id="{E48C0084-85B2-8144-940D-3BBFBD22E400}"/>
                  </a:ext>
                </a:extLst>
              </p:cNvPr>
              <p:cNvSpPr txBox="1">
                <a:spLocks noRot="1" noChangeAspect="1" noMove="1" noResize="1" noEditPoints="1" noAdjustHandles="1" noChangeArrowheads="1" noChangeShapeType="1" noTextEdit="1"/>
              </p:cNvSpPr>
              <p:nvPr/>
            </p:nvSpPr>
            <p:spPr>
              <a:xfrm>
                <a:off x="7758289" y="2555594"/>
                <a:ext cx="415019" cy="402931"/>
              </a:xfrm>
              <a:prstGeom prst="rect">
                <a:avLst/>
              </a:prstGeom>
              <a:blipFill>
                <a:blip r:embed="rId6"/>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2504BD4B-D898-21A4-A5C4-B87A8255E04F}"/>
                  </a:ext>
                </a:extLst>
              </p:cNvPr>
              <p:cNvSpPr txBox="1"/>
              <p:nvPr/>
            </p:nvSpPr>
            <p:spPr>
              <a:xfrm>
                <a:off x="3881901" y="3830808"/>
                <a:ext cx="3934730" cy="103752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3600" b="0" i="1" smtClean="0">
                          <a:solidFill>
                            <a:srgbClr val="FF0000"/>
                          </a:solidFill>
                          <a:latin typeface="Cambria Math" panose="02040503050406030204" pitchFamily="18" charset="0"/>
                        </a:rPr>
                        <m:t>𝐹</m:t>
                      </m:r>
                      <m:r>
                        <a:rPr lang="en-US" sz="3600" b="0" i="1" smtClean="0">
                          <a:solidFill>
                            <a:srgbClr val="FF0000"/>
                          </a:solidFill>
                          <a:latin typeface="Cambria Math" panose="02040503050406030204" pitchFamily="18" charset="0"/>
                        </a:rPr>
                        <m:t>=</m:t>
                      </m:r>
                      <m:r>
                        <a:rPr lang="en-US" sz="3600" b="0" i="1" smtClean="0">
                          <a:solidFill>
                            <a:srgbClr val="FF0000"/>
                          </a:solidFill>
                          <a:latin typeface="Cambria Math" panose="02040503050406030204" pitchFamily="18" charset="0"/>
                        </a:rPr>
                        <m:t>𝐺</m:t>
                      </m:r>
                      <m:f>
                        <m:fPr>
                          <m:ctrlPr>
                            <a:rPr lang="en-US" sz="3600" b="0" i="1" smtClean="0">
                              <a:solidFill>
                                <a:srgbClr val="FF0000"/>
                              </a:solidFill>
                              <a:latin typeface="Cambria Math" panose="02040503050406030204" pitchFamily="18" charset="0"/>
                            </a:rPr>
                          </m:ctrlPr>
                        </m:fPr>
                        <m:num>
                          <m:sSub>
                            <m:sSubPr>
                              <m:ctrlPr>
                                <a:rPr lang="en-US" sz="3600" b="0" i="1" smtClean="0">
                                  <a:solidFill>
                                    <a:srgbClr val="FF0000"/>
                                  </a:solidFill>
                                  <a:latin typeface="Cambria Math" panose="02040503050406030204" pitchFamily="18" charset="0"/>
                                </a:rPr>
                              </m:ctrlPr>
                            </m:sSubPr>
                            <m:e>
                              <m:r>
                                <a:rPr lang="en-US" sz="3600" b="0" i="1" smtClean="0">
                                  <a:solidFill>
                                    <a:srgbClr val="FF0000"/>
                                  </a:solidFill>
                                  <a:latin typeface="Cambria Math" panose="02040503050406030204" pitchFamily="18" charset="0"/>
                                </a:rPr>
                                <m:t>𝑚</m:t>
                              </m:r>
                            </m:e>
                            <m:sub>
                              <m:r>
                                <a:rPr lang="en-US" sz="3600" b="0" i="1" smtClean="0">
                                  <a:solidFill>
                                    <a:srgbClr val="FF0000"/>
                                  </a:solidFill>
                                  <a:latin typeface="Cambria Math" panose="02040503050406030204" pitchFamily="18" charset="0"/>
                                </a:rPr>
                                <m:t>1</m:t>
                              </m:r>
                            </m:sub>
                          </m:sSub>
                          <m:r>
                            <a:rPr lang="en-US" sz="3600" b="0" i="1" smtClean="0">
                              <a:solidFill>
                                <a:srgbClr val="FF0000"/>
                              </a:solidFill>
                              <a:latin typeface="Cambria Math" panose="02040503050406030204" pitchFamily="18" charset="0"/>
                              <a:ea typeface="Cambria Math" panose="02040503050406030204" pitchFamily="18" charset="0"/>
                            </a:rPr>
                            <m:t>∙</m:t>
                          </m:r>
                          <m:sSub>
                            <m:sSubPr>
                              <m:ctrlPr>
                                <a:rPr lang="en-US" sz="3600" i="1">
                                  <a:solidFill>
                                    <a:srgbClr val="FF0000"/>
                                  </a:solidFill>
                                  <a:latin typeface="Cambria Math" panose="02040503050406030204" pitchFamily="18" charset="0"/>
                                </a:rPr>
                              </m:ctrlPr>
                            </m:sSubPr>
                            <m:e>
                              <m:r>
                                <a:rPr lang="en-US" sz="3600" i="1">
                                  <a:solidFill>
                                    <a:srgbClr val="FF0000"/>
                                  </a:solidFill>
                                  <a:latin typeface="Cambria Math" panose="02040503050406030204" pitchFamily="18" charset="0"/>
                                </a:rPr>
                                <m:t>𝑚</m:t>
                              </m:r>
                            </m:e>
                            <m:sub>
                              <m:r>
                                <a:rPr lang="en-US" sz="3600" b="0" i="1" smtClean="0">
                                  <a:solidFill>
                                    <a:srgbClr val="FF0000"/>
                                  </a:solidFill>
                                  <a:latin typeface="Cambria Math" panose="02040503050406030204" pitchFamily="18" charset="0"/>
                                </a:rPr>
                                <m:t>2</m:t>
                              </m:r>
                            </m:sub>
                          </m:sSub>
                        </m:num>
                        <m:den>
                          <m:sSup>
                            <m:sSupPr>
                              <m:ctrlPr>
                                <a:rPr lang="en-US" sz="3600" b="0" i="1" smtClean="0">
                                  <a:solidFill>
                                    <a:srgbClr val="FF0000"/>
                                  </a:solidFill>
                                  <a:latin typeface="Cambria Math" panose="02040503050406030204" pitchFamily="18" charset="0"/>
                                </a:rPr>
                              </m:ctrlPr>
                            </m:sSupPr>
                            <m:e>
                              <m:r>
                                <a:rPr lang="en-US" sz="3600" b="0" i="1" smtClean="0">
                                  <a:solidFill>
                                    <a:srgbClr val="FF0000"/>
                                  </a:solidFill>
                                  <a:latin typeface="Cambria Math" panose="02040503050406030204" pitchFamily="18" charset="0"/>
                                </a:rPr>
                                <m:t>𝑅</m:t>
                              </m:r>
                            </m:e>
                            <m:sup>
                              <m:r>
                                <a:rPr lang="en-US" sz="3600" b="0" i="1" smtClean="0">
                                  <a:solidFill>
                                    <a:srgbClr val="FF0000"/>
                                  </a:solidFill>
                                  <a:latin typeface="Cambria Math" panose="02040503050406030204" pitchFamily="18" charset="0"/>
                                </a:rPr>
                                <m:t>2</m:t>
                              </m:r>
                            </m:sup>
                          </m:sSup>
                        </m:den>
                      </m:f>
                    </m:oMath>
                  </m:oMathPara>
                </a14:m>
                <a:endParaRPr lang="en-US" sz="3600" i="1" dirty="0">
                  <a:solidFill>
                    <a:srgbClr val="FF0000"/>
                  </a:solidFill>
                </a:endParaRPr>
              </a:p>
            </p:txBody>
          </p:sp>
        </mc:Choice>
        <mc:Fallback xmlns="">
          <p:sp>
            <p:nvSpPr>
              <p:cNvPr id="22" name="TextBox 21">
                <a:extLst>
                  <a:ext uri="{FF2B5EF4-FFF2-40B4-BE49-F238E27FC236}">
                    <a16:creationId xmlns:a16="http://schemas.microsoft.com/office/drawing/2014/main" id="{2504BD4B-D898-21A4-A5C4-B87A8255E04F}"/>
                  </a:ext>
                </a:extLst>
              </p:cNvPr>
              <p:cNvSpPr txBox="1">
                <a:spLocks noRot="1" noChangeAspect="1" noMove="1" noResize="1" noEditPoints="1" noAdjustHandles="1" noChangeArrowheads="1" noChangeShapeType="1" noTextEdit="1"/>
              </p:cNvSpPr>
              <p:nvPr/>
            </p:nvSpPr>
            <p:spPr>
              <a:xfrm>
                <a:off x="3881901" y="3830808"/>
                <a:ext cx="3934730" cy="1037528"/>
              </a:xfrm>
              <a:prstGeom prst="rect">
                <a:avLst/>
              </a:prstGeom>
              <a:blipFill>
                <a:blip r:embed="rId7"/>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4CD5DE9-2898-2E75-22A9-0499676AA4D2}"/>
                  </a:ext>
                </a:extLst>
              </p:cNvPr>
              <p:cNvSpPr txBox="1"/>
              <p:nvPr/>
            </p:nvSpPr>
            <p:spPr>
              <a:xfrm>
                <a:off x="8948024" y="1826107"/>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𝑚</m:t>
                          </m:r>
                        </m:e>
                        <m:sub>
                          <m:r>
                            <a:rPr lang="en-US" b="0" i="1" smtClean="0">
                              <a:solidFill>
                                <a:schemeClr val="accent1">
                                  <a:lumMod val="60000"/>
                                  <a:lumOff val="40000"/>
                                </a:schemeClr>
                              </a:solidFill>
                              <a:latin typeface="Cambria Math" panose="02040503050406030204" pitchFamily="18" charset="0"/>
                            </a:rPr>
                            <m:t>2</m:t>
                          </m:r>
                        </m:sub>
                      </m:sSub>
                    </m:oMath>
                  </m:oMathPara>
                </a14:m>
                <a:endParaRPr lang="en-US" i="1" dirty="0">
                  <a:solidFill>
                    <a:srgbClr val="FFC000"/>
                  </a:solidFill>
                </a:endParaRPr>
              </a:p>
            </p:txBody>
          </p:sp>
        </mc:Choice>
        <mc:Fallback xmlns="">
          <p:sp>
            <p:nvSpPr>
              <p:cNvPr id="3" name="TextBox 2">
                <a:extLst>
                  <a:ext uri="{FF2B5EF4-FFF2-40B4-BE49-F238E27FC236}">
                    <a16:creationId xmlns:a16="http://schemas.microsoft.com/office/drawing/2014/main" id="{54CD5DE9-2898-2E75-22A9-0499676AA4D2}"/>
                  </a:ext>
                </a:extLst>
              </p:cNvPr>
              <p:cNvSpPr txBox="1">
                <a:spLocks noRot="1" noChangeAspect="1" noMove="1" noResize="1" noEditPoints="1" noAdjustHandles="1" noChangeArrowheads="1" noChangeShapeType="1" noTextEdit="1"/>
              </p:cNvSpPr>
              <p:nvPr/>
            </p:nvSpPr>
            <p:spPr>
              <a:xfrm>
                <a:off x="8948024" y="1826107"/>
                <a:ext cx="809244" cy="369332"/>
              </a:xfrm>
              <a:prstGeom prst="rect">
                <a:avLst/>
              </a:prstGeom>
              <a:blipFill>
                <a:blip r:embed="rId8"/>
                <a:stretch>
                  <a:fillRect/>
                </a:stretch>
              </a:blipFill>
            </p:spPr>
            <p:txBody>
              <a:bodyPr/>
              <a:lstStyle/>
              <a:p>
                <a:r>
                  <a:rPr lang="en-150">
                    <a:noFill/>
                  </a:rPr>
                  <a:t> </a:t>
                </a:r>
              </a:p>
            </p:txBody>
          </p:sp>
        </mc:Fallback>
      </mc:AlternateContent>
    </p:spTree>
    <p:extLst>
      <p:ext uri="{BB962C8B-B14F-4D97-AF65-F5344CB8AC3E}">
        <p14:creationId xmlns:p14="http://schemas.microsoft.com/office/powerpoint/2010/main" val="16085750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E91731F4-315E-7BDB-3F92-C3E9FA2C2FBB}"/>
              </a:ext>
            </a:extLst>
          </p:cNvPr>
          <p:cNvSpPr txBox="1">
            <a:spLocks/>
          </p:cNvSpPr>
          <p:nvPr/>
        </p:nvSpPr>
        <p:spPr>
          <a:xfrm>
            <a:off x="1430893" y="333152"/>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Η σταθερά της Παγκόσμιας Έλξης </a:t>
            </a:r>
            <a:r>
              <a:rPr lang="en-US" dirty="0">
                <a:solidFill>
                  <a:schemeClr val="bg1"/>
                </a:solidFill>
              </a:rPr>
              <a:t> </a:t>
            </a:r>
            <a:r>
              <a:rPr lang="en-US" i="1" dirty="0">
                <a:solidFill>
                  <a:schemeClr val="bg1"/>
                </a:solidFill>
                <a:latin typeface="Times New Roman" panose="02020603050405020304" pitchFamily="18" charset="0"/>
                <a:cs typeface="Times New Roman" panose="02020603050405020304" pitchFamily="18" charset="0"/>
              </a:rPr>
              <a:t>G</a:t>
            </a:r>
            <a:endParaRPr lang="el-GR" i="1" dirty="0">
              <a:solidFill>
                <a:schemeClr val="bg1"/>
              </a:solidFill>
              <a:latin typeface="Times New Roman" panose="02020603050405020304" pitchFamily="18" charset="0"/>
              <a:cs typeface="Times New Roman" panose="02020603050405020304" pitchFamily="18" charset="0"/>
            </a:endParaRPr>
          </a:p>
        </p:txBody>
      </p:sp>
      <p:sp>
        <p:nvSpPr>
          <p:cNvPr id="9" name="Subtitle 2">
            <a:extLst>
              <a:ext uri="{FF2B5EF4-FFF2-40B4-BE49-F238E27FC236}">
                <a16:creationId xmlns:a16="http://schemas.microsoft.com/office/drawing/2014/main" id="{A2C27760-1B41-94B0-4764-837D79E7051D}"/>
              </a:ext>
            </a:extLst>
          </p:cNvPr>
          <p:cNvSpPr txBox="1">
            <a:spLocks/>
          </p:cNvSpPr>
          <p:nvPr/>
        </p:nvSpPr>
        <p:spPr>
          <a:xfrm>
            <a:off x="1301402" y="1185821"/>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Θα πρέπει να υπολογίσουμε το μέτρο της δύναμης</a:t>
            </a:r>
          </a:p>
          <a:p>
            <a:r>
              <a:rPr lang="el-GR" dirty="0">
                <a:solidFill>
                  <a:schemeClr val="bg1"/>
                </a:solidFill>
              </a:rPr>
              <a:t>για γνωστές μάζες και γνωστή μεταξύ τους απόσταση</a:t>
            </a:r>
          </a:p>
          <a:p>
            <a:r>
              <a:rPr lang="en-US" dirty="0">
                <a:solidFill>
                  <a:schemeClr val="bg1"/>
                </a:solidFill>
              </a:rPr>
              <a:t>The Cavendish experiment</a:t>
            </a:r>
            <a:r>
              <a:rPr lang="el-GR" dirty="0">
                <a:solidFill>
                  <a:schemeClr val="bg1"/>
                </a:solidFill>
              </a:rPr>
              <a:t> (</a:t>
            </a:r>
            <a:r>
              <a:rPr lang="en-US" dirty="0">
                <a:solidFill>
                  <a:schemeClr val="bg1"/>
                </a:solidFill>
              </a:rPr>
              <a:t>1797–1798</a:t>
            </a:r>
            <a:r>
              <a:rPr lang="el-GR" dirty="0">
                <a:solidFill>
                  <a:schemeClr val="bg1"/>
                </a:solidFill>
              </a:rPr>
              <a:t>)</a:t>
            </a:r>
          </a:p>
        </p:txBody>
      </p:sp>
      <p:pic>
        <p:nvPicPr>
          <p:cNvPr id="5122" name="Picture 2">
            <a:extLst>
              <a:ext uri="{FF2B5EF4-FFF2-40B4-BE49-F238E27FC236}">
                <a16:creationId xmlns:a16="http://schemas.microsoft.com/office/drawing/2014/main" id="{6900D2F3-4A38-9C03-65ED-353B77E8D3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0508" y="2837244"/>
            <a:ext cx="45720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enry Cavendish, descubrió el hidrógeno y calculó la densidad de la Tierra  – Difusión Educativa">
            <a:extLst>
              <a:ext uri="{FF2B5EF4-FFF2-40B4-BE49-F238E27FC236}">
                <a16:creationId xmlns:a16="http://schemas.microsoft.com/office/drawing/2014/main" id="{540EFFC4-7BB3-AE52-E241-F86A80700F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358" y="2837244"/>
            <a:ext cx="2787400" cy="17416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22015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124"/>
                                        </p:tgtEl>
                                        <p:attrNameLst>
                                          <p:attrName>style.visibility</p:attrName>
                                        </p:attrNameLst>
                                      </p:cBhvr>
                                      <p:to>
                                        <p:strVal val="visible"/>
                                      </p:to>
                                    </p:set>
                                    <p:animEffect transition="in" filter="fade">
                                      <p:cBhvr>
                                        <p:cTn id="12" dur="500"/>
                                        <p:tgtEl>
                                          <p:spTgt spid="51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122"/>
                                        </p:tgtEl>
                                        <p:attrNameLst>
                                          <p:attrName>style.visibility</p:attrName>
                                        </p:attrNameLst>
                                      </p:cBhvr>
                                      <p:to>
                                        <p:strVal val="visible"/>
                                      </p:to>
                                    </p:set>
                                    <p:animEffect transition="in" filter="fade">
                                      <p:cBhvr>
                                        <p:cTn id="17"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E91731F4-315E-7BDB-3F92-C3E9FA2C2FBB}"/>
              </a:ext>
            </a:extLst>
          </p:cNvPr>
          <p:cNvSpPr txBox="1">
            <a:spLocks/>
          </p:cNvSpPr>
          <p:nvPr/>
        </p:nvSpPr>
        <p:spPr>
          <a:xfrm>
            <a:off x="1430893" y="333152"/>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Η σταθερά της Παγκόσμιας Έλξης </a:t>
            </a:r>
            <a:r>
              <a:rPr lang="en-US" dirty="0">
                <a:solidFill>
                  <a:schemeClr val="bg1"/>
                </a:solidFill>
              </a:rPr>
              <a:t> </a:t>
            </a:r>
            <a:r>
              <a:rPr lang="en-US" i="1" dirty="0">
                <a:solidFill>
                  <a:schemeClr val="bg1"/>
                </a:solidFill>
                <a:latin typeface="Times New Roman" panose="02020603050405020304" pitchFamily="18" charset="0"/>
                <a:cs typeface="Times New Roman" panose="02020603050405020304" pitchFamily="18" charset="0"/>
              </a:rPr>
              <a:t>G</a:t>
            </a:r>
            <a:endParaRPr lang="el-GR" i="1" dirty="0">
              <a:solidFill>
                <a:schemeClr val="bg1"/>
              </a:solidFill>
              <a:latin typeface="Times New Roman" panose="02020603050405020304" pitchFamily="18" charset="0"/>
              <a:cs typeface="Times New Roman" panose="02020603050405020304" pitchFamily="18" charset="0"/>
            </a:endParaRPr>
          </a:p>
        </p:txBody>
      </p:sp>
      <p:pic>
        <p:nvPicPr>
          <p:cNvPr id="4098" name="Picture 2">
            <a:extLst>
              <a:ext uri="{FF2B5EF4-FFF2-40B4-BE49-F238E27FC236}">
                <a16:creationId xmlns:a16="http://schemas.microsoft.com/office/drawing/2014/main" id="{A6122B2E-7207-E213-F483-9F878D11AE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67149" y="2199190"/>
            <a:ext cx="4457700" cy="4457700"/>
          </a:xfrm>
          <a:prstGeom prst="rect">
            <a:avLst/>
          </a:prstGeom>
          <a:noFill/>
          <a:extLst>
            <a:ext uri="{909E8E84-426E-40DD-AFC4-6F175D3DCCD1}">
              <a14:hiddenFill xmlns:a14="http://schemas.microsoft.com/office/drawing/2010/main">
                <a:solidFill>
                  <a:srgbClr val="FFFFFF"/>
                </a:solidFill>
              </a14:hiddenFill>
            </a:ext>
          </a:extLst>
        </p:spPr>
      </p:pic>
      <p:sp>
        <p:nvSpPr>
          <p:cNvPr id="9" name="Subtitle 2">
            <a:extLst>
              <a:ext uri="{FF2B5EF4-FFF2-40B4-BE49-F238E27FC236}">
                <a16:creationId xmlns:a16="http://schemas.microsoft.com/office/drawing/2014/main" id="{A2C27760-1B41-94B0-4764-837D79E7051D}"/>
              </a:ext>
            </a:extLst>
          </p:cNvPr>
          <p:cNvSpPr txBox="1">
            <a:spLocks/>
          </p:cNvSpPr>
          <p:nvPr/>
        </p:nvSpPr>
        <p:spPr>
          <a:xfrm>
            <a:off x="1301402" y="1185821"/>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Θα πρέπει να υπολογίσουμε το μέτρο της δύναμης</a:t>
            </a:r>
          </a:p>
          <a:p>
            <a:r>
              <a:rPr lang="el-GR" dirty="0">
                <a:solidFill>
                  <a:schemeClr val="bg1"/>
                </a:solidFill>
              </a:rPr>
              <a:t>για γνωστές μάζες και γνωστή μεταξύ τους απόσταση</a:t>
            </a:r>
          </a:p>
        </p:txBody>
      </p:sp>
      <mc:AlternateContent xmlns:mc="http://schemas.openxmlformats.org/markup-compatibility/2006" xmlns:a14="http://schemas.microsoft.com/office/drawing/2010/main">
        <mc:Choice Requires="a14">
          <p:sp>
            <p:nvSpPr>
              <p:cNvPr id="14" name="Subtitle 2">
                <a:extLst>
                  <a:ext uri="{FF2B5EF4-FFF2-40B4-BE49-F238E27FC236}">
                    <a16:creationId xmlns:a16="http://schemas.microsoft.com/office/drawing/2014/main" id="{C379E257-EA0D-8274-E2F5-3E12C572E1E2}"/>
                  </a:ext>
                </a:extLst>
              </p:cNvPr>
              <p:cNvSpPr txBox="1">
                <a:spLocks/>
              </p:cNvSpPr>
              <p:nvPr/>
            </p:nvSpPr>
            <p:spPr>
              <a:xfrm>
                <a:off x="8206451" y="3919375"/>
                <a:ext cx="4157506"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r>
                        <a:rPr lang="en-US" b="0" i="1" smtClean="0">
                          <a:solidFill>
                            <a:schemeClr val="bg1"/>
                          </a:solidFill>
                          <a:latin typeface="Cambria Math" panose="02040503050406030204" pitchFamily="18" charset="0"/>
                        </a:rPr>
                        <m:t>𝐺</m:t>
                      </m:r>
                      <m:r>
                        <a:rPr lang="en-US" b="0" i="1" smtClean="0">
                          <a:solidFill>
                            <a:schemeClr val="bg1"/>
                          </a:solidFill>
                          <a:latin typeface="Cambria Math" panose="02040503050406030204" pitchFamily="18" charset="0"/>
                        </a:rPr>
                        <m:t>=6.67 ∙</m:t>
                      </m:r>
                      <m:sSup>
                        <m:sSupPr>
                          <m:ctrlPr>
                            <a:rPr lang="en-US" b="0" i="1" smtClean="0">
                              <a:solidFill>
                                <a:schemeClr val="bg1"/>
                              </a:solidFill>
                              <a:latin typeface="Cambria Math" panose="02040503050406030204" pitchFamily="18" charset="0"/>
                              <a:ea typeface="Cambria Math" panose="02040503050406030204" pitchFamily="18" charset="0"/>
                            </a:rPr>
                          </m:ctrlPr>
                        </m:sSupPr>
                        <m:e>
                          <m:r>
                            <a:rPr lang="en-US" b="0" i="1" smtClean="0">
                              <a:solidFill>
                                <a:schemeClr val="bg1"/>
                              </a:solidFill>
                              <a:latin typeface="Cambria Math" panose="02040503050406030204" pitchFamily="18" charset="0"/>
                              <a:ea typeface="Cambria Math" panose="02040503050406030204" pitchFamily="18" charset="0"/>
                            </a:rPr>
                            <m:t>10</m:t>
                          </m:r>
                        </m:e>
                        <m:sup>
                          <m:r>
                            <a:rPr lang="en-US" b="0" i="1" smtClean="0">
                              <a:solidFill>
                                <a:schemeClr val="bg1"/>
                              </a:solidFill>
                              <a:latin typeface="Cambria Math" panose="02040503050406030204" pitchFamily="18" charset="0"/>
                              <a:ea typeface="Cambria Math" panose="02040503050406030204" pitchFamily="18" charset="0"/>
                            </a:rPr>
                            <m:t>−11</m:t>
                          </m:r>
                        </m:sup>
                      </m:sSup>
                      <m:f>
                        <m:fPr>
                          <m:ctrlPr>
                            <a:rPr lang="en-US" i="1" smtClean="0">
                              <a:solidFill>
                                <a:schemeClr val="bg1"/>
                              </a:solidFill>
                              <a:latin typeface="Cambria Math" panose="02040503050406030204" pitchFamily="18" charset="0"/>
                              <a:ea typeface="Cambria Math" panose="02040503050406030204" pitchFamily="18" charset="0"/>
                            </a:rPr>
                          </m:ctrlPr>
                        </m:fPr>
                        <m:num>
                          <m:r>
                            <m:rPr>
                              <m:sty m:val="p"/>
                            </m:rPr>
                            <a:rPr lang="en-US" i="0">
                              <a:solidFill>
                                <a:schemeClr val="bg1"/>
                              </a:solidFill>
                              <a:latin typeface="Cambria Math" panose="02040503050406030204" pitchFamily="18" charset="0"/>
                              <a:ea typeface="Cambria Math" panose="02040503050406030204" pitchFamily="18" charset="0"/>
                            </a:rPr>
                            <m:t>N</m:t>
                          </m:r>
                          <m:r>
                            <a:rPr lang="en-US" i="1">
                              <a:solidFill>
                                <a:schemeClr val="bg1"/>
                              </a:solidFill>
                              <a:latin typeface="Cambria Math" panose="02040503050406030204" pitchFamily="18" charset="0"/>
                              <a:ea typeface="Cambria Math" panose="02040503050406030204" pitchFamily="18" charset="0"/>
                            </a:rPr>
                            <m:t>∙</m:t>
                          </m:r>
                          <m:sSup>
                            <m:sSupPr>
                              <m:ctrlPr>
                                <a:rPr lang="en-US" i="1">
                                  <a:solidFill>
                                    <a:schemeClr val="bg1"/>
                                  </a:solidFill>
                                  <a:latin typeface="Cambria Math" panose="02040503050406030204" pitchFamily="18" charset="0"/>
                                  <a:ea typeface="Cambria Math" panose="02040503050406030204" pitchFamily="18" charset="0"/>
                                </a:rPr>
                              </m:ctrlPr>
                            </m:sSupPr>
                            <m:e>
                              <m:r>
                                <m:rPr>
                                  <m:sty m:val="p"/>
                                </m:rPr>
                                <a:rPr lang="en-US" i="0" smtClean="0">
                                  <a:solidFill>
                                    <a:schemeClr val="bg1"/>
                                  </a:solidFill>
                                  <a:latin typeface="Cambria Math" panose="02040503050406030204" pitchFamily="18" charset="0"/>
                                  <a:ea typeface="Cambria Math" panose="02040503050406030204" pitchFamily="18" charset="0"/>
                                </a:rPr>
                                <m:t>m</m:t>
                              </m:r>
                            </m:e>
                            <m:sup>
                              <m:r>
                                <a:rPr lang="en-US" i="1">
                                  <a:solidFill>
                                    <a:schemeClr val="bg1"/>
                                  </a:solidFill>
                                  <a:latin typeface="Cambria Math" panose="02040503050406030204" pitchFamily="18" charset="0"/>
                                  <a:ea typeface="Cambria Math" panose="02040503050406030204" pitchFamily="18" charset="0"/>
                                </a:rPr>
                                <m:t>2</m:t>
                              </m:r>
                            </m:sup>
                          </m:sSup>
                        </m:num>
                        <m:den>
                          <m:sSup>
                            <m:sSupPr>
                              <m:ctrlPr>
                                <a:rPr lang="en-US" i="1" smtClean="0">
                                  <a:solidFill>
                                    <a:schemeClr val="bg1"/>
                                  </a:solidFill>
                                  <a:latin typeface="Cambria Math" panose="02040503050406030204" pitchFamily="18" charset="0"/>
                                  <a:ea typeface="Cambria Math" panose="02040503050406030204" pitchFamily="18" charset="0"/>
                                </a:rPr>
                              </m:ctrlPr>
                            </m:sSupPr>
                            <m:e>
                              <m:r>
                                <m:rPr>
                                  <m:sty m:val="p"/>
                                </m:rPr>
                                <a:rPr lang="en-US" b="0" i="0" smtClean="0">
                                  <a:solidFill>
                                    <a:schemeClr val="bg1"/>
                                  </a:solidFill>
                                  <a:latin typeface="Cambria Math" panose="02040503050406030204" pitchFamily="18" charset="0"/>
                                  <a:ea typeface="Cambria Math" panose="02040503050406030204" pitchFamily="18" charset="0"/>
                                </a:rPr>
                                <m:t>Kg</m:t>
                              </m:r>
                            </m:e>
                            <m:sup>
                              <m:r>
                                <a:rPr lang="en-US" b="0" i="1" smtClean="0">
                                  <a:solidFill>
                                    <a:schemeClr val="bg1"/>
                                  </a:solidFill>
                                  <a:latin typeface="Cambria Math" panose="02040503050406030204" pitchFamily="18" charset="0"/>
                                  <a:ea typeface="Cambria Math" panose="02040503050406030204" pitchFamily="18" charset="0"/>
                                </a:rPr>
                                <m:t>2</m:t>
                              </m:r>
                            </m:sup>
                          </m:sSup>
                        </m:den>
                      </m:f>
                    </m:oMath>
                  </m:oMathPara>
                </a14:m>
                <a:endParaRPr lang="el-GR" dirty="0">
                  <a:solidFill>
                    <a:schemeClr val="bg1"/>
                  </a:solidFill>
                </a:endParaRPr>
              </a:p>
            </p:txBody>
          </p:sp>
        </mc:Choice>
        <mc:Fallback xmlns="">
          <p:sp>
            <p:nvSpPr>
              <p:cNvPr id="14" name="Subtitle 2">
                <a:extLst>
                  <a:ext uri="{FF2B5EF4-FFF2-40B4-BE49-F238E27FC236}">
                    <a16:creationId xmlns:a16="http://schemas.microsoft.com/office/drawing/2014/main" id="{C379E257-EA0D-8274-E2F5-3E12C572E1E2}"/>
                  </a:ext>
                </a:extLst>
              </p:cNvPr>
              <p:cNvSpPr txBox="1">
                <a:spLocks noRot="1" noChangeAspect="1" noMove="1" noResize="1" noEditPoints="1" noAdjustHandles="1" noChangeArrowheads="1" noChangeShapeType="1" noTextEdit="1"/>
              </p:cNvSpPr>
              <p:nvPr/>
            </p:nvSpPr>
            <p:spPr>
              <a:xfrm>
                <a:off x="8206451" y="3919375"/>
                <a:ext cx="4157506" cy="580126"/>
              </a:xfrm>
              <a:prstGeom prst="rect">
                <a:avLst/>
              </a:prstGeom>
              <a:blipFill>
                <a:blip r:embed="rId4"/>
                <a:stretch>
                  <a:fillRect b="-35789"/>
                </a:stretch>
              </a:blipFill>
            </p:spPr>
            <p:txBody>
              <a:bodyPr/>
              <a:lstStyle/>
              <a:p>
                <a:r>
                  <a:rPr lang="en-150">
                    <a:noFill/>
                  </a:rPr>
                  <a:t> </a:t>
                </a:r>
              </a:p>
            </p:txBody>
          </p:sp>
        </mc:Fallback>
      </mc:AlternateContent>
    </p:spTree>
    <p:extLst>
      <p:ext uri="{BB962C8B-B14F-4D97-AF65-F5344CB8AC3E}">
        <p14:creationId xmlns:p14="http://schemas.microsoft.com/office/powerpoint/2010/main" val="9536630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5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E91731F4-315E-7BDB-3F92-C3E9FA2C2FBB}"/>
              </a:ext>
            </a:extLst>
          </p:cNvPr>
          <p:cNvSpPr txBox="1">
            <a:spLocks/>
          </p:cNvSpPr>
          <p:nvPr/>
        </p:nvSpPr>
        <p:spPr>
          <a:xfrm>
            <a:off x="1430893" y="333152"/>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Υπολογισμός </a:t>
            </a:r>
            <a:r>
              <a:rPr lang="el-GR" dirty="0" err="1">
                <a:solidFill>
                  <a:schemeClr val="bg1"/>
                </a:solidFill>
              </a:rPr>
              <a:t>βαρυτικής</a:t>
            </a:r>
            <a:r>
              <a:rPr lang="el-GR" dirty="0">
                <a:solidFill>
                  <a:schemeClr val="bg1"/>
                </a:solidFill>
              </a:rPr>
              <a:t> δύναμης μεταξύ δύο σωμάτων</a:t>
            </a:r>
            <a:endParaRPr lang="el-GR" i="1" dirty="0">
              <a:solidFill>
                <a:schemeClr val="bg1"/>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9" name="Subtitle 2">
                <a:extLst>
                  <a:ext uri="{FF2B5EF4-FFF2-40B4-BE49-F238E27FC236}">
                    <a16:creationId xmlns:a16="http://schemas.microsoft.com/office/drawing/2014/main" id="{A2C27760-1B41-94B0-4764-837D79E7051D}"/>
                  </a:ext>
                </a:extLst>
              </p:cNvPr>
              <p:cNvSpPr txBox="1">
                <a:spLocks/>
              </p:cNvSpPr>
              <p:nvPr/>
            </p:nvSpPr>
            <p:spPr>
              <a:xfrm>
                <a:off x="5752484" y="960179"/>
                <a:ext cx="3877786"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r>
                        <a:rPr lang="en-US" b="0" i="1" smtClean="0">
                          <a:solidFill>
                            <a:schemeClr val="bg1"/>
                          </a:solidFill>
                          <a:latin typeface="Cambria Math" panose="02040503050406030204" pitchFamily="18" charset="0"/>
                        </a:rPr>
                        <m:t>𝐺</m:t>
                      </m:r>
                      <m:r>
                        <a:rPr lang="en-US" b="0" i="1" smtClean="0">
                          <a:solidFill>
                            <a:schemeClr val="bg1"/>
                          </a:solidFill>
                          <a:latin typeface="Cambria Math" panose="02040503050406030204" pitchFamily="18" charset="0"/>
                        </a:rPr>
                        <m:t>=6.67 ∙</m:t>
                      </m:r>
                      <m:sSup>
                        <m:sSupPr>
                          <m:ctrlPr>
                            <a:rPr lang="en-US" b="0" i="1" smtClean="0">
                              <a:solidFill>
                                <a:schemeClr val="bg1"/>
                              </a:solidFill>
                              <a:latin typeface="Cambria Math" panose="02040503050406030204" pitchFamily="18" charset="0"/>
                              <a:ea typeface="Cambria Math" panose="02040503050406030204" pitchFamily="18" charset="0"/>
                            </a:rPr>
                          </m:ctrlPr>
                        </m:sSupPr>
                        <m:e>
                          <m:r>
                            <a:rPr lang="en-US" b="0" i="1" smtClean="0">
                              <a:solidFill>
                                <a:schemeClr val="bg1"/>
                              </a:solidFill>
                              <a:latin typeface="Cambria Math" panose="02040503050406030204" pitchFamily="18" charset="0"/>
                              <a:ea typeface="Cambria Math" panose="02040503050406030204" pitchFamily="18" charset="0"/>
                            </a:rPr>
                            <m:t>10</m:t>
                          </m:r>
                        </m:e>
                        <m:sup>
                          <m:r>
                            <a:rPr lang="en-US" b="0" i="1" smtClean="0">
                              <a:solidFill>
                                <a:schemeClr val="bg1"/>
                              </a:solidFill>
                              <a:latin typeface="Cambria Math" panose="02040503050406030204" pitchFamily="18" charset="0"/>
                              <a:ea typeface="Cambria Math" panose="02040503050406030204" pitchFamily="18" charset="0"/>
                            </a:rPr>
                            <m:t>−11</m:t>
                          </m:r>
                        </m:sup>
                      </m:sSup>
                      <m:f>
                        <m:fPr>
                          <m:ctrlPr>
                            <a:rPr lang="en-US" i="1" smtClean="0">
                              <a:solidFill>
                                <a:schemeClr val="bg1"/>
                              </a:solidFill>
                              <a:latin typeface="Cambria Math" panose="02040503050406030204" pitchFamily="18" charset="0"/>
                              <a:ea typeface="Cambria Math" panose="02040503050406030204" pitchFamily="18" charset="0"/>
                            </a:rPr>
                          </m:ctrlPr>
                        </m:fPr>
                        <m:num>
                          <m:r>
                            <m:rPr>
                              <m:sty m:val="p"/>
                            </m:rPr>
                            <a:rPr lang="en-US" i="0">
                              <a:solidFill>
                                <a:schemeClr val="bg1"/>
                              </a:solidFill>
                              <a:latin typeface="Cambria Math" panose="02040503050406030204" pitchFamily="18" charset="0"/>
                              <a:ea typeface="Cambria Math" panose="02040503050406030204" pitchFamily="18" charset="0"/>
                            </a:rPr>
                            <m:t>N</m:t>
                          </m:r>
                          <m:r>
                            <a:rPr lang="en-US" i="1">
                              <a:solidFill>
                                <a:schemeClr val="bg1"/>
                              </a:solidFill>
                              <a:latin typeface="Cambria Math" panose="02040503050406030204" pitchFamily="18" charset="0"/>
                              <a:ea typeface="Cambria Math" panose="02040503050406030204" pitchFamily="18" charset="0"/>
                            </a:rPr>
                            <m:t>∙</m:t>
                          </m:r>
                          <m:sSup>
                            <m:sSupPr>
                              <m:ctrlPr>
                                <a:rPr lang="en-US" i="1">
                                  <a:solidFill>
                                    <a:schemeClr val="bg1"/>
                                  </a:solidFill>
                                  <a:latin typeface="Cambria Math" panose="02040503050406030204" pitchFamily="18" charset="0"/>
                                  <a:ea typeface="Cambria Math" panose="02040503050406030204" pitchFamily="18" charset="0"/>
                                </a:rPr>
                              </m:ctrlPr>
                            </m:sSupPr>
                            <m:e>
                              <m:r>
                                <m:rPr>
                                  <m:sty m:val="p"/>
                                </m:rPr>
                                <a:rPr lang="en-US" i="0" smtClean="0">
                                  <a:solidFill>
                                    <a:schemeClr val="bg1"/>
                                  </a:solidFill>
                                  <a:latin typeface="Cambria Math" panose="02040503050406030204" pitchFamily="18" charset="0"/>
                                  <a:ea typeface="Cambria Math" panose="02040503050406030204" pitchFamily="18" charset="0"/>
                                </a:rPr>
                                <m:t>m</m:t>
                              </m:r>
                            </m:e>
                            <m:sup>
                              <m:r>
                                <a:rPr lang="en-US" i="1">
                                  <a:solidFill>
                                    <a:schemeClr val="bg1"/>
                                  </a:solidFill>
                                  <a:latin typeface="Cambria Math" panose="02040503050406030204" pitchFamily="18" charset="0"/>
                                  <a:ea typeface="Cambria Math" panose="02040503050406030204" pitchFamily="18" charset="0"/>
                                </a:rPr>
                                <m:t>2</m:t>
                              </m:r>
                            </m:sup>
                          </m:sSup>
                        </m:num>
                        <m:den>
                          <m:sSup>
                            <m:sSupPr>
                              <m:ctrlPr>
                                <a:rPr lang="en-US" i="1" smtClean="0">
                                  <a:solidFill>
                                    <a:schemeClr val="bg1"/>
                                  </a:solidFill>
                                  <a:latin typeface="Cambria Math" panose="02040503050406030204" pitchFamily="18" charset="0"/>
                                  <a:ea typeface="Cambria Math" panose="02040503050406030204" pitchFamily="18" charset="0"/>
                                </a:rPr>
                              </m:ctrlPr>
                            </m:sSupPr>
                            <m:e>
                              <m:r>
                                <m:rPr>
                                  <m:sty m:val="p"/>
                                </m:rPr>
                                <a:rPr lang="en-US" b="0" i="0" smtClean="0">
                                  <a:solidFill>
                                    <a:schemeClr val="bg1"/>
                                  </a:solidFill>
                                  <a:latin typeface="Cambria Math" panose="02040503050406030204" pitchFamily="18" charset="0"/>
                                  <a:ea typeface="Cambria Math" panose="02040503050406030204" pitchFamily="18" charset="0"/>
                                </a:rPr>
                                <m:t>Kg</m:t>
                              </m:r>
                            </m:e>
                            <m:sup>
                              <m:r>
                                <a:rPr lang="en-US" b="0" i="1" smtClean="0">
                                  <a:solidFill>
                                    <a:schemeClr val="bg1"/>
                                  </a:solidFill>
                                  <a:latin typeface="Cambria Math" panose="02040503050406030204" pitchFamily="18" charset="0"/>
                                  <a:ea typeface="Cambria Math" panose="02040503050406030204" pitchFamily="18" charset="0"/>
                                </a:rPr>
                                <m:t>2</m:t>
                              </m:r>
                            </m:sup>
                          </m:sSup>
                        </m:den>
                      </m:f>
                    </m:oMath>
                  </m:oMathPara>
                </a14:m>
                <a:endParaRPr lang="el-GR" dirty="0">
                  <a:solidFill>
                    <a:schemeClr val="bg1"/>
                  </a:solidFill>
                </a:endParaRPr>
              </a:p>
            </p:txBody>
          </p:sp>
        </mc:Choice>
        <mc:Fallback xmlns="">
          <p:sp>
            <p:nvSpPr>
              <p:cNvPr id="9" name="Subtitle 2">
                <a:extLst>
                  <a:ext uri="{FF2B5EF4-FFF2-40B4-BE49-F238E27FC236}">
                    <a16:creationId xmlns:a16="http://schemas.microsoft.com/office/drawing/2014/main" id="{A2C27760-1B41-94B0-4764-837D79E7051D}"/>
                  </a:ext>
                </a:extLst>
              </p:cNvPr>
              <p:cNvSpPr txBox="1">
                <a:spLocks noRot="1" noChangeAspect="1" noMove="1" noResize="1" noEditPoints="1" noAdjustHandles="1" noChangeArrowheads="1" noChangeShapeType="1" noTextEdit="1"/>
              </p:cNvSpPr>
              <p:nvPr/>
            </p:nvSpPr>
            <p:spPr>
              <a:xfrm>
                <a:off x="5752484" y="960179"/>
                <a:ext cx="3877786" cy="580126"/>
              </a:xfrm>
              <a:prstGeom prst="rect">
                <a:avLst/>
              </a:prstGeom>
              <a:blipFill>
                <a:blip r:embed="rId3"/>
                <a:stretch>
                  <a:fillRect b="-34737"/>
                </a:stretch>
              </a:blipFill>
            </p:spPr>
            <p:txBody>
              <a:bodyPr/>
              <a:lstStyle/>
              <a:p>
                <a:r>
                  <a:rPr lang="en-150">
                    <a:noFill/>
                  </a:rPr>
                  <a:t> </a:t>
                </a:r>
              </a:p>
            </p:txBody>
          </p:sp>
        </mc:Fallback>
      </mc:AlternateContent>
      <p:pic>
        <p:nvPicPr>
          <p:cNvPr id="3" name="Picture 2">
            <a:extLst>
              <a:ext uri="{FF2B5EF4-FFF2-40B4-BE49-F238E27FC236}">
                <a16:creationId xmlns:a16="http://schemas.microsoft.com/office/drawing/2014/main" id="{5DDF6607-8255-3024-BBC3-7194E8F28BAC}"/>
              </a:ext>
            </a:extLst>
          </p:cNvPr>
          <p:cNvPicPr>
            <a:picLocks noChangeAspect="1"/>
          </p:cNvPicPr>
          <p:nvPr/>
        </p:nvPicPr>
        <p:blipFill>
          <a:blip r:embed="rId4"/>
          <a:stretch>
            <a:fillRect/>
          </a:stretch>
        </p:blipFill>
        <p:spPr>
          <a:xfrm>
            <a:off x="2597766" y="2655233"/>
            <a:ext cx="2037732" cy="582808"/>
          </a:xfrm>
          <a:prstGeom prst="rect">
            <a:avLst/>
          </a:prstGeom>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91DB8E61-5AA8-E273-B85B-8A4BA07E340F}"/>
                  </a:ext>
                </a:extLst>
              </p:cNvPr>
              <p:cNvSpPr txBox="1"/>
              <p:nvPr/>
            </p:nvSpPr>
            <p:spPr>
              <a:xfrm>
                <a:off x="2042888" y="873370"/>
                <a:ext cx="3934730" cy="93256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3200" b="0" i="1" smtClean="0">
                          <a:solidFill>
                            <a:schemeClr val="bg1"/>
                          </a:solidFill>
                          <a:latin typeface="Cambria Math" panose="02040503050406030204" pitchFamily="18" charset="0"/>
                        </a:rPr>
                        <m:t>𝐹</m:t>
                      </m:r>
                      <m:r>
                        <a:rPr lang="en-US" sz="3200" b="0" i="1" smtClean="0">
                          <a:solidFill>
                            <a:schemeClr val="bg1"/>
                          </a:solidFill>
                          <a:latin typeface="Cambria Math" panose="02040503050406030204" pitchFamily="18" charset="0"/>
                        </a:rPr>
                        <m:t>=</m:t>
                      </m:r>
                      <m:r>
                        <a:rPr lang="en-US" sz="3200" b="0" i="1" smtClean="0">
                          <a:solidFill>
                            <a:schemeClr val="bg1"/>
                          </a:solidFill>
                          <a:latin typeface="Cambria Math" panose="02040503050406030204" pitchFamily="18" charset="0"/>
                        </a:rPr>
                        <m:t>𝐺</m:t>
                      </m:r>
                      <m:f>
                        <m:fPr>
                          <m:ctrlPr>
                            <a:rPr lang="en-US" sz="3200" b="0" i="1" smtClean="0">
                              <a:solidFill>
                                <a:schemeClr val="bg1"/>
                              </a:solidFill>
                              <a:latin typeface="Cambria Math" panose="02040503050406030204" pitchFamily="18" charset="0"/>
                            </a:rPr>
                          </m:ctrlPr>
                        </m:fPr>
                        <m:num>
                          <m:sSub>
                            <m:sSubPr>
                              <m:ctrlPr>
                                <a:rPr lang="en-US" sz="3200" b="0" i="1" smtClean="0">
                                  <a:solidFill>
                                    <a:schemeClr val="bg1"/>
                                  </a:solidFill>
                                  <a:latin typeface="Cambria Math" panose="02040503050406030204" pitchFamily="18" charset="0"/>
                                </a:rPr>
                              </m:ctrlPr>
                            </m:sSubPr>
                            <m:e>
                              <m:r>
                                <a:rPr lang="en-US" sz="3200" b="0" i="1" smtClean="0">
                                  <a:solidFill>
                                    <a:schemeClr val="bg1"/>
                                  </a:solidFill>
                                  <a:latin typeface="Cambria Math" panose="02040503050406030204" pitchFamily="18" charset="0"/>
                                </a:rPr>
                                <m:t>𝑚</m:t>
                              </m:r>
                            </m:e>
                            <m:sub>
                              <m:r>
                                <a:rPr lang="en-US" sz="3200" b="0" i="1" smtClean="0">
                                  <a:solidFill>
                                    <a:schemeClr val="bg1"/>
                                  </a:solidFill>
                                  <a:latin typeface="Cambria Math" panose="02040503050406030204" pitchFamily="18" charset="0"/>
                                </a:rPr>
                                <m:t>1</m:t>
                              </m:r>
                            </m:sub>
                          </m:sSub>
                          <m:r>
                            <a:rPr lang="en-US" sz="3200" b="0" i="1" smtClean="0">
                              <a:solidFill>
                                <a:schemeClr val="bg1"/>
                              </a:solidFill>
                              <a:latin typeface="Cambria Math" panose="02040503050406030204" pitchFamily="18" charset="0"/>
                              <a:ea typeface="Cambria Math" panose="02040503050406030204" pitchFamily="18" charset="0"/>
                            </a:rPr>
                            <m:t>∙</m:t>
                          </m:r>
                          <m:sSub>
                            <m:sSubPr>
                              <m:ctrlPr>
                                <a:rPr lang="en-US" sz="3200" i="1">
                                  <a:solidFill>
                                    <a:schemeClr val="bg1"/>
                                  </a:solidFill>
                                  <a:latin typeface="Cambria Math" panose="02040503050406030204" pitchFamily="18" charset="0"/>
                                </a:rPr>
                              </m:ctrlPr>
                            </m:sSubPr>
                            <m:e>
                              <m:r>
                                <a:rPr lang="en-US" sz="3200" i="1">
                                  <a:solidFill>
                                    <a:schemeClr val="bg1"/>
                                  </a:solidFill>
                                  <a:latin typeface="Cambria Math" panose="02040503050406030204" pitchFamily="18" charset="0"/>
                                </a:rPr>
                                <m:t>𝑚</m:t>
                              </m:r>
                            </m:e>
                            <m:sub>
                              <m:r>
                                <a:rPr lang="en-US" sz="3200" b="0" i="1" smtClean="0">
                                  <a:solidFill>
                                    <a:schemeClr val="bg1"/>
                                  </a:solidFill>
                                  <a:latin typeface="Cambria Math" panose="02040503050406030204" pitchFamily="18" charset="0"/>
                                </a:rPr>
                                <m:t>2</m:t>
                              </m:r>
                            </m:sub>
                          </m:sSub>
                        </m:num>
                        <m:den>
                          <m:sSup>
                            <m:sSupPr>
                              <m:ctrlPr>
                                <a:rPr lang="en-US" sz="3200" b="0" i="1" smtClean="0">
                                  <a:solidFill>
                                    <a:schemeClr val="bg1"/>
                                  </a:solidFill>
                                  <a:latin typeface="Cambria Math" panose="02040503050406030204" pitchFamily="18" charset="0"/>
                                </a:rPr>
                              </m:ctrlPr>
                            </m:sSupPr>
                            <m:e>
                              <m:r>
                                <a:rPr lang="en-US" sz="3200" b="0" i="1" smtClean="0">
                                  <a:solidFill>
                                    <a:schemeClr val="bg1"/>
                                  </a:solidFill>
                                  <a:latin typeface="Cambria Math" panose="02040503050406030204" pitchFamily="18" charset="0"/>
                                </a:rPr>
                                <m:t>𝑅</m:t>
                              </m:r>
                            </m:e>
                            <m:sup>
                              <m:r>
                                <a:rPr lang="en-US" sz="3200" b="0" i="1" smtClean="0">
                                  <a:solidFill>
                                    <a:schemeClr val="bg1"/>
                                  </a:solidFill>
                                  <a:latin typeface="Cambria Math" panose="02040503050406030204" pitchFamily="18" charset="0"/>
                                </a:rPr>
                                <m:t>2</m:t>
                              </m:r>
                            </m:sup>
                          </m:sSup>
                        </m:den>
                      </m:f>
                    </m:oMath>
                  </m:oMathPara>
                </a14:m>
                <a:endParaRPr lang="en-US" sz="3200" i="1" dirty="0">
                  <a:solidFill>
                    <a:schemeClr val="bg1"/>
                  </a:solidFill>
                </a:endParaRPr>
              </a:p>
            </p:txBody>
          </p:sp>
        </mc:Choice>
        <mc:Fallback xmlns="">
          <p:sp>
            <p:nvSpPr>
              <p:cNvPr id="4" name="TextBox 3">
                <a:extLst>
                  <a:ext uri="{FF2B5EF4-FFF2-40B4-BE49-F238E27FC236}">
                    <a16:creationId xmlns:a16="http://schemas.microsoft.com/office/drawing/2014/main" id="{91DB8E61-5AA8-E273-B85B-8A4BA07E340F}"/>
                  </a:ext>
                </a:extLst>
              </p:cNvPr>
              <p:cNvSpPr txBox="1">
                <a:spLocks noRot="1" noChangeAspect="1" noMove="1" noResize="1" noEditPoints="1" noAdjustHandles="1" noChangeArrowheads="1" noChangeShapeType="1" noTextEdit="1"/>
              </p:cNvSpPr>
              <p:nvPr/>
            </p:nvSpPr>
            <p:spPr>
              <a:xfrm>
                <a:off x="2042888" y="873370"/>
                <a:ext cx="3934730" cy="932563"/>
              </a:xfrm>
              <a:prstGeom prst="rect">
                <a:avLst/>
              </a:prstGeom>
              <a:blipFill>
                <a:blip r:embed="rId5"/>
                <a:stretch>
                  <a:fillRect/>
                </a:stretch>
              </a:blipFill>
            </p:spPr>
            <p:txBody>
              <a:bodyPr/>
              <a:lstStyle/>
              <a:p>
                <a:r>
                  <a:rPr lang="en-150">
                    <a:noFill/>
                  </a:rPr>
                  <a:t> </a:t>
                </a:r>
              </a:p>
            </p:txBody>
          </p:sp>
        </mc:Fallback>
      </mc:AlternateContent>
      <p:pic>
        <p:nvPicPr>
          <p:cNvPr id="7" name="Picture 6">
            <a:extLst>
              <a:ext uri="{FF2B5EF4-FFF2-40B4-BE49-F238E27FC236}">
                <a16:creationId xmlns:a16="http://schemas.microsoft.com/office/drawing/2014/main" id="{28312467-F911-6BDC-50BD-EAD8C8B0A0F2}"/>
              </a:ext>
            </a:extLst>
          </p:cNvPr>
          <p:cNvPicPr>
            <a:picLocks noChangeAspect="1"/>
          </p:cNvPicPr>
          <p:nvPr/>
        </p:nvPicPr>
        <p:blipFill>
          <a:blip r:embed="rId6"/>
          <a:stretch>
            <a:fillRect/>
          </a:stretch>
        </p:blipFill>
        <p:spPr>
          <a:xfrm>
            <a:off x="4813481" y="2080737"/>
            <a:ext cx="672346" cy="1731801"/>
          </a:xfrm>
          <a:prstGeom prst="rect">
            <a:avLst/>
          </a:prstGeom>
        </p:spPr>
      </p:pic>
      <p:pic>
        <p:nvPicPr>
          <p:cNvPr id="8" name="Picture 7">
            <a:extLst>
              <a:ext uri="{FF2B5EF4-FFF2-40B4-BE49-F238E27FC236}">
                <a16:creationId xmlns:a16="http://schemas.microsoft.com/office/drawing/2014/main" id="{0EA38B27-358A-8FE5-36BD-D40D818D554B}"/>
              </a:ext>
            </a:extLst>
          </p:cNvPr>
          <p:cNvPicPr>
            <a:picLocks noChangeAspect="1"/>
          </p:cNvPicPr>
          <p:nvPr/>
        </p:nvPicPr>
        <p:blipFill>
          <a:blip r:embed="rId6"/>
          <a:stretch>
            <a:fillRect/>
          </a:stretch>
        </p:blipFill>
        <p:spPr>
          <a:xfrm>
            <a:off x="6607557" y="2080737"/>
            <a:ext cx="672346" cy="1731801"/>
          </a:xfrm>
          <a:prstGeom prst="rect">
            <a:avLst/>
          </a:prstGeom>
        </p:spPr>
      </p:pic>
      <p:pic>
        <p:nvPicPr>
          <p:cNvPr id="11" name="Picture 10">
            <a:extLst>
              <a:ext uri="{FF2B5EF4-FFF2-40B4-BE49-F238E27FC236}">
                <a16:creationId xmlns:a16="http://schemas.microsoft.com/office/drawing/2014/main" id="{8F550F53-FB68-091B-1015-0C95DD80FFCD}"/>
              </a:ext>
            </a:extLst>
          </p:cNvPr>
          <p:cNvPicPr>
            <a:picLocks noChangeAspect="1"/>
          </p:cNvPicPr>
          <p:nvPr/>
        </p:nvPicPr>
        <p:blipFill>
          <a:blip r:embed="rId7"/>
          <a:stretch>
            <a:fillRect/>
          </a:stretch>
        </p:blipFill>
        <p:spPr>
          <a:xfrm>
            <a:off x="7449201" y="2702827"/>
            <a:ext cx="1904863" cy="629360"/>
          </a:xfrm>
          <a:prstGeom prst="rect">
            <a:avLst/>
          </a:prstGeom>
        </p:spPr>
      </p:pic>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141C3DB0-F3C3-9469-CBFD-4FE8BA3F1A47}"/>
                  </a:ext>
                </a:extLst>
              </p:cNvPr>
              <p:cNvSpPr txBox="1"/>
              <p:nvPr/>
            </p:nvSpPr>
            <p:spPr>
              <a:xfrm>
                <a:off x="5544719" y="2470567"/>
                <a:ext cx="1003945"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rgbClr val="FFC000"/>
                          </a:solidFill>
                          <a:latin typeface="Cambria Math" panose="02040503050406030204" pitchFamily="18" charset="0"/>
                        </a:rPr>
                        <m:t>𝑅</m:t>
                      </m:r>
                      <m:r>
                        <a:rPr lang="el-GR" b="0" i="1" smtClean="0">
                          <a:solidFill>
                            <a:srgbClr val="FFC000"/>
                          </a:solidFill>
                          <a:latin typeface="Cambria Math" panose="02040503050406030204" pitchFamily="18" charset="0"/>
                        </a:rPr>
                        <m:t>=1</m:t>
                      </m:r>
                      <m:r>
                        <m:rPr>
                          <m:sty m:val="p"/>
                        </m:rPr>
                        <a:rPr lang="en-US" b="0" i="0" smtClean="0">
                          <a:solidFill>
                            <a:srgbClr val="FFC000"/>
                          </a:solidFill>
                          <a:latin typeface="Cambria Math" panose="02040503050406030204" pitchFamily="18" charset="0"/>
                        </a:rPr>
                        <m:t>m</m:t>
                      </m:r>
                    </m:oMath>
                  </m:oMathPara>
                </a14:m>
                <a:endParaRPr lang="en-US" dirty="0">
                  <a:solidFill>
                    <a:srgbClr val="FFC000"/>
                  </a:solidFill>
                </a:endParaRPr>
              </a:p>
            </p:txBody>
          </p:sp>
        </mc:Choice>
        <mc:Fallback xmlns="">
          <p:sp>
            <p:nvSpPr>
              <p:cNvPr id="12" name="TextBox 11">
                <a:extLst>
                  <a:ext uri="{FF2B5EF4-FFF2-40B4-BE49-F238E27FC236}">
                    <a16:creationId xmlns:a16="http://schemas.microsoft.com/office/drawing/2014/main" id="{141C3DB0-F3C3-9469-CBFD-4FE8BA3F1A47}"/>
                  </a:ext>
                </a:extLst>
              </p:cNvPr>
              <p:cNvSpPr txBox="1">
                <a:spLocks noRot="1" noChangeAspect="1" noMove="1" noResize="1" noEditPoints="1" noAdjustHandles="1" noChangeArrowheads="1" noChangeShapeType="1" noTextEdit="1"/>
              </p:cNvSpPr>
              <p:nvPr/>
            </p:nvSpPr>
            <p:spPr>
              <a:xfrm>
                <a:off x="5544719" y="2470567"/>
                <a:ext cx="1003945" cy="369332"/>
              </a:xfrm>
              <a:prstGeom prst="rect">
                <a:avLst/>
              </a:prstGeom>
              <a:blipFill>
                <a:blip r:embed="rId8"/>
                <a:stretch>
                  <a:fillRect/>
                </a:stretch>
              </a:blipFill>
            </p:spPr>
            <p:txBody>
              <a:bodyPr/>
              <a:lstStyle/>
              <a:p>
                <a:r>
                  <a:rPr lang="en-150">
                    <a:noFill/>
                  </a:rPr>
                  <a:t> </a:t>
                </a:r>
              </a:p>
            </p:txBody>
          </p:sp>
        </mc:Fallback>
      </mc:AlternateContent>
      <p:cxnSp>
        <p:nvCxnSpPr>
          <p:cNvPr id="13" name="Straight Connector 12">
            <a:extLst>
              <a:ext uri="{FF2B5EF4-FFF2-40B4-BE49-F238E27FC236}">
                <a16:creationId xmlns:a16="http://schemas.microsoft.com/office/drawing/2014/main" id="{51A21C5C-3F17-182B-1D29-6C85D2FD3FDB}"/>
              </a:ext>
            </a:extLst>
          </p:cNvPr>
          <p:cNvCxnSpPr>
            <a:cxnSpLocks/>
          </p:cNvCxnSpPr>
          <p:nvPr/>
        </p:nvCxnSpPr>
        <p:spPr>
          <a:xfrm flipH="1">
            <a:off x="5168318" y="2865364"/>
            <a:ext cx="1780051" cy="0"/>
          </a:xfrm>
          <a:prstGeom prst="line">
            <a:avLst/>
          </a:prstGeom>
          <a:ln w="38100">
            <a:solidFill>
              <a:srgbClr val="FFC000"/>
            </a:solidFill>
            <a:prstDash val="sysDot"/>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A4D21CFF-B2C6-0587-55C8-75AD607F97D1}"/>
              </a:ext>
            </a:extLst>
          </p:cNvPr>
          <p:cNvPicPr>
            <a:picLocks noChangeAspect="1"/>
          </p:cNvPicPr>
          <p:nvPr/>
        </p:nvPicPr>
        <p:blipFill>
          <a:blip r:embed="rId9"/>
          <a:stretch>
            <a:fillRect/>
          </a:stretch>
        </p:blipFill>
        <p:spPr>
          <a:xfrm>
            <a:off x="2558619" y="3899914"/>
            <a:ext cx="2339506" cy="829192"/>
          </a:xfrm>
          <a:prstGeom prst="rect">
            <a:avLst/>
          </a:prstGeom>
        </p:spPr>
      </p:pic>
      <p:pic>
        <p:nvPicPr>
          <p:cNvPr id="19" name="Picture 18">
            <a:extLst>
              <a:ext uri="{FF2B5EF4-FFF2-40B4-BE49-F238E27FC236}">
                <a16:creationId xmlns:a16="http://schemas.microsoft.com/office/drawing/2014/main" id="{F990AA3A-73E1-D30B-A9CA-550D41AA0299}"/>
              </a:ext>
            </a:extLst>
          </p:cNvPr>
          <p:cNvPicPr>
            <a:picLocks noChangeAspect="1"/>
          </p:cNvPicPr>
          <p:nvPr/>
        </p:nvPicPr>
        <p:blipFill>
          <a:blip r:embed="rId10"/>
          <a:stretch>
            <a:fillRect/>
          </a:stretch>
        </p:blipFill>
        <p:spPr>
          <a:xfrm>
            <a:off x="5071173" y="3912407"/>
            <a:ext cx="4756056" cy="1093849"/>
          </a:xfrm>
          <a:prstGeom prst="rect">
            <a:avLst/>
          </a:prstGeom>
        </p:spPr>
      </p:pic>
      <p:pic>
        <p:nvPicPr>
          <p:cNvPr id="21" name="Picture 20">
            <a:extLst>
              <a:ext uri="{FF2B5EF4-FFF2-40B4-BE49-F238E27FC236}">
                <a16:creationId xmlns:a16="http://schemas.microsoft.com/office/drawing/2014/main" id="{4FE5E639-AB65-4FD5-4B8C-E3A106E4CFE2}"/>
              </a:ext>
            </a:extLst>
          </p:cNvPr>
          <p:cNvPicPr>
            <a:picLocks noChangeAspect="1"/>
          </p:cNvPicPr>
          <p:nvPr/>
        </p:nvPicPr>
        <p:blipFill>
          <a:blip r:embed="rId11"/>
          <a:stretch>
            <a:fillRect/>
          </a:stretch>
        </p:blipFill>
        <p:spPr>
          <a:xfrm>
            <a:off x="670331" y="5039372"/>
            <a:ext cx="4171376" cy="605898"/>
          </a:xfrm>
          <a:prstGeom prst="rect">
            <a:avLst/>
          </a:prstGeom>
        </p:spPr>
      </p:pic>
      <p:pic>
        <p:nvPicPr>
          <p:cNvPr id="23" name="Picture 22">
            <a:extLst>
              <a:ext uri="{FF2B5EF4-FFF2-40B4-BE49-F238E27FC236}">
                <a16:creationId xmlns:a16="http://schemas.microsoft.com/office/drawing/2014/main" id="{D9E466C6-9382-98FB-0093-A2CF54324402}"/>
              </a:ext>
            </a:extLst>
          </p:cNvPr>
          <p:cNvPicPr>
            <a:picLocks noChangeAspect="1"/>
          </p:cNvPicPr>
          <p:nvPr/>
        </p:nvPicPr>
        <p:blipFill>
          <a:blip r:embed="rId12"/>
          <a:stretch>
            <a:fillRect/>
          </a:stretch>
        </p:blipFill>
        <p:spPr>
          <a:xfrm>
            <a:off x="5079229" y="4960702"/>
            <a:ext cx="2620980" cy="718897"/>
          </a:xfrm>
          <a:prstGeom prst="rect">
            <a:avLst/>
          </a:prstGeom>
        </p:spPr>
      </p:pic>
      <p:pic>
        <p:nvPicPr>
          <p:cNvPr id="25" name="Picture 24">
            <a:extLst>
              <a:ext uri="{FF2B5EF4-FFF2-40B4-BE49-F238E27FC236}">
                <a16:creationId xmlns:a16="http://schemas.microsoft.com/office/drawing/2014/main" id="{54E06D94-3FCA-F119-69B2-02FC88DB2DA3}"/>
              </a:ext>
            </a:extLst>
          </p:cNvPr>
          <p:cNvPicPr>
            <a:picLocks noChangeAspect="1"/>
          </p:cNvPicPr>
          <p:nvPr/>
        </p:nvPicPr>
        <p:blipFill>
          <a:blip r:embed="rId13"/>
          <a:stretch>
            <a:fillRect/>
          </a:stretch>
        </p:blipFill>
        <p:spPr>
          <a:xfrm>
            <a:off x="7700209" y="4985392"/>
            <a:ext cx="4048527" cy="718897"/>
          </a:xfrm>
          <a:prstGeom prst="rect">
            <a:avLst/>
          </a:prstGeom>
        </p:spPr>
      </p:pic>
      <p:pic>
        <p:nvPicPr>
          <p:cNvPr id="27" name="Picture 26">
            <a:extLst>
              <a:ext uri="{FF2B5EF4-FFF2-40B4-BE49-F238E27FC236}">
                <a16:creationId xmlns:a16="http://schemas.microsoft.com/office/drawing/2014/main" id="{39F3A2C7-6353-94CC-FAD0-DA558BFF6D17}"/>
              </a:ext>
            </a:extLst>
          </p:cNvPr>
          <p:cNvPicPr>
            <a:picLocks noChangeAspect="1"/>
          </p:cNvPicPr>
          <p:nvPr/>
        </p:nvPicPr>
        <p:blipFill>
          <a:blip r:embed="rId14"/>
          <a:stretch>
            <a:fillRect/>
          </a:stretch>
        </p:blipFill>
        <p:spPr>
          <a:xfrm>
            <a:off x="2909978" y="5821285"/>
            <a:ext cx="6814495" cy="831769"/>
          </a:xfrm>
          <a:prstGeom prst="rect">
            <a:avLst/>
          </a:prstGeom>
        </p:spPr>
      </p:pic>
    </p:spTree>
    <p:extLst>
      <p:ext uri="{BB962C8B-B14F-4D97-AF65-F5344CB8AC3E}">
        <p14:creationId xmlns:p14="http://schemas.microsoft.com/office/powerpoint/2010/main" val="10820434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500"/>
                                        <p:tgtEl>
                                          <p:spTgt spid="17"/>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500"/>
                                        <p:tgtEl>
                                          <p:spTgt spid="19"/>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500"/>
                                        <p:tgtEl>
                                          <p:spTgt spid="21"/>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500"/>
                                        <p:tgtEl>
                                          <p:spTgt spid="23"/>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fade">
                                      <p:cBhvr>
                                        <p:cTn id="61" dur="500"/>
                                        <p:tgtEl>
                                          <p:spTgt spid="25"/>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fade">
                                      <p:cBhvr>
                                        <p:cTn id="6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 grpId="0"/>
      <p:bldP spid="12"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E91731F4-315E-7BDB-3F92-C3E9FA2C2FBB}"/>
              </a:ext>
            </a:extLst>
          </p:cNvPr>
          <p:cNvSpPr txBox="1">
            <a:spLocks/>
          </p:cNvSpPr>
          <p:nvPr/>
        </p:nvSpPr>
        <p:spPr>
          <a:xfrm>
            <a:off x="1430893" y="333152"/>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Ο Νόμος της Παγκόσμιας Έλξης</a:t>
            </a:r>
          </a:p>
        </p:txBody>
      </p:sp>
      <p:sp>
        <p:nvSpPr>
          <p:cNvPr id="2" name="Oval 1">
            <a:extLst>
              <a:ext uri="{FF2B5EF4-FFF2-40B4-BE49-F238E27FC236}">
                <a16:creationId xmlns:a16="http://schemas.microsoft.com/office/drawing/2014/main" id="{42D49DC4-6492-FD86-0F0B-E7315C13391A}"/>
              </a:ext>
            </a:extLst>
          </p:cNvPr>
          <p:cNvSpPr/>
          <p:nvPr/>
        </p:nvSpPr>
        <p:spPr>
          <a:xfrm>
            <a:off x="1718682" y="2398817"/>
            <a:ext cx="1618284" cy="1586046"/>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0E25EBF-9736-92A2-5118-11572B1A9218}"/>
                  </a:ext>
                </a:extLst>
              </p:cNvPr>
              <p:cNvSpPr txBox="1"/>
              <p:nvPr/>
            </p:nvSpPr>
            <p:spPr>
              <a:xfrm>
                <a:off x="5444644" y="2750320"/>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rgbClr val="FFC000"/>
                          </a:solidFill>
                          <a:latin typeface="Cambria Math" panose="02040503050406030204" pitchFamily="18" charset="0"/>
                        </a:rPr>
                        <m:t>𝑅</m:t>
                      </m:r>
                    </m:oMath>
                  </m:oMathPara>
                </a14:m>
                <a:endParaRPr lang="en-US" i="1" dirty="0">
                  <a:solidFill>
                    <a:srgbClr val="FFC000"/>
                  </a:solidFill>
                </a:endParaRPr>
              </a:p>
            </p:txBody>
          </p:sp>
        </mc:Choice>
        <mc:Fallback xmlns="">
          <p:sp>
            <p:nvSpPr>
              <p:cNvPr id="7" name="TextBox 6">
                <a:extLst>
                  <a:ext uri="{FF2B5EF4-FFF2-40B4-BE49-F238E27FC236}">
                    <a16:creationId xmlns:a16="http://schemas.microsoft.com/office/drawing/2014/main" id="{40E25EBF-9736-92A2-5118-11572B1A9218}"/>
                  </a:ext>
                </a:extLst>
              </p:cNvPr>
              <p:cNvSpPr txBox="1">
                <a:spLocks noRot="1" noChangeAspect="1" noMove="1" noResize="1" noEditPoints="1" noAdjustHandles="1" noChangeArrowheads="1" noChangeShapeType="1" noTextEdit="1"/>
              </p:cNvSpPr>
              <p:nvPr/>
            </p:nvSpPr>
            <p:spPr>
              <a:xfrm>
                <a:off x="5444644" y="2750320"/>
                <a:ext cx="809244" cy="369332"/>
              </a:xfrm>
              <a:prstGeom prst="rect">
                <a:avLst/>
              </a:prstGeom>
              <a:blipFill>
                <a:blip r:embed="rId3"/>
                <a:stretch>
                  <a:fillRect/>
                </a:stretch>
              </a:blipFill>
            </p:spPr>
            <p:txBody>
              <a:bodyPr/>
              <a:lstStyle/>
              <a:p>
                <a:r>
                  <a:rPr lang="en-150">
                    <a:noFill/>
                  </a:rPr>
                  <a:t> </a:t>
                </a:r>
              </a:p>
            </p:txBody>
          </p:sp>
        </mc:Fallback>
      </mc:AlternateContent>
      <p:sp>
        <p:nvSpPr>
          <p:cNvPr id="8" name="Oval 7">
            <a:extLst>
              <a:ext uri="{FF2B5EF4-FFF2-40B4-BE49-F238E27FC236}">
                <a16:creationId xmlns:a16="http://schemas.microsoft.com/office/drawing/2014/main" id="{7994C36F-8AE0-866D-2323-867C4CB50DEB}"/>
              </a:ext>
            </a:extLst>
          </p:cNvPr>
          <p:cNvSpPr/>
          <p:nvPr/>
        </p:nvSpPr>
        <p:spPr>
          <a:xfrm>
            <a:off x="8606337" y="2445541"/>
            <a:ext cx="1492619" cy="1492619"/>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6" name="Straight Connector 5">
            <a:extLst>
              <a:ext uri="{FF2B5EF4-FFF2-40B4-BE49-F238E27FC236}">
                <a16:creationId xmlns:a16="http://schemas.microsoft.com/office/drawing/2014/main" id="{AFAEFE05-0787-845E-F7B4-6BEB3BD4A21A}"/>
              </a:ext>
            </a:extLst>
          </p:cNvPr>
          <p:cNvCxnSpPr>
            <a:cxnSpLocks/>
            <a:stCxn id="10" idx="6"/>
          </p:cNvCxnSpPr>
          <p:nvPr/>
        </p:nvCxnSpPr>
        <p:spPr>
          <a:xfrm flipH="1">
            <a:off x="2544168" y="3191840"/>
            <a:ext cx="6880478" cy="11"/>
          </a:xfrm>
          <a:prstGeom prst="line">
            <a:avLst/>
          </a:prstGeom>
          <a:ln w="38100">
            <a:solidFill>
              <a:srgbClr val="FFC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75B09A53-1620-C022-3F35-9CEDF4094A52}"/>
                  </a:ext>
                </a:extLst>
              </p:cNvPr>
              <p:cNvSpPr txBox="1"/>
              <p:nvPr/>
            </p:nvSpPr>
            <p:spPr>
              <a:xfrm>
                <a:off x="2153359" y="1933437"/>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𝑚</m:t>
                          </m:r>
                        </m:e>
                        <m:sub>
                          <m:r>
                            <a:rPr lang="en-US" b="0" i="1" smtClean="0">
                              <a:solidFill>
                                <a:schemeClr val="accent1">
                                  <a:lumMod val="60000"/>
                                  <a:lumOff val="40000"/>
                                </a:schemeClr>
                              </a:solidFill>
                              <a:latin typeface="Cambria Math" panose="02040503050406030204" pitchFamily="18" charset="0"/>
                            </a:rPr>
                            <m:t>1</m:t>
                          </m:r>
                        </m:sub>
                      </m:sSub>
                    </m:oMath>
                  </m:oMathPara>
                </a14:m>
                <a:endParaRPr lang="en-US" i="1" dirty="0">
                  <a:solidFill>
                    <a:srgbClr val="FFC000"/>
                  </a:solidFill>
                </a:endParaRPr>
              </a:p>
            </p:txBody>
          </p:sp>
        </mc:Choice>
        <mc:Fallback xmlns="">
          <p:sp>
            <p:nvSpPr>
              <p:cNvPr id="12" name="TextBox 11">
                <a:extLst>
                  <a:ext uri="{FF2B5EF4-FFF2-40B4-BE49-F238E27FC236}">
                    <a16:creationId xmlns:a16="http://schemas.microsoft.com/office/drawing/2014/main" id="{75B09A53-1620-C022-3F35-9CEDF4094A52}"/>
                  </a:ext>
                </a:extLst>
              </p:cNvPr>
              <p:cNvSpPr txBox="1">
                <a:spLocks noRot="1" noChangeAspect="1" noMove="1" noResize="1" noEditPoints="1" noAdjustHandles="1" noChangeArrowheads="1" noChangeShapeType="1" noTextEdit="1"/>
              </p:cNvSpPr>
              <p:nvPr/>
            </p:nvSpPr>
            <p:spPr>
              <a:xfrm>
                <a:off x="2153359" y="1933437"/>
                <a:ext cx="809244" cy="369332"/>
              </a:xfrm>
              <a:prstGeom prst="rect">
                <a:avLst/>
              </a:prstGeom>
              <a:blipFill>
                <a:blip r:embed="rId4"/>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EF12440-D931-9BC5-7444-5505C5954867}"/>
                  </a:ext>
                </a:extLst>
              </p:cNvPr>
              <p:cNvSpPr txBox="1"/>
              <p:nvPr/>
            </p:nvSpPr>
            <p:spPr>
              <a:xfrm>
                <a:off x="3723808" y="2622810"/>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1</m:t>
                              </m:r>
                            </m:sub>
                          </m:sSub>
                        </m:e>
                      </m:acc>
                    </m:oMath>
                  </m:oMathPara>
                </a14:m>
                <a:endParaRPr lang="en-US" i="1" dirty="0">
                  <a:solidFill>
                    <a:srgbClr val="FF0000"/>
                  </a:solidFill>
                </a:endParaRPr>
              </a:p>
            </p:txBody>
          </p:sp>
        </mc:Choice>
        <mc:Fallback xmlns="">
          <p:sp>
            <p:nvSpPr>
              <p:cNvPr id="15" name="TextBox 14">
                <a:extLst>
                  <a:ext uri="{FF2B5EF4-FFF2-40B4-BE49-F238E27FC236}">
                    <a16:creationId xmlns:a16="http://schemas.microsoft.com/office/drawing/2014/main" id="{CEF12440-D931-9BC5-7444-5505C5954867}"/>
                  </a:ext>
                </a:extLst>
              </p:cNvPr>
              <p:cNvSpPr txBox="1">
                <a:spLocks noRot="1" noChangeAspect="1" noMove="1" noResize="1" noEditPoints="1" noAdjustHandles="1" noChangeArrowheads="1" noChangeShapeType="1" noTextEdit="1"/>
              </p:cNvSpPr>
              <p:nvPr/>
            </p:nvSpPr>
            <p:spPr>
              <a:xfrm>
                <a:off x="3723808" y="2622810"/>
                <a:ext cx="415019" cy="402931"/>
              </a:xfrm>
              <a:prstGeom prst="rect">
                <a:avLst/>
              </a:prstGeom>
              <a:blipFill>
                <a:blip r:embed="rId5"/>
                <a:stretch>
                  <a:fillRect/>
                </a:stretch>
              </a:blipFill>
            </p:spPr>
            <p:txBody>
              <a:bodyPr/>
              <a:lstStyle/>
              <a:p>
                <a:r>
                  <a:rPr lang="en-150">
                    <a:noFill/>
                  </a:rPr>
                  <a:t> </a:t>
                </a:r>
              </a:p>
            </p:txBody>
          </p:sp>
        </mc:Fallback>
      </mc:AlternateContent>
      <p:cxnSp>
        <p:nvCxnSpPr>
          <p:cNvPr id="17" name="Straight Arrow Connector 16">
            <a:extLst>
              <a:ext uri="{FF2B5EF4-FFF2-40B4-BE49-F238E27FC236}">
                <a16:creationId xmlns:a16="http://schemas.microsoft.com/office/drawing/2014/main" id="{96DAC7CC-68B2-C87A-0874-D1A0ACCEE708}"/>
              </a:ext>
            </a:extLst>
          </p:cNvPr>
          <p:cNvCxnSpPr>
            <a:cxnSpLocks/>
          </p:cNvCxnSpPr>
          <p:nvPr/>
        </p:nvCxnSpPr>
        <p:spPr>
          <a:xfrm>
            <a:off x="2582508" y="3188068"/>
            <a:ext cx="72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4C886191-0207-1CD3-98A4-6E30A143C31E}"/>
              </a:ext>
            </a:extLst>
          </p:cNvPr>
          <p:cNvSpPr/>
          <p:nvPr/>
        </p:nvSpPr>
        <p:spPr>
          <a:xfrm>
            <a:off x="2464027"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20" name="Straight Arrow Connector 19">
            <a:extLst>
              <a:ext uri="{FF2B5EF4-FFF2-40B4-BE49-F238E27FC236}">
                <a16:creationId xmlns:a16="http://schemas.microsoft.com/office/drawing/2014/main" id="{619016A5-7979-6A85-9340-C6A84C8AAA4E}"/>
              </a:ext>
            </a:extLst>
          </p:cNvPr>
          <p:cNvCxnSpPr>
            <a:cxnSpLocks/>
          </p:cNvCxnSpPr>
          <p:nvPr/>
        </p:nvCxnSpPr>
        <p:spPr>
          <a:xfrm rot="10800000">
            <a:off x="8632646" y="3188068"/>
            <a:ext cx="72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6D707A94-EDD8-1A65-9B8B-00397F75DD7B}"/>
              </a:ext>
            </a:extLst>
          </p:cNvPr>
          <p:cNvSpPr/>
          <p:nvPr/>
        </p:nvSpPr>
        <p:spPr>
          <a:xfrm>
            <a:off x="9280646"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E48C0084-85B2-8144-940D-3BBFBD22E400}"/>
                  </a:ext>
                </a:extLst>
              </p:cNvPr>
              <p:cNvSpPr txBox="1"/>
              <p:nvPr/>
            </p:nvSpPr>
            <p:spPr>
              <a:xfrm>
                <a:off x="7758289" y="2555594"/>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2</m:t>
                              </m:r>
                            </m:sub>
                          </m:sSub>
                        </m:e>
                      </m:acc>
                    </m:oMath>
                  </m:oMathPara>
                </a14:m>
                <a:endParaRPr lang="en-US" i="1" dirty="0">
                  <a:solidFill>
                    <a:srgbClr val="FF0000"/>
                  </a:solidFill>
                </a:endParaRPr>
              </a:p>
            </p:txBody>
          </p:sp>
        </mc:Choice>
        <mc:Fallback xmlns="">
          <p:sp>
            <p:nvSpPr>
              <p:cNvPr id="21" name="TextBox 20">
                <a:extLst>
                  <a:ext uri="{FF2B5EF4-FFF2-40B4-BE49-F238E27FC236}">
                    <a16:creationId xmlns:a16="http://schemas.microsoft.com/office/drawing/2014/main" id="{E48C0084-85B2-8144-940D-3BBFBD22E400}"/>
                  </a:ext>
                </a:extLst>
              </p:cNvPr>
              <p:cNvSpPr txBox="1">
                <a:spLocks noRot="1" noChangeAspect="1" noMove="1" noResize="1" noEditPoints="1" noAdjustHandles="1" noChangeArrowheads="1" noChangeShapeType="1" noTextEdit="1"/>
              </p:cNvSpPr>
              <p:nvPr/>
            </p:nvSpPr>
            <p:spPr>
              <a:xfrm>
                <a:off x="7758289" y="2555594"/>
                <a:ext cx="415019" cy="402931"/>
              </a:xfrm>
              <a:prstGeom prst="rect">
                <a:avLst/>
              </a:prstGeom>
              <a:blipFill>
                <a:blip r:embed="rId6"/>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2504BD4B-D898-21A4-A5C4-B87A8255E04F}"/>
                  </a:ext>
                </a:extLst>
              </p:cNvPr>
              <p:cNvSpPr txBox="1"/>
              <p:nvPr/>
            </p:nvSpPr>
            <p:spPr>
              <a:xfrm>
                <a:off x="3881901" y="3830808"/>
                <a:ext cx="3934730" cy="103752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3600" b="0" i="1" smtClean="0">
                          <a:solidFill>
                            <a:srgbClr val="FF0000"/>
                          </a:solidFill>
                          <a:latin typeface="Cambria Math" panose="02040503050406030204" pitchFamily="18" charset="0"/>
                        </a:rPr>
                        <m:t>𝐹</m:t>
                      </m:r>
                      <m:r>
                        <a:rPr lang="en-US" sz="3600" b="0" i="1" smtClean="0">
                          <a:solidFill>
                            <a:srgbClr val="FF0000"/>
                          </a:solidFill>
                          <a:latin typeface="Cambria Math" panose="02040503050406030204" pitchFamily="18" charset="0"/>
                        </a:rPr>
                        <m:t>=</m:t>
                      </m:r>
                      <m:r>
                        <a:rPr lang="en-US" sz="3600" b="0" i="1" smtClean="0">
                          <a:solidFill>
                            <a:srgbClr val="FF0000"/>
                          </a:solidFill>
                          <a:latin typeface="Cambria Math" panose="02040503050406030204" pitchFamily="18" charset="0"/>
                        </a:rPr>
                        <m:t>𝐺</m:t>
                      </m:r>
                      <m:f>
                        <m:fPr>
                          <m:ctrlPr>
                            <a:rPr lang="en-US" sz="3600" b="0" i="1" smtClean="0">
                              <a:solidFill>
                                <a:srgbClr val="FF0000"/>
                              </a:solidFill>
                              <a:latin typeface="Cambria Math" panose="02040503050406030204" pitchFamily="18" charset="0"/>
                            </a:rPr>
                          </m:ctrlPr>
                        </m:fPr>
                        <m:num>
                          <m:sSub>
                            <m:sSubPr>
                              <m:ctrlPr>
                                <a:rPr lang="en-US" sz="3600" b="0" i="1" smtClean="0">
                                  <a:solidFill>
                                    <a:srgbClr val="FF0000"/>
                                  </a:solidFill>
                                  <a:latin typeface="Cambria Math" panose="02040503050406030204" pitchFamily="18" charset="0"/>
                                </a:rPr>
                              </m:ctrlPr>
                            </m:sSubPr>
                            <m:e>
                              <m:r>
                                <a:rPr lang="en-US" sz="3600" b="0" i="1" smtClean="0">
                                  <a:solidFill>
                                    <a:srgbClr val="FF0000"/>
                                  </a:solidFill>
                                  <a:latin typeface="Cambria Math" panose="02040503050406030204" pitchFamily="18" charset="0"/>
                                </a:rPr>
                                <m:t>𝑚</m:t>
                              </m:r>
                            </m:e>
                            <m:sub>
                              <m:r>
                                <a:rPr lang="en-US" sz="3600" b="0" i="1" smtClean="0">
                                  <a:solidFill>
                                    <a:srgbClr val="FF0000"/>
                                  </a:solidFill>
                                  <a:latin typeface="Cambria Math" panose="02040503050406030204" pitchFamily="18" charset="0"/>
                                </a:rPr>
                                <m:t>1</m:t>
                              </m:r>
                            </m:sub>
                          </m:sSub>
                          <m:r>
                            <a:rPr lang="en-US" sz="3600" b="0" i="1" smtClean="0">
                              <a:solidFill>
                                <a:srgbClr val="FF0000"/>
                              </a:solidFill>
                              <a:latin typeface="Cambria Math" panose="02040503050406030204" pitchFamily="18" charset="0"/>
                              <a:ea typeface="Cambria Math" panose="02040503050406030204" pitchFamily="18" charset="0"/>
                            </a:rPr>
                            <m:t>∙</m:t>
                          </m:r>
                          <m:sSub>
                            <m:sSubPr>
                              <m:ctrlPr>
                                <a:rPr lang="en-US" sz="3600" i="1">
                                  <a:solidFill>
                                    <a:srgbClr val="FF0000"/>
                                  </a:solidFill>
                                  <a:latin typeface="Cambria Math" panose="02040503050406030204" pitchFamily="18" charset="0"/>
                                </a:rPr>
                              </m:ctrlPr>
                            </m:sSubPr>
                            <m:e>
                              <m:r>
                                <a:rPr lang="en-US" sz="3600" i="1">
                                  <a:solidFill>
                                    <a:srgbClr val="FF0000"/>
                                  </a:solidFill>
                                  <a:latin typeface="Cambria Math" panose="02040503050406030204" pitchFamily="18" charset="0"/>
                                </a:rPr>
                                <m:t>𝑚</m:t>
                              </m:r>
                            </m:e>
                            <m:sub>
                              <m:r>
                                <a:rPr lang="en-US" sz="3600" b="0" i="1" smtClean="0">
                                  <a:solidFill>
                                    <a:srgbClr val="FF0000"/>
                                  </a:solidFill>
                                  <a:latin typeface="Cambria Math" panose="02040503050406030204" pitchFamily="18" charset="0"/>
                                </a:rPr>
                                <m:t>2</m:t>
                              </m:r>
                            </m:sub>
                          </m:sSub>
                        </m:num>
                        <m:den>
                          <m:sSup>
                            <m:sSupPr>
                              <m:ctrlPr>
                                <a:rPr lang="en-US" sz="3600" b="0" i="1" smtClean="0">
                                  <a:solidFill>
                                    <a:srgbClr val="FF0000"/>
                                  </a:solidFill>
                                  <a:latin typeface="Cambria Math" panose="02040503050406030204" pitchFamily="18" charset="0"/>
                                </a:rPr>
                              </m:ctrlPr>
                            </m:sSupPr>
                            <m:e>
                              <m:r>
                                <a:rPr lang="en-US" sz="3600" b="0" i="1" smtClean="0">
                                  <a:solidFill>
                                    <a:srgbClr val="FF0000"/>
                                  </a:solidFill>
                                  <a:latin typeface="Cambria Math" panose="02040503050406030204" pitchFamily="18" charset="0"/>
                                </a:rPr>
                                <m:t>𝑅</m:t>
                              </m:r>
                            </m:e>
                            <m:sup>
                              <m:r>
                                <a:rPr lang="en-US" sz="3600" b="0" i="1" smtClean="0">
                                  <a:solidFill>
                                    <a:srgbClr val="FF0000"/>
                                  </a:solidFill>
                                  <a:latin typeface="Cambria Math" panose="02040503050406030204" pitchFamily="18" charset="0"/>
                                </a:rPr>
                                <m:t>2</m:t>
                              </m:r>
                            </m:sup>
                          </m:sSup>
                        </m:den>
                      </m:f>
                    </m:oMath>
                  </m:oMathPara>
                </a14:m>
                <a:endParaRPr lang="en-US" sz="3600" i="1" dirty="0">
                  <a:solidFill>
                    <a:srgbClr val="FF0000"/>
                  </a:solidFill>
                </a:endParaRPr>
              </a:p>
            </p:txBody>
          </p:sp>
        </mc:Choice>
        <mc:Fallback xmlns="">
          <p:sp>
            <p:nvSpPr>
              <p:cNvPr id="22" name="TextBox 21">
                <a:extLst>
                  <a:ext uri="{FF2B5EF4-FFF2-40B4-BE49-F238E27FC236}">
                    <a16:creationId xmlns:a16="http://schemas.microsoft.com/office/drawing/2014/main" id="{2504BD4B-D898-21A4-A5C4-B87A8255E04F}"/>
                  </a:ext>
                </a:extLst>
              </p:cNvPr>
              <p:cNvSpPr txBox="1">
                <a:spLocks noRot="1" noChangeAspect="1" noMove="1" noResize="1" noEditPoints="1" noAdjustHandles="1" noChangeArrowheads="1" noChangeShapeType="1" noTextEdit="1"/>
              </p:cNvSpPr>
              <p:nvPr/>
            </p:nvSpPr>
            <p:spPr>
              <a:xfrm>
                <a:off x="3881901" y="3830808"/>
                <a:ext cx="3934730" cy="1037528"/>
              </a:xfrm>
              <a:prstGeom prst="rect">
                <a:avLst/>
              </a:prstGeom>
              <a:blipFill>
                <a:blip r:embed="rId7"/>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4CD5DE9-2898-2E75-22A9-0499676AA4D2}"/>
                  </a:ext>
                </a:extLst>
              </p:cNvPr>
              <p:cNvSpPr txBox="1"/>
              <p:nvPr/>
            </p:nvSpPr>
            <p:spPr>
              <a:xfrm>
                <a:off x="8948024" y="1826107"/>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𝑚</m:t>
                          </m:r>
                        </m:e>
                        <m:sub>
                          <m:r>
                            <a:rPr lang="en-US" b="0" i="1" smtClean="0">
                              <a:solidFill>
                                <a:schemeClr val="accent1">
                                  <a:lumMod val="60000"/>
                                  <a:lumOff val="40000"/>
                                </a:schemeClr>
                              </a:solidFill>
                              <a:latin typeface="Cambria Math" panose="02040503050406030204" pitchFamily="18" charset="0"/>
                            </a:rPr>
                            <m:t>2</m:t>
                          </m:r>
                        </m:sub>
                      </m:sSub>
                    </m:oMath>
                  </m:oMathPara>
                </a14:m>
                <a:endParaRPr lang="en-US" i="1" dirty="0">
                  <a:solidFill>
                    <a:srgbClr val="FFC000"/>
                  </a:solidFill>
                </a:endParaRPr>
              </a:p>
            </p:txBody>
          </p:sp>
        </mc:Choice>
        <mc:Fallback xmlns="">
          <p:sp>
            <p:nvSpPr>
              <p:cNvPr id="3" name="TextBox 2">
                <a:extLst>
                  <a:ext uri="{FF2B5EF4-FFF2-40B4-BE49-F238E27FC236}">
                    <a16:creationId xmlns:a16="http://schemas.microsoft.com/office/drawing/2014/main" id="{54CD5DE9-2898-2E75-22A9-0499676AA4D2}"/>
                  </a:ext>
                </a:extLst>
              </p:cNvPr>
              <p:cNvSpPr txBox="1">
                <a:spLocks noRot="1" noChangeAspect="1" noMove="1" noResize="1" noEditPoints="1" noAdjustHandles="1" noChangeArrowheads="1" noChangeShapeType="1" noTextEdit="1"/>
              </p:cNvSpPr>
              <p:nvPr/>
            </p:nvSpPr>
            <p:spPr>
              <a:xfrm>
                <a:off x="8948024" y="1826107"/>
                <a:ext cx="809244" cy="369332"/>
              </a:xfrm>
              <a:prstGeom prst="rect">
                <a:avLst/>
              </a:prstGeom>
              <a:blipFill>
                <a:blip r:embed="rId8"/>
                <a:stretch>
                  <a:fillRect/>
                </a:stretch>
              </a:blipFill>
            </p:spPr>
            <p:txBody>
              <a:bodyPr/>
              <a:lstStyle/>
              <a:p>
                <a:r>
                  <a:rPr lang="en-150">
                    <a:noFill/>
                  </a:rPr>
                  <a:t> </a:t>
                </a:r>
              </a:p>
            </p:txBody>
          </p:sp>
        </mc:Fallback>
      </mc:AlternateContent>
      <p:sp>
        <p:nvSpPr>
          <p:cNvPr id="16" name="Subtitle 2">
            <a:extLst>
              <a:ext uri="{FF2B5EF4-FFF2-40B4-BE49-F238E27FC236}">
                <a16:creationId xmlns:a16="http://schemas.microsoft.com/office/drawing/2014/main" id="{CA40DB37-F224-824F-00B1-4BDAA07B2143}"/>
              </a:ext>
            </a:extLst>
          </p:cNvPr>
          <p:cNvSpPr txBox="1">
            <a:spLocks/>
          </p:cNvSpPr>
          <p:nvPr/>
        </p:nvSpPr>
        <p:spPr>
          <a:xfrm>
            <a:off x="1257273" y="5300531"/>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Τι θα συμβεί εάν διπλασιαστεί η μάζα </a:t>
            </a:r>
            <a:r>
              <a:rPr lang="en-US" dirty="0">
                <a:solidFill>
                  <a:schemeClr val="bg1"/>
                </a:solidFill>
              </a:rPr>
              <a:t>m</a:t>
            </a:r>
            <a:r>
              <a:rPr lang="en-US" baseline="-25000" dirty="0">
                <a:solidFill>
                  <a:schemeClr val="bg1"/>
                </a:solidFill>
              </a:rPr>
              <a:t>1</a:t>
            </a:r>
            <a:r>
              <a:rPr lang="el-GR" dirty="0">
                <a:solidFill>
                  <a:schemeClr val="bg1"/>
                </a:solidFill>
              </a:rPr>
              <a:t>;</a:t>
            </a:r>
          </a:p>
        </p:txBody>
      </p:sp>
    </p:spTree>
    <p:extLst>
      <p:ext uri="{BB962C8B-B14F-4D97-AF65-F5344CB8AC3E}">
        <p14:creationId xmlns:p14="http://schemas.microsoft.com/office/powerpoint/2010/main" val="262420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E91731F4-315E-7BDB-3F92-C3E9FA2C2FBB}"/>
              </a:ext>
            </a:extLst>
          </p:cNvPr>
          <p:cNvSpPr txBox="1">
            <a:spLocks/>
          </p:cNvSpPr>
          <p:nvPr/>
        </p:nvSpPr>
        <p:spPr>
          <a:xfrm>
            <a:off x="1430893" y="333152"/>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Ο Νόμος της Παγκόσμιας Έλξης</a:t>
            </a:r>
          </a:p>
        </p:txBody>
      </p:sp>
      <p:sp>
        <p:nvSpPr>
          <p:cNvPr id="2" name="Oval 1">
            <a:extLst>
              <a:ext uri="{FF2B5EF4-FFF2-40B4-BE49-F238E27FC236}">
                <a16:creationId xmlns:a16="http://schemas.microsoft.com/office/drawing/2014/main" id="{42D49DC4-6492-FD86-0F0B-E7315C13391A}"/>
              </a:ext>
            </a:extLst>
          </p:cNvPr>
          <p:cNvSpPr/>
          <p:nvPr/>
        </p:nvSpPr>
        <p:spPr>
          <a:xfrm>
            <a:off x="1718682" y="2398817"/>
            <a:ext cx="1618284" cy="1586046"/>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0E25EBF-9736-92A2-5118-11572B1A9218}"/>
                  </a:ext>
                </a:extLst>
              </p:cNvPr>
              <p:cNvSpPr txBox="1"/>
              <p:nvPr/>
            </p:nvSpPr>
            <p:spPr>
              <a:xfrm>
                <a:off x="5444644" y="2750320"/>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rgbClr val="FFC000"/>
                          </a:solidFill>
                          <a:latin typeface="Cambria Math" panose="02040503050406030204" pitchFamily="18" charset="0"/>
                        </a:rPr>
                        <m:t>𝑅</m:t>
                      </m:r>
                    </m:oMath>
                  </m:oMathPara>
                </a14:m>
                <a:endParaRPr lang="en-US" i="1" dirty="0">
                  <a:solidFill>
                    <a:srgbClr val="FFC000"/>
                  </a:solidFill>
                </a:endParaRPr>
              </a:p>
            </p:txBody>
          </p:sp>
        </mc:Choice>
        <mc:Fallback xmlns="">
          <p:sp>
            <p:nvSpPr>
              <p:cNvPr id="7" name="TextBox 6">
                <a:extLst>
                  <a:ext uri="{FF2B5EF4-FFF2-40B4-BE49-F238E27FC236}">
                    <a16:creationId xmlns:a16="http://schemas.microsoft.com/office/drawing/2014/main" id="{40E25EBF-9736-92A2-5118-11572B1A9218}"/>
                  </a:ext>
                </a:extLst>
              </p:cNvPr>
              <p:cNvSpPr txBox="1">
                <a:spLocks noRot="1" noChangeAspect="1" noMove="1" noResize="1" noEditPoints="1" noAdjustHandles="1" noChangeArrowheads="1" noChangeShapeType="1" noTextEdit="1"/>
              </p:cNvSpPr>
              <p:nvPr/>
            </p:nvSpPr>
            <p:spPr>
              <a:xfrm>
                <a:off x="5444644" y="2750320"/>
                <a:ext cx="809244" cy="369332"/>
              </a:xfrm>
              <a:prstGeom prst="rect">
                <a:avLst/>
              </a:prstGeom>
              <a:blipFill>
                <a:blip r:embed="rId3"/>
                <a:stretch>
                  <a:fillRect/>
                </a:stretch>
              </a:blipFill>
            </p:spPr>
            <p:txBody>
              <a:bodyPr/>
              <a:lstStyle/>
              <a:p>
                <a:r>
                  <a:rPr lang="en-150">
                    <a:noFill/>
                  </a:rPr>
                  <a:t> </a:t>
                </a:r>
              </a:p>
            </p:txBody>
          </p:sp>
        </mc:Fallback>
      </mc:AlternateContent>
      <p:sp>
        <p:nvSpPr>
          <p:cNvPr id="8" name="Oval 7">
            <a:extLst>
              <a:ext uri="{FF2B5EF4-FFF2-40B4-BE49-F238E27FC236}">
                <a16:creationId xmlns:a16="http://schemas.microsoft.com/office/drawing/2014/main" id="{7994C36F-8AE0-866D-2323-867C4CB50DEB}"/>
              </a:ext>
            </a:extLst>
          </p:cNvPr>
          <p:cNvSpPr/>
          <p:nvPr/>
        </p:nvSpPr>
        <p:spPr>
          <a:xfrm>
            <a:off x="8606337" y="2445541"/>
            <a:ext cx="1492619" cy="1492619"/>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6" name="Straight Connector 5">
            <a:extLst>
              <a:ext uri="{FF2B5EF4-FFF2-40B4-BE49-F238E27FC236}">
                <a16:creationId xmlns:a16="http://schemas.microsoft.com/office/drawing/2014/main" id="{AFAEFE05-0787-845E-F7B4-6BEB3BD4A21A}"/>
              </a:ext>
            </a:extLst>
          </p:cNvPr>
          <p:cNvCxnSpPr>
            <a:cxnSpLocks/>
            <a:stCxn id="10" idx="6"/>
          </p:cNvCxnSpPr>
          <p:nvPr/>
        </p:nvCxnSpPr>
        <p:spPr>
          <a:xfrm flipH="1">
            <a:off x="2544168" y="3191840"/>
            <a:ext cx="6880478" cy="11"/>
          </a:xfrm>
          <a:prstGeom prst="line">
            <a:avLst/>
          </a:prstGeom>
          <a:ln w="38100">
            <a:solidFill>
              <a:srgbClr val="FFC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75B09A53-1620-C022-3F35-9CEDF4094A52}"/>
                  </a:ext>
                </a:extLst>
              </p:cNvPr>
              <p:cNvSpPr txBox="1"/>
              <p:nvPr/>
            </p:nvSpPr>
            <p:spPr>
              <a:xfrm>
                <a:off x="2153359" y="1933437"/>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𝑚</m:t>
                          </m:r>
                        </m:e>
                        <m:sub>
                          <m:r>
                            <a:rPr lang="en-US" b="0" i="1" smtClean="0">
                              <a:solidFill>
                                <a:schemeClr val="accent1">
                                  <a:lumMod val="60000"/>
                                  <a:lumOff val="40000"/>
                                </a:schemeClr>
                              </a:solidFill>
                              <a:latin typeface="Cambria Math" panose="02040503050406030204" pitchFamily="18" charset="0"/>
                            </a:rPr>
                            <m:t>1</m:t>
                          </m:r>
                        </m:sub>
                      </m:sSub>
                    </m:oMath>
                  </m:oMathPara>
                </a14:m>
                <a:endParaRPr lang="en-US" i="1" dirty="0">
                  <a:solidFill>
                    <a:srgbClr val="FFC000"/>
                  </a:solidFill>
                </a:endParaRPr>
              </a:p>
            </p:txBody>
          </p:sp>
        </mc:Choice>
        <mc:Fallback xmlns="">
          <p:sp>
            <p:nvSpPr>
              <p:cNvPr id="12" name="TextBox 11">
                <a:extLst>
                  <a:ext uri="{FF2B5EF4-FFF2-40B4-BE49-F238E27FC236}">
                    <a16:creationId xmlns:a16="http://schemas.microsoft.com/office/drawing/2014/main" id="{75B09A53-1620-C022-3F35-9CEDF4094A52}"/>
                  </a:ext>
                </a:extLst>
              </p:cNvPr>
              <p:cNvSpPr txBox="1">
                <a:spLocks noRot="1" noChangeAspect="1" noMove="1" noResize="1" noEditPoints="1" noAdjustHandles="1" noChangeArrowheads="1" noChangeShapeType="1" noTextEdit="1"/>
              </p:cNvSpPr>
              <p:nvPr/>
            </p:nvSpPr>
            <p:spPr>
              <a:xfrm>
                <a:off x="2153359" y="1933437"/>
                <a:ext cx="809244" cy="369332"/>
              </a:xfrm>
              <a:prstGeom prst="rect">
                <a:avLst/>
              </a:prstGeom>
              <a:blipFill>
                <a:blip r:embed="rId4"/>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EF12440-D931-9BC5-7444-5505C5954867}"/>
                  </a:ext>
                </a:extLst>
              </p:cNvPr>
              <p:cNvSpPr txBox="1"/>
              <p:nvPr/>
            </p:nvSpPr>
            <p:spPr>
              <a:xfrm>
                <a:off x="3723808" y="2622810"/>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1</m:t>
                              </m:r>
                            </m:sub>
                          </m:sSub>
                        </m:e>
                      </m:acc>
                    </m:oMath>
                  </m:oMathPara>
                </a14:m>
                <a:endParaRPr lang="en-US" i="1" dirty="0">
                  <a:solidFill>
                    <a:srgbClr val="FF0000"/>
                  </a:solidFill>
                </a:endParaRPr>
              </a:p>
            </p:txBody>
          </p:sp>
        </mc:Choice>
        <mc:Fallback xmlns="">
          <p:sp>
            <p:nvSpPr>
              <p:cNvPr id="15" name="TextBox 14">
                <a:extLst>
                  <a:ext uri="{FF2B5EF4-FFF2-40B4-BE49-F238E27FC236}">
                    <a16:creationId xmlns:a16="http://schemas.microsoft.com/office/drawing/2014/main" id="{CEF12440-D931-9BC5-7444-5505C5954867}"/>
                  </a:ext>
                </a:extLst>
              </p:cNvPr>
              <p:cNvSpPr txBox="1">
                <a:spLocks noRot="1" noChangeAspect="1" noMove="1" noResize="1" noEditPoints="1" noAdjustHandles="1" noChangeArrowheads="1" noChangeShapeType="1" noTextEdit="1"/>
              </p:cNvSpPr>
              <p:nvPr/>
            </p:nvSpPr>
            <p:spPr>
              <a:xfrm>
                <a:off x="3723808" y="2622810"/>
                <a:ext cx="415019" cy="402931"/>
              </a:xfrm>
              <a:prstGeom prst="rect">
                <a:avLst/>
              </a:prstGeom>
              <a:blipFill>
                <a:blip r:embed="rId5"/>
                <a:stretch>
                  <a:fillRect/>
                </a:stretch>
              </a:blipFill>
            </p:spPr>
            <p:txBody>
              <a:bodyPr/>
              <a:lstStyle/>
              <a:p>
                <a:r>
                  <a:rPr lang="en-150">
                    <a:noFill/>
                  </a:rPr>
                  <a:t> </a:t>
                </a:r>
              </a:p>
            </p:txBody>
          </p:sp>
        </mc:Fallback>
      </mc:AlternateContent>
      <p:cxnSp>
        <p:nvCxnSpPr>
          <p:cNvPr id="17" name="Straight Arrow Connector 16">
            <a:extLst>
              <a:ext uri="{FF2B5EF4-FFF2-40B4-BE49-F238E27FC236}">
                <a16:creationId xmlns:a16="http://schemas.microsoft.com/office/drawing/2014/main" id="{96DAC7CC-68B2-C87A-0874-D1A0ACCEE708}"/>
              </a:ext>
            </a:extLst>
          </p:cNvPr>
          <p:cNvCxnSpPr>
            <a:cxnSpLocks/>
          </p:cNvCxnSpPr>
          <p:nvPr/>
        </p:nvCxnSpPr>
        <p:spPr>
          <a:xfrm>
            <a:off x="2582508" y="3188068"/>
            <a:ext cx="72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4C886191-0207-1CD3-98A4-6E30A143C31E}"/>
              </a:ext>
            </a:extLst>
          </p:cNvPr>
          <p:cNvSpPr/>
          <p:nvPr/>
        </p:nvSpPr>
        <p:spPr>
          <a:xfrm>
            <a:off x="2464027"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20" name="Straight Arrow Connector 19">
            <a:extLst>
              <a:ext uri="{FF2B5EF4-FFF2-40B4-BE49-F238E27FC236}">
                <a16:creationId xmlns:a16="http://schemas.microsoft.com/office/drawing/2014/main" id="{619016A5-7979-6A85-9340-C6A84C8AAA4E}"/>
              </a:ext>
            </a:extLst>
          </p:cNvPr>
          <p:cNvCxnSpPr>
            <a:cxnSpLocks/>
          </p:cNvCxnSpPr>
          <p:nvPr/>
        </p:nvCxnSpPr>
        <p:spPr>
          <a:xfrm rot="10800000">
            <a:off x="8632646" y="3188068"/>
            <a:ext cx="72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6D707A94-EDD8-1A65-9B8B-00397F75DD7B}"/>
              </a:ext>
            </a:extLst>
          </p:cNvPr>
          <p:cNvSpPr/>
          <p:nvPr/>
        </p:nvSpPr>
        <p:spPr>
          <a:xfrm>
            <a:off x="9280646"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E48C0084-85B2-8144-940D-3BBFBD22E400}"/>
                  </a:ext>
                </a:extLst>
              </p:cNvPr>
              <p:cNvSpPr txBox="1"/>
              <p:nvPr/>
            </p:nvSpPr>
            <p:spPr>
              <a:xfrm>
                <a:off x="7758289" y="2555594"/>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2</m:t>
                              </m:r>
                            </m:sub>
                          </m:sSub>
                        </m:e>
                      </m:acc>
                    </m:oMath>
                  </m:oMathPara>
                </a14:m>
                <a:endParaRPr lang="en-US" i="1" dirty="0">
                  <a:solidFill>
                    <a:srgbClr val="FF0000"/>
                  </a:solidFill>
                </a:endParaRPr>
              </a:p>
            </p:txBody>
          </p:sp>
        </mc:Choice>
        <mc:Fallback xmlns="">
          <p:sp>
            <p:nvSpPr>
              <p:cNvPr id="21" name="TextBox 20">
                <a:extLst>
                  <a:ext uri="{FF2B5EF4-FFF2-40B4-BE49-F238E27FC236}">
                    <a16:creationId xmlns:a16="http://schemas.microsoft.com/office/drawing/2014/main" id="{E48C0084-85B2-8144-940D-3BBFBD22E400}"/>
                  </a:ext>
                </a:extLst>
              </p:cNvPr>
              <p:cNvSpPr txBox="1">
                <a:spLocks noRot="1" noChangeAspect="1" noMove="1" noResize="1" noEditPoints="1" noAdjustHandles="1" noChangeArrowheads="1" noChangeShapeType="1" noTextEdit="1"/>
              </p:cNvSpPr>
              <p:nvPr/>
            </p:nvSpPr>
            <p:spPr>
              <a:xfrm>
                <a:off x="7758289" y="2555594"/>
                <a:ext cx="415019" cy="402931"/>
              </a:xfrm>
              <a:prstGeom prst="rect">
                <a:avLst/>
              </a:prstGeom>
              <a:blipFill>
                <a:blip r:embed="rId6"/>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2504BD4B-D898-21A4-A5C4-B87A8255E04F}"/>
                  </a:ext>
                </a:extLst>
              </p:cNvPr>
              <p:cNvSpPr txBox="1"/>
              <p:nvPr/>
            </p:nvSpPr>
            <p:spPr>
              <a:xfrm>
                <a:off x="3881901" y="3830808"/>
                <a:ext cx="3934730" cy="103752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3600" b="0" i="1" smtClean="0">
                          <a:solidFill>
                            <a:srgbClr val="FF0000"/>
                          </a:solidFill>
                          <a:latin typeface="Cambria Math" panose="02040503050406030204" pitchFamily="18" charset="0"/>
                        </a:rPr>
                        <m:t>𝐹</m:t>
                      </m:r>
                      <m:r>
                        <a:rPr lang="en-US" sz="3600" b="0" i="1" smtClean="0">
                          <a:solidFill>
                            <a:srgbClr val="FF0000"/>
                          </a:solidFill>
                          <a:latin typeface="Cambria Math" panose="02040503050406030204" pitchFamily="18" charset="0"/>
                        </a:rPr>
                        <m:t>=</m:t>
                      </m:r>
                      <m:r>
                        <a:rPr lang="en-US" sz="3600" b="0" i="1" smtClean="0">
                          <a:solidFill>
                            <a:srgbClr val="FF0000"/>
                          </a:solidFill>
                          <a:latin typeface="Cambria Math" panose="02040503050406030204" pitchFamily="18" charset="0"/>
                        </a:rPr>
                        <m:t>𝐺</m:t>
                      </m:r>
                      <m:f>
                        <m:fPr>
                          <m:ctrlPr>
                            <a:rPr lang="en-US" sz="3600" b="0" i="1" smtClean="0">
                              <a:solidFill>
                                <a:srgbClr val="FF0000"/>
                              </a:solidFill>
                              <a:latin typeface="Cambria Math" panose="02040503050406030204" pitchFamily="18" charset="0"/>
                            </a:rPr>
                          </m:ctrlPr>
                        </m:fPr>
                        <m:num>
                          <m:sSub>
                            <m:sSubPr>
                              <m:ctrlPr>
                                <a:rPr lang="en-US" sz="3600" b="0" i="1" smtClean="0">
                                  <a:solidFill>
                                    <a:srgbClr val="FF0000"/>
                                  </a:solidFill>
                                  <a:latin typeface="Cambria Math" panose="02040503050406030204" pitchFamily="18" charset="0"/>
                                </a:rPr>
                              </m:ctrlPr>
                            </m:sSubPr>
                            <m:e>
                              <m:r>
                                <a:rPr lang="en-US" sz="3600" b="0" i="1" smtClean="0">
                                  <a:solidFill>
                                    <a:srgbClr val="FF0000"/>
                                  </a:solidFill>
                                  <a:latin typeface="Cambria Math" panose="02040503050406030204" pitchFamily="18" charset="0"/>
                                </a:rPr>
                                <m:t>𝑚</m:t>
                              </m:r>
                            </m:e>
                            <m:sub>
                              <m:r>
                                <a:rPr lang="en-US" sz="3600" b="0" i="1" smtClean="0">
                                  <a:solidFill>
                                    <a:srgbClr val="FF0000"/>
                                  </a:solidFill>
                                  <a:latin typeface="Cambria Math" panose="02040503050406030204" pitchFamily="18" charset="0"/>
                                </a:rPr>
                                <m:t>1</m:t>
                              </m:r>
                            </m:sub>
                          </m:sSub>
                          <m:r>
                            <a:rPr lang="en-US" sz="3600" b="0" i="1" smtClean="0">
                              <a:solidFill>
                                <a:srgbClr val="FF0000"/>
                              </a:solidFill>
                              <a:latin typeface="Cambria Math" panose="02040503050406030204" pitchFamily="18" charset="0"/>
                              <a:ea typeface="Cambria Math" panose="02040503050406030204" pitchFamily="18" charset="0"/>
                            </a:rPr>
                            <m:t>∙</m:t>
                          </m:r>
                          <m:sSub>
                            <m:sSubPr>
                              <m:ctrlPr>
                                <a:rPr lang="en-US" sz="3600" i="1">
                                  <a:solidFill>
                                    <a:srgbClr val="FF0000"/>
                                  </a:solidFill>
                                  <a:latin typeface="Cambria Math" panose="02040503050406030204" pitchFamily="18" charset="0"/>
                                </a:rPr>
                              </m:ctrlPr>
                            </m:sSubPr>
                            <m:e>
                              <m:r>
                                <a:rPr lang="en-US" sz="3600" i="1">
                                  <a:solidFill>
                                    <a:srgbClr val="FF0000"/>
                                  </a:solidFill>
                                  <a:latin typeface="Cambria Math" panose="02040503050406030204" pitchFamily="18" charset="0"/>
                                </a:rPr>
                                <m:t>𝑚</m:t>
                              </m:r>
                            </m:e>
                            <m:sub>
                              <m:r>
                                <a:rPr lang="en-US" sz="3600" b="0" i="1" smtClean="0">
                                  <a:solidFill>
                                    <a:srgbClr val="FF0000"/>
                                  </a:solidFill>
                                  <a:latin typeface="Cambria Math" panose="02040503050406030204" pitchFamily="18" charset="0"/>
                                </a:rPr>
                                <m:t>2</m:t>
                              </m:r>
                            </m:sub>
                          </m:sSub>
                        </m:num>
                        <m:den>
                          <m:sSup>
                            <m:sSupPr>
                              <m:ctrlPr>
                                <a:rPr lang="en-US" sz="3600" b="0" i="1" smtClean="0">
                                  <a:solidFill>
                                    <a:srgbClr val="FF0000"/>
                                  </a:solidFill>
                                  <a:latin typeface="Cambria Math" panose="02040503050406030204" pitchFamily="18" charset="0"/>
                                </a:rPr>
                              </m:ctrlPr>
                            </m:sSupPr>
                            <m:e>
                              <m:r>
                                <a:rPr lang="en-US" sz="3600" b="0" i="1" smtClean="0">
                                  <a:solidFill>
                                    <a:srgbClr val="FF0000"/>
                                  </a:solidFill>
                                  <a:latin typeface="Cambria Math" panose="02040503050406030204" pitchFamily="18" charset="0"/>
                                </a:rPr>
                                <m:t>𝑅</m:t>
                              </m:r>
                            </m:e>
                            <m:sup>
                              <m:r>
                                <a:rPr lang="en-US" sz="3600" b="0" i="1" smtClean="0">
                                  <a:solidFill>
                                    <a:srgbClr val="FF0000"/>
                                  </a:solidFill>
                                  <a:latin typeface="Cambria Math" panose="02040503050406030204" pitchFamily="18" charset="0"/>
                                </a:rPr>
                                <m:t>2</m:t>
                              </m:r>
                            </m:sup>
                          </m:sSup>
                        </m:den>
                      </m:f>
                    </m:oMath>
                  </m:oMathPara>
                </a14:m>
                <a:endParaRPr lang="en-US" sz="3600" i="1" dirty="0">
                  <a:solidFill>
                    <a:srgbClr val="FF0000"/>
                  </a:solidFill>
                </a:endParaRPr>
              </a:p>
            </p:txBody>
          </p:sp>
        </mc:Choice>
        <mc:Fallback xmlns="">
          <p:sp>
            <p:nvSpPr>
              <p:cNvPr id="22" name="TextBox 21">
                <a:extLst>
                  <a:ext uri="{FF2B5EF4-FFF2-40B4-BE49-F238E27FC236}">
                    <a16:creationId xmlns:a16="http://schemas.microsoft.com/office/drawing/2014/main" id="{2504BD4B-D898-21A4-A5C4-B87A8255E04F}"/>
                  </a:ext>
                </a:extLst>
              </p:cNvPr>
              <p:cNvSpPr txBox="1">
                <a:spLocks noRot="1" noChangeAspect="1" noMove="1" noResize="1" noEditPoints="1" noAdjustHandles="1" noChangeArrowheads="1" noChangeShapeType="1" noTextEdit="1"/>
              </p:cNvSpPr>
              <p:nvPr/>
            </p:nvSpPr>
            <p:spPr>
              <a:xfrm>
                <a:off x="3881901" y="3830808"/>
                <a:ext cx="3934730" cy="1037528"/>
              </a:xfrm>
              <a:prstGeom prst="rect">
                <a:avLst/>
              </a:prstGeom>
              <a:blipFill>
                <a:blip r:embed="rId7"/>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4CD5DE9-2898-2E75-22A9-0499676AA4D2}"/>
                  </a:ext>
                </a:extLst>
              </p:cNvPr>
              <p:cNvSpPr txBox="1"/>
              <p:nvPr/>
            </p:nvSpPr>
            <p:spPr>
              <a:xfrm>
                <a:off x="8948024" y="1826107"/>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𝑚</m:t>
                          </m:r>
                        </m:e>
                        <m:sub>
                          <m:r>
                            <a:rPr lang="en-US" b="0" i="1" smtClean="0">
                              <a:solidFill>
                                <a:schemeClr val="accent1">
                                  <a:lumMod val="60000"/>
                                  <a:lumOff val="40000"/>
                                </a:schemeClr>
                              </a:solidFill>
                              <a:latin typeface="Cambria Math" panose="02040503050406030204" pitchFamily="18" charset="0"/>
                            </a:rPr>
                            <m:t>2</m:t>
                          </m:r>
                        </m:sub>
                      </m:sSub>
                    </m:oMath>
                  </m:oMathPara>
                </a14:m>
                <a:endParaRPr lang="en-US" i="1" dirty="0">
                  <a:solidFill>
                    <a:srgbClr val="FFC000"/>
                  </a:solidFill>
                </a:endParaRPr>
              </a:p>
            </p:txBody>
          </p:sp>
        </mc:Choice>
        <mc:Fallback xmlns="">
          <p:sp>
            <p:nvSpPr>
              <p:cNvPr id="3" name="TextBox 2">
                <a:extLst>
                  <a:ext uri="{FF2B5EF4-FFF2-40B4-BE49-F238E27FC236}">
                    <a16:creationId xmlns:a16="http://schemas.microsoft.com/office/drawing/2014/main" id="{54CD5DE9-2898-2E75-22A9-0499676AA4D2}"/>
                  </a:ext>
                </a:extLst>
              </p:cNvPr>
              <p:cNvSpPr txBox="1">
                <a:spLocks noRot="1" noChangeAspect="1" noMove="1" noResize="1" noEditPoints="1" noAdjustHandles="1" noChangeArrowheads="1" noChangeShapeType="1" noTextEdit="1"/>
              </p:cNvSpPr>
              <p:nvPr/>
            </p:nvSpPr>
            <p:spPr>
              <a:xfrm>
                <a:off x="8948024" y="1826107"/>
                <a:ext cx="809244" cy="369332"/>
              </a:xfrm>
              <a:prstGeom prst="rect">
                <a:avLst/>
              </a:prstGeom>
              <a:blipFill>
                <a:blip r:embed="rId8"/>
                <a:stretch>
                  <a:fillRect/>
                </a:stretch>
              </a:blipFill>
            </p:spPr>
            <p:txBody>
              <a:bodyPr/>
              <a:lstStyle/>
              <a:p>
                <a:r>
                  <a:rPr lang="en-150">
                    <a:noFill/>
                  </a:rPr>
                  <a:t> </a:t>
                </a:r>
              </a:p>
            </p:txBody>
          </p:sp>
        </mc:Fallback>
      </mc:AlternateContent>
      <p:sp>
        <p:nvSpPr>
          <p:cNvPr id="16" name="Subtitle 2">
            <a:extLst>
              <a:ext uri="{FF2B5EF4-FFF2-40B4-BE49-F238E27FC236}">
                <a16:creationId xmlns:a16="http://schemas.microsoft.com/office/drawing/2014/main" id="{CA40DB37-F224-824F-00B1-4BDAA07B2143}"/>
              </a:ext>
            </a:extLst>
          </p:cNvPr>
          <p:cNvSpPr txBox="1">
            <a:spLocks/>
          </p:cNvSpPr>
          <p:nvPr/>
        </p:nvSpPr>
        <p:spPr>
          <a:xfrm>
            <a:off x="1257273" y="5300531"/>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Τι θα συμβεί εάν διπλασιαστεί η μάζα </a:t>
            </a:r>
            <a:r>
              <a:rPr lang="en-US" dirty="0">
                <a:solidFill>
                  <a:schemeClr val="bg1"/>
                </a:solidFill>
              </a:rPr>
              <a:t>m</a:t>
            </a:r>
            <a:r>
              <a:rPr lang="en-US" baseline="-25000" dirty="0">
                <a:solidFill>
                  <a:schemeClr val="bg1"/>
                </a:solidFill>
              </a:rPr>
              <a:t>1</a:t>
            </a:r>
            <a:r>
              <a:rPr lang="el-GR" dirty="0">
                <a:solidFill>
                  <a:schemeClr val="bg1"/>
                </a:solidFill>
              </a:rPr>
              <a:t>;</a:t>
            </a:r>
          </a:p>
        </p:txBody>
      </p:sp>
    </p:spTree>
    <p:extLst>
      <p:ext uri="{BB962C8B-B14F-4D97-AF65-F5344CB8AC3E}">
        <p14:creationId xmlns:p14="http://schemas.microsoft.com/office/powerpoint/2010/main" val="279894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E91731F4-315E-7BDB-3F92-C3E9FA2C2FBB}"/>
              </a:ext>
            </a:extLst>
          </p:cNvPr>
          <p:cNvSpPr txBox="1">
            <a:spLocks/>
          </p:cNvSpPr>
          <p:nvPr/>
        </p:nvSpPr>
        <p:spPr>
          <a:xfrm>
            <a:off x="1430893" y="333152"/>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Ο Νόμος της Παγκόσμιας Έλξης</a:t>
            </a:r>
          </a:p>
        </p:txBody>
      </p:sp>
      <p:sp>
        <p:nvSpPr>
          <p:cNvPr id="2" name="Oval 1">
            <a:extLst>
              <a:ext uri="{FF2B5EF4-FFF2-40B4-BE49-F238E27FC236}">
                <a16:creationId xmlns:a16="http://schemas.microsoft.com/office/drawing/2014/main" id="{42D49DC4-6492-FD86-0F0B-E7315C13391A}"/>
              </a:ext>
            </a:extLst>
          </p:cNvPr>
          <p:cNvSpPr/>
          <p:nvPr/>
        </p:nvSpPr>
        <p:spPr>
          <a:xfrm>
            <a:off x="1718682" y="2398817"/>
            <a:ext cx="1618284" cy="1586046"/>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0E25EBF-9736-92A2-5118-11572B1A9218}"/>
                  </a:ext>
                </a:extLst>
              </p:cNvPr>
              <p:cNvSpPr txBox="1"/>
              <p:nvPr/>
            </p:nvSpPr>
            <p:spPr>
              <a:xfrm>
                <a:off x="5444644" y="2750320"/>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rgbClr val="FFC000"/>
                          </a:solidFill>
                          <a:latin typeface="Cambria Math" panose="02040503050406030204" pitchFamily="18" charset="0"/>
                        </a:rPr>
                        <m:t>𝑅</m:t>
                      </m:r>
                    </m:oMath>
                  </m:oMathPara>
                </a14:m>
                <a:endParaRPr lang="en-US" i="1" dirty="0">
                  <a:solidFill>
                    <a:srgbClr val="FFC000"/>
                  </a:solidFill>
                </a:endParaRPr>
              </a:p>
            </p:txBody>
          </p:sp>
        </mc:Choice>
        <mc:Fallback xmlns="">
          <p:sp>
            <p:nvSpPr>
              <p:cNvPr id="7" name="TextBox 6">
                <a:extLst>
                  <a:ext uri="{FF2B5EF4-FFF2-40B4-BE49-F238E27FC236}">
                    <a16:creationId xmlns:a16="http://schemas.microsoft.com/office/drawing/2014/main" id="{40E25EBF-9736-92A2-5118-11572B1A9218}"/>
                  </a:ext>
                </a:extLst>
              </p:cNvPr>
              <p:cNvSpPr txBox="1">
                <a:spLocks noRot="1" noChangeAspect="1" noMove="1" noResize="1" noEditPoints="1" noAdjustHandles="1" noChangeArrowheads="1" noChangeShapeType="1" noTextEdit="1"/>
              </p:cNvSpPr>
              <p:nvPr/>
            </p:nvSpPr>
            <p:spPr>
              <a:xfrm>
                <a:off x="5444644" y="2750320"/>
                <a:ext cx="809244" cy="369332"/>
              </a:xfrm>
              <a:prstGeom prst="rect">
                <a:avLst/>
              </a:prstGeom>
              <a:blipFill>
                <a:blip r:embed="rId3"/>
                <a:stretch>
                  <a:fillRect/>
                </a:stretch>
              </a:blipFill>
            </p:spPr>
            <p:txBody>
              <a:bodyPr/>
              <a:lstStyle/>
              <a:p>
                <a:r>
                  <a:rPr lang="en-150">
                    <a:noFill/>
                  </a:rPr>
                  <a:t> </a:t>
                </a:r>
              </a:p>
            </p:txBody>
          </p:sp>
        </mc:Fallback>
      </mc:AlternateContent>
      <p:sp>
        <p:nvSpPr>
          <p:cNvPr id="8" name="Oval 7">
            <a:extLst>
              <a:ext uri="{FF2B5EF4-FFF2-40B4-BE49-F238E27FC236}">
                <a16:creationId xmlns:a16="http://schemas.microsoft.com/office/drawing/2014/main" id="{7994C36F-8AE0-866D-2323-867C4CB50DEB}"/>
              </a:ext>
            </a:extLst>
          </p:cNvPr>
          <p:cNvSpPr/>
          <p:nvPr/>
        </p:nvSpPr>
        <p:spPr>
          <a:xfrm>
            <a:off x="8606337" y="2445541"/>
            <a:ext cx="1492619" cy="1492619"/>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6" name="Straight Connector 5">
            <a:extLst>
              <a:ext uri="{FF2B5EF4-FFF2-40B4-BE49-F238E27FC236}">
                <a16:creationId xmlns:a16="http://schemas.microsoft.com/office/drawing/2014/main" id="{AFAEFE05-0787-845E-F7B4-6BEB3BD4A21A}"/>
              </a:ext>
            </a:extLst>
          </p:cNvPr>
          <p:cNvCxnSpPr>
            <a:cxnSpLocks/>
            <a:stCxn id="10" idx="6"/>
          </p:cNvCxnSpPr>
          <p:nvPr/>
        </p:nvCxnSpPr>
        <p:spPr>
          <a:xfrm flipH="1">
            <a:off x="2544168" y="3191840"/>
            <a:ext cx="6880478" cy="11"/>
          </a:xfrm>
          <a:prstGeom prst="line">
            <a:avLst/>
          </a:prstGeom>
          <a:ln w="38100">
            <a:solidFill>
              <a:srgbClr val="FFC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75B09A53-1620-C022-3F35-9CEDF4094A52}"/>
                  </a:ext>
                </a:extLst>
              </p:cNvPr>
              <p:cNvSpPr txBox="1"/>
              <p:nvPr/>
            </p:nvSpPr>
            <p:spPr>
              <a:xfrm>
                <a:off x="2153359" y="1933437"/>
                <a:ext cx="879208" cy="369332"/>
              </a:xfrm>
              <a:prstGeom prst="rect">
                <a:avLst/>
              </a:prstGeom>
              <a:noFill/>
            </p:spPr>
            <p:txBody>
              <a:bodyPr wrap="square">
                <a:spAutoFit/>
              </a:bodyPr>
              <a:lstStyle/>
              <a:p>
                <a:r>
                  <a:rPr lang="el-GR" b="0" dirty="0">
                    <a:solidFill>
                      <a:schemeClr val="accent1">
                        <a:lumMod val="60000"/>
                        <a:lumOff val="40000"/>
                      </a:schemeClr>
                    </a:solidFill>
                  </a:rPr>
                  <a:t>2</a:t>
                </a:r>
                <a:r>
                  <a:rPr lang="en-US" dirty="0">
                    <a:solidFill>
                      <a:srgbClr val="FF0000"/>
                    </a:solidFill>
                    <a:ea typeface="Cambria Math" panose="02040503050406030204" pitchFamily="18" charset="0"/>
                  </a:rPr>
                  <a:t> </a:t>
                </a:r>
                <a14:m>
                  <m:oMath xmlns:m="http://schemas.openxmlformats.org/officeDocument/2006/math">
                    <m:r>
                      <a:rPr lang="en-US" i="1" smtClean="0">
                        <a:solidFill>
                          <a:srgbClr val="B4C7E7"/>
                        </a:solidFill>
                        <a:latin typeface="Cambria Math" panose="02040503050406030204" pitchFamily="18" charset="0"/>
                        <a:ea typeface="Cambria Math" panose="02040503050406030204" pitchFamily="18" charset="0"/>
                      </a:rPr>
                      <m:t>∙</m:t>
                    </m:r>
                    <m:r>
                      <a:rPr lang="en-US" i="1">
                        <a:solidFill>
                          <a:srgbClr val="FF0000"/>
                        </a:solidFill>
                        <a:latin typeface="Cambria Math" panose="02040503050406030204" pitchFamily="18" charset="0"/>
                        <a:ea typeface="Cambria Math" panose="02040503050406030204" pitchFamily="18" charset="0"/>
                      </a:rPr>
                      <m:t> </m:t>
                    </m:r>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𝑚</m:t>
                        </m:r>
                      </m:e>
                      <m:sub>
                        <m:r>
                          <a:rPr lang="en-US" b="0" i="1" smtClean="0">
                            <a:solidFill>
                              <a:schemeClr val="accent1">
                                <a:lumMod val="60000"/>
                                <a:lumOff val="40000"/>
                              </a:schemeClr>
                            </a:solidFill>
                            <a:latin typeface="Cambria Math" panose="02040503050406030204" pitchFamily="18" charset="0"/>
                          </a:rPr>
                          <m:t>1</m:t>
                        </m:r>
                      </m:sub>
                    </m:sSub>
                  </m:oMath>
                </a14:m>
                <a:endParaRPr lang="en-US" i="1" dirty="0">
                  <a:solidFill>
                    <a:srgbClr val="FFC000"/>
                  </a:solidFill>
                </a:endParaRPr>
              </a:p>
            </p:txBody>
          </p:sp>
        </mc:Choice>
        <mc:Fallback xmlns="">
          <p:sp>
            <p:nvSpPr>
              <p:cNvPr id="12" name="TextBox 11">
                <a:extLst>
                  <a:ext uri="{FF2B5EF4-FFF2-40B4-BE49-F238E27FC236}">
                    <a16:creationId xmlns:a16="http://schemas.microsoft.com/office/drawing/2014/main" id="{75B09A53-1620-C022-3F35-9CEDF4094A52}"/>
                  </a:ext>
                </a:extLst>
              </p:cNvPr>
              <p:cNvSpPr txBox="1">
                <a:spLocks noRot="1" noChangeAspect="1" noMove="1" noResize="1" noEditPoints="1" noAdjustHandles="1" noChangeArrowheads="1" noChangeShapeType="1" noTextEdit="1"/>
              </p:cNvSpPr>
              <p:nvPr/>
            </p:nvSpPr>
            <p:spPr>
              <a:xfrm>
                <a:off x="2153359" y="1933437"/>
                <a:ext cx="879208" cy="369332"/>
              </a:xfrm>
              <a:prstGeom prst="rect">
                <a:avLst/>
              </a:prstGeom>
              <a:blipFill>
                <a:blip r:embed="rId4"/>
                <a:stretch>
                  <a:fillRect l="-5556" t="-8197" b="-24590"/>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EF12440-D931-9BC5-7444-5505C5954867}"/>
                  </a:ext>
                </a:extLst>
              </p:cNvPr>
              <p:cNvSpPr txBox="1"/>
              <p:nvPr/>
            </p:nvSpPr>
            <p:spPr>
              <a:xfrm>
                <a:off x="3723808" y="2622810"/>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1</m:t>
                              </m:r>
                            </m:sub>
                          </m:sSub>
                        </m:e>
                      </m:acc>
                    </m:oMath>
                  </m:oMathPara>
                </a14:m>
                <a:endParaRPr lang="en-US" i="1" dirty="0">
                  <a:solidFill>
                    <a:srgbClr val="FF0000"/>
                  </a:solidFill>
                </a:endParaRPr>
              </a:p>
            </p:txBody>
          </p:sp>
        </mc:Choice>
        <mc:Fallback xmlns="">
          <p:sp>
            <p:nvSpPr>
              <p:cNvPr id="15" name="TextBox 14">
                <a:extLst>
                  <a:ext uri="{FF2B5EF4-FFF2-40B4-BE49-F238E27FC236}">
                    <a16:creationId xmlns:a16="http://schemas.microsoft.com/office/drawing/2014/main" id="{CEF12440-D931-9BC5-7444-5505C5954867}"/>
                  </a:ext>
                </a:extLst>
              </p:cNvPr>
              <p:cNvSpPr txBox="1">
                <a:spLocks noRot="1" noChangeAspect="1" noMove="1" noResize="1" noEditPoints="1" noAdjustHandles="1" noChangeArrowheads="1" noChangeShapeType="1" noTextEdit="1"/>
              </p:cNvSpPr>
              <p:nvPr/>
            </p:nvSpPr>
            <p:spPr>
              <a:xfrm>
                <a:off x="3723808" y="2622810"/>
                <a:ext cx="415019" cy="402931"/>
              </a:xfrm>
              <a:prstGeom prst="rect">
                <a:avLst/>
              </a:prstGeom>
              <a:blipFill>
                <a:blip r:embed="rId5"/>
                <a:stretch>
                  <a:fillRect/>
                </a:stretch>
              </a:blipFill>
            </p:spPr>
            <p:txBody>
              <a:bodyPr/>
              <a:lstStyle/>
              <a:p>
                <a:r>
                  <a:rPr lang="en-150">
                    <a:noFill/>
                  </a:rPr>
                  <a:t> </a:t>
                </a:r>
              </a:p>
            </p:txBody>
          </p:sp>
        </mc:Fallback>
      </mc:AlternateContent>
      <p:cxnSp>
        <p:nvCxnSpPr>
          <p:cNvPr id="17" name="Straight Arrow Connector 16">
            <a:extLst>
              <a:ext uri="{FF2B5EF4-FFF2-40B4-BE49-F238E27FC236}">
                <a16:creationId xmlns:a16="http://schemas.microsoft.com/office/drawing/2014/main" id="{96DAC7CC-68B2-C87A-0874-D1A0ACCEE708}"/>
              </a:ext>
            </a:extLst>
          </p:cNvPr>
          <p:cNvCxnSpPr>
            <a:cxnSpLocks/>
          </p:cNvCxnSpPr>
          <p:nvPr/>
        </p:nvCxnSpPr>
        <p:spPr>
          <a:xfrm>
            <a:off x="2582508" y="3188068"/>
            <a:ext cx="72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4C886191-0207-1CD3-98A4-6E30A143C31E}"/>
              </a:ext>
            </a:extLst>
          </p:cNvPr>
          <p:cNvSpPr/>
          <p:nvPr/>
        </p:nvSpPr>
        <p:spPr>
          <a:xfrm>
            <a:off x="2464027"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20" name="Straight Arrow Connector 19">
            <a:extLst>
              <a:ext uri="{FF2B5EF4-FFF2-40B4-BE49-F238E27FC236}">
                <a16:creationId xmlns:a16="http://schemas.microsoft.com/office/drawing/2014/main" id="{619016A5-7979-6A85-9340-C6A84C8AAA4E}"/>
              </a:ext>
            </a:extLst>
          </p:cNvPr>
          <p:cNvCxnSpPr>
            <a:cxnSpLocks/>
          </p:cNvCxnSpPr>
          <p:nvPr/>
        </p:nvCxnSpPr>
        <p:spPr>
          <a:xfrm rot="10800000">
            <a:off x="8632646" y="3188068"/>
            <a:ext cx="72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6D707A94-EDD8-1A65-9B8B-00397F75DD7B}"/>
              </a:ext>
            </a:extLst>
          </p:cNvPr>
          <p:cNvSpPr/>
          <p:nvPr/>
        </p:nvSpPr>
        <p:spPr>
          <a:xfrm>
            <a:off x="9280646"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E48C0084-85B2-8144-940D-3BBFBD22E400}"/>
                  </a:ext>
                </a:extLst>
              </p:cNvPr>
              <p:cNvSpPr txBox="1"/>
              <p:nvPr/>
            </p:nvSpPr>
            <p:spPr>
              <a:xfrm>
                <a:off x="7758289" y="2555594"/>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2</m:t>
                              </m:r>
                            </m:sub>
                          </m:sSub>
                        </m:e>
                      </m:acc>
                    </m:oMath>
                  </m:oMathPara>
                </a14:m>
                <a:endParaRPr lang="en-US" i="1" dirty="0">
                  <a:solidFill>
                    <a:srgbClr val="FF0000"/>
                  </a:solidFill>
                </a:endParaRPr>
              </a:p>
            </p:txBody>
          </p:sp>
        </mc:Choice>
        <mc:Fallback xmlns="">
          <p:sp>
            <p:nvSpPr>
              <p:cNvPr id="21" name="TextBox 20">
                <a:extLst>
                  <a:ext uri="{FF2B5EF4-FFF2-40B4-BE49-F238E27FC236}">
                    <a16:creationId xmlns:a16="http://schemas.microsoft.com/office/drawing/2014/main" id="{E48C0084-85B2-8144-940D-3BBFBD22E400}"/>
                  </a:ext>
                </a:extLst>
              </p:cNvPr>
              <p:cNvSpPr txBox="1">
                <a:spLocks noRot="1" noChangeAspect="1" noMove="1" noResize="1" noEditPoints="1" noAdjustHandles="1" noChangeArrowheads="1" noChangeShapeType="1" noTextEdit="1"/>
              </p:cNvSpPr>
              <p:nvPr/>
            </p:nvSpPr>
            <p:spPr>
              <a:xfrm>
                <a:off x="7758289" y="2555594"/>
                <a:ext cx="415019" cy="402931"/>
              </a:xfrm>
              <a:prstGeom prst="rect">
                <a:avLst/>
              </a:prstGeom>
              <a:blipFill>
                <a:blip r:embed="rId6"/>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2504BD4B-D898-21A4-A5C4-B87A8255E04F}"/>
                  </a:ext>
                </a:extLst>
              </p:cNvPr>
              <p:cNvSpPr txBox="1"/>
              <p:nvPr/>
            </p:nvSpPr>
            <p:spPr>
              <a:xfrm>
                <a:off x="3881901" y="3830808"/>
                <a:ext cx="3934730" cy="112947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3600" b="0" i="1" smtClean="0">
                          <a:solidFill>
                            <a:srgbClr val="FF0000"/>
                          </a:solidFill>
                          <a:latin typeface="Cambria Math" panose="02040503050406030204" pitchFamily="18" charset="0"/>
                        </a:rPr>
                        <m:t>𝐹</m:t>
                      </m:r>
                      <m:r>
                        <a:rPr lang="el-GR" sz="3600" b="0" i="1" smtClean="0">
                          <a:solidFill>
                            <a:srgbClr val="FF0000"/>
                          </a:solidFill>
                          <a:latin typeface="Cambria Math" panose="02040503050406030204" pitchFamily="18" charset="0"/>
                        </a:rPr>
                        <m:t>′</m:t>
                      </m:r>
                      <m:r>
                        <a:rPr lang="en-US" sz="3600" b="0" i="1" smtClean="0">
                          <a:solidFill>
                            <a:srgbClr val="FF0000"/>
                          </a:solidFill>
                          <a:latin typeface="Cambria Math" panose="02040503050406030204" pitchFamily="18" charset="0"/>
                        </a:rPr>
                        <m:t>=</m:t>
                      </m:r>
                      <m:r>
                        <a:rPr lang="en-US" sz="3600" b="0" i="1" smtClean="0">
                          <a:solidFill>
                            <a:srgbClr val="FF0000"/>
                          </a:solidFill>
                          <a:latin typeface="Cambria Math" panose="02040503050406030204" pitchFamily="18" charset="0"/>
                        </a:rPr>
                        <m:t>𝐺</m:t>
                      </m:r>
                      <m:f>
                        <m:fPr>
                          <m:ctrlPr>
                            <a:rPr lang="en-US" sz="3600" b="0" i="1" smtClean="0">
                              <a:solidFill>
                                <a:srgbClr val="FF0000"/>
                              </a:solidFill>
                              <a:latin typeface="Cambria Math" panose="02040503050406030204" pitchFamily="18" charset="0"/>
                            </a:rPr>
                          </m:ctrlPr>
                        </m:fPr>
                        <m:num>
                          <m:sSub>
                            <m:sSubPr>
                              <m:ctrlPr>
                                <a:rPr lang="en-US" sz="3600" b="0" i="1" smtClean="0">
                                  <a:solidFill>
                                    <a:srgbClr val="FF0000"/>
                                  </a:solidFill>
                                  <a:latin typeface="Cambria Math" panose="02040503050406030204" pitchFamily="18" charset="0"/>
                                </a:rPr>
                              </m:ctrlPr>
                            </m:sSubPr>
                            <m:e>
                              <m:r>
                                <a:rPr lang="el-GR" sz="3600" b="0" i="1" smtClean="0">
                                  <a:solidFill>
                                    <a:srgbClr val="FF0000"/>
                                  </a:solidFill>
                                  <a:latin typeface="Cambria Math" panose="02040503050406030204" pitchFamily="18" charset="0"/>
                                </a:rPr>
                                <m:t>2</m:t>
                              </m:r>
                              <m:r>
                                <a:rPr lang="en-US" sz="3600" i="1">
                                  <a:solidFill>
                                    <a:srgbClr val="FF0000"/>
                                  </a:solidFill>
                                  <a:latin typeface="Cambria Math" panose="02040503050406030204" pitchFamily="18" charset="0"/>
                                  <a:ea typeface="Cambria Math" panose="02040503050406030204" pitchFamily="18" charset="0"/>
                                </a:rPr>
                                <m:t>∙</m:t>
                              </m:r>
                              <m:r>
                                <a:rPr lang="en-US" sz="3600" b="0" i="1" smtClean="0">
                                  <a:solidFill>
                                    <a:srgbClr val="FF0000"/>
                                  </a:solidFill>
                                  <a:latin typeface="Cambria Math" panose="02040503050406030204" pitchFamily="18" charset="0"/>
                                </a:rPr>
                                <m:t>𝑚</m:t>
                              </m:r>
                            </m:e>
                            <m:sub>
                              <m:r>
                                <a:rPr lang="en-US" sz="3600" b="0" i="1" smtClean="0">
                                  <a:solidFill>
                                    <a:srgbClr val="FF0000"/>
                                  </a:solidFill>
                                  <a:latin typeface="Cambria Math" panose="02040503050406030204" pitchFamily="18" charset="0"/>
                                </a:rPr>
                                <m:t>1</m:t>
                              </m:r>
                            </m:sub>
                          </m:sSub>
                          <m:r>
                            <a:rPr lang="en-US" sz="3600" b="0" i="1" smtClean="0">
                              <a:solidFill>
                                <a:srgbClr val="FF0000"/>
                              </a:solidFill>
                              <a:latin typeface="Cambria Math" panose="02040503050406030204" pitchFamily="18" charset="0"/>
                              <a:ea typeface="Cambria Math" panose="02040503050406030204" pitchFamily="18" charset="0"/>
                            </a:rPr>
                            <m:t>∙</m:t>
                          </m:r>
                          <m:sSub>
                            <m:sSubPr>
                              <m:ctrlPr>
                                <a:rPr lang="en-US" sz="3600" i="1">
                                  <a:solidFill>
                                    <a:srgbClr val="FF0000"/>
                                  </a:solidFill>
                                  <a:latin typeface="Cambria Math" panose="02040503050406030204" pitchFamily="18" charset="0"/>
                                </a:rPr>
                              </m:ctrlPr>
                            </m:sSubPr>
                            <m:e>
                              <m:r>
                                <a:rPr lang="en-US" sz="3600" i="1">
                                  <a:solidFill>
                                    <a:srgbClr val="FF0000"/>
                                  </a:solidFill>
                                  <a:latin typeface="Cambria Math" panose="02040503050406030204" pitchFamily="18" charset="0"/>
                                </a:rPr>
                                <m:t>𝑚</m:t>
                              </m:r>
                            </m:e>
                            <m:sub>
                              <m:r>
                                <a:rPr lang="en-US" sz="3600" b="0" i="1" smtClean="0">
                                  <a:solidFill>
                                    <a:srgbClr val="FF0000"/>
                                  </a:solidFill>
                                  <a:latin typeface="Cambria Math" panose="02040503050406030204" pitchFamily="18" charset="0"/>
                                </a:rPr>
                                <m:t>2</m:t>
                              </m:r>
                            </m:sub>
                          </m:sSub>
                        </m:num>
                        <m:den>
                          <m:sSup>
                            <m:sSupPr>
                              <m:ctrlPr>
                                <a:rPr lang="en-US" sz="3600" b="0" i="1" smtClean="0">
                                  <a:solidFill>
                                    <a:srgbClr val="FF0000"/>
                                  </a:solidFill>
                                  <a:latin typeface="Cambria Math" panose="02040503050406030204" pitchFamily="18" charset="0"/>
                                </a:rPr>
                              </m:ctrlPr>
                            </m:sSupPr>
                            <m:e>
                              <m:r>
                                <a:rPr lang="en-US" sz="3600" b="0" i="1" smtClean="0">
                                  <a:solidFill>
                                    <a:srgbClr val="FF0000"/>
                                  </a:solidFill>
                                  <a:latin typeface="Cambria Math" panose="02040503050406030204" pitchFamily="18" charset="0"/>
                                </a:rPr>
                                <m:t>𝑅</m:t>
                              </m:r>
                            </m:e>
                            <m:sup>
                              <m:r>
                                <a:rPr lang="en-US" sz="3600" b="0" i="1" smtClean="0">
                                  <a:solidFill>
                                    <a:srgbClr val="FF0000"/>
                                  </a:solidFill>
                                  <a:latin typeface="Cambria Math" panose="02040503050406030204" pitchFamily="18" charset="0"/>
                                </a:rPr>
                                <m:t>2</m:t>
                              </m:r>
                            </m:sup>
                          </m:sSup>
                        </m:den>
                      </m:f>
                    </m:oMath>
                  </m:oMathPara>
                </a14:m>
                <a:endParaRPr lang="en-US" sz="3600" i="1" dirty="0">
                  <a:solidFill>
                    <a:srgbClr val="FF0000"/>
                  </a:solidFill>
                </a:endParaRPr>
              </a:p>
            </p:txBody>
          </p:sp>
        </mc:Choice>
        <mc:Fallback xmlns="">
          <p:sp>
            <p:nvSpPr>
              <p:cNvPr id="22" name="TextBox 21">
                <a:extLst>
                  <a:ext uri="{FF2B5EF4-FFF2-40B4-BE49-F238E27FC236}">
                    <a16:creationId xmlns:a16="http://schemas.microsoft.com/office/drawing/2014/main" id="{2504BD4B-D898-21A4-A5C4-B87A8255E04F}"/>
                  </a:ext>
                </a:extLst>
              </p:cNvPr>
              <p:cNvSpPr txBox="1">
                <a:spLocks noRot="1" noChangeAspect="1" noMove="1" noResize="1" noEditPoints="1" noAdjustHandles="1" noChangeArrowheads="1" noChangeShapeType="1" noTextEdit="1"/>
              </p:cNvSpPr>
              <p:nvPr/>
            </p:nvSpPr>
            <p:spPr>
              <a:xfrm>
                <a:off x="3881901" y="3830808"/>
                <a:ext cx="3934730" cy="1129476"/>
              </a:xfrm>
              <a:prstGeom prst="rect">
                <a:avLst/>
              </a:prstGeom>
              <a:blipFill>
                <a:blip r:embed="rId7"/>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4CD5DE9-2898-2E75-22A9-0499676AA4D2}"/>
                  </a:ext>
                </a:extLst>
              </p:cNvPr>
              <p:cNvSpPr txBox="1"/>
              <p:nvPr/>
            </p:nvSpPr>
            <p:spPr>
              <a:xfrm>
                <a:off x="8948024" y="1826107"/>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𝑚</m:t>
                          </m:r>
                        </m:e>
                        <m:sub>
                          <m:r>
                            <a:rPr lang="en-US" b="0" i="1" smtClean="0">
                              <a:solidFill>
                                <a:schemeClr val="accent1">
                                  <a:lumMod val="60000"/>
                                  <a:lumOff val="40000"/>
                                </a:schemeClr>
                              </a:solidFill>
                              <a:latin typeface="Cambria Math" panose="02040503050406030204" pitchFamily="18" charset="0"/>
                            </a:rPr>
                            <m:t>2</m:t>
                          </m:r>
                        </m:sub>
                      </m:sSub>
                    </m:oMath>
                  </m:oMathPara>
                </a14:m>
                <a:endParaRPr lang="en-US" i="1" dirty="0">
                  <a:solidFill>
                    <a:srgbClr val="FFC000"/>
                  </a:solidFill>
                </a:endParaRPr>
              </a:p>
            </p:txBody>
          </p:sp>
        </mc:Choice>
        <mc:Fallback xmlns="">
          <p:sp>
            <p:nvSpPr>
              <p:cNvPr id="3" name="TextBox 2">
                <a:extLst>
                  <a:ext uri="{FF2B5EF4-FFF2-40B4-BE49-F238E27FC236}">
                    <a16:creationId xmlns:a16="http://schemas.microsoft.com/office/drawing/2014/main" id="{54CD5DE9-2898-2E75-22A9-0499676AA4D2}"/>
                  </a:ext>
                </a:extLst>
              </p:cNvPr>
              <p:cNvSpPr txBox="1">
                <a:spLocks noRot="1" noChangeAspect="1" noMove="1" noResize="1" noEditPoints="1" noAdjustHandles="1" noChangeArrowheads="1" noChangeShapeType="1" noTextEdit="1"/>
              </p:cNvSpPr>
              <p:nvPr/>
            </p:nvSpPr>
            <p:spPr>
              <a:xfrm>
                <a:off x="8948024" y="1826107"/>
                <a:ext cx="809244" cy="369332"/>
              </a:xfrm>
              <a:prstGeom prst="rect">
                <a:avLst/>
              </a:prstGeom>
              <a:blipFill>
                <a:blip r:embed="rId8"/>
                <a:stretch>
                  <a:fillRect/>
                </a:stretch>
              </a:blipFill>
            </p:spPr>
            <p:txBody>
              <a:bodyPr/>
              <a:lstStyle/>
              <a:p>
                <a:r>
                  <a:rPr lang="en-150">
                    <a:noFill/>
                  </a:rPr>
                  <a:t> </a:t>
                </a:r>
              </a:p>
            </p:txBody>
          </p:sp>
        </mc:Fallback>
      </mc:AlternateContent>
      <p:sp>
        <p:nvSpPr>
          <p:cNvPr id="16" name="Subtitle 2">
            <a:extLst>
              <a:ext uri="{FF2B5EF4-FFF2-40B4-BE49-F238E27FC236}">
                <a16:creationId xmlns:a16="http://schemas.microsoft.com/office/drawing/2014/main" id="{CA40DB37-F224-824F-00B1-4BDAA07B2143}"/>
              </a:ext>
            </a:extLst>
          </p:cNvPr>
          <p:cNvSpPr txBox="1">
            <a:spLocks/>
          </p:cNvSpPr>
          <p:nvPr/>
        </p:nvSpPr>
        <p:spPr>
          <a:xfrm>
            <a:off x="1257273" y="5300531"/>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Τι θα συμβεί εάν διπλασιαστεί η μάζα </a:t>
            </a:r>
            <a:r>
              <a:rPr lang="en-US" dirty="0">
                <a:solidFill>
                  <a:schemeClr val="bg1"/>
                </a:solidFill>
              </a:rPr>
              <a:t>m</a:t>
            </a:r>
            <a:r>
              <a:rPr lang="en-US" baseline="-25000" dirty="0">
                <a:solidFill>
                  <a:schemeClr val="bg1"/>
                </a:solidFill>
              </a:rPr>
              <a:t>1</a:t>
            </a:r>
            <a:r>
              <a:rPr lang="el-GR" dirty="0">
                <a:solidFill>
                  <a:schemeClr val="bg1"/>
                </a:solidFill>
              </a:rPr>
              <a:t>;</a:t>
            </a:r>
          </a:p>
        </p:txBody>
      </p:sp>
    </p:spTree>
    <p:extLst>
      <p:ext uri="{BB962C8B-B14F-4D97-AF65-F5344CB8AC3E}">
        <p14:creationId xmlns:p14="http://schemas.microsoft.com/office/powerpoint/2010/main" val="40989515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E91731F4-315E-7BDB-3F92-C3E9FA2C2FBB}"/>
              </a:ext>
            </a:extLst>
          </p:cNvPr>
          <p:cNvSpPr txBox="1">
            <a:spLocks/>
          </p:cNvSpPr>
          <p:nvPr/>
        </p:nvSpPr>
        <p:spPr>
          <a:xfrm>
            <a:off x="1430893" y="333152"/>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Ο Νόμος της Παγκόσμιας Έλξης</a:t>
            </a:r>
          </a:p>
        </p:txBody>
      </p:sp>
      <p:sp>
        <p:nvSpPr>
          <p:cNvPr id="2" name="Oval 1">
            <a:extLst>
              <a:ext uri="{FF2B5EF4-FFF2-40B4-BE49-F238E27FC236}">
                <a16:creationId xmlns:a16="http://schemas.microsoft.com/office/drawing/2014/main" id="{42D49DC4-6492-FD86-0F0B-E7315C13391A}"/>
              </a:ext>
            </a:extLst>
          </p:cNvPr>
          <p:cNvSpPr/>
          <p:nvPr/>
        </p:nvSpPr>
        <p:spPr>
          <a:xfrm>
            <a:off x="1718682" y="2398817"/>
            <a:ext cx="1618284" cy="1586046"/>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0E25EBF-9736-92A2-5118-11572B1A9218}"/>
                  </a:ext>
                </a:extLst>
              </p:cNvPr>
              <p:cNvSpPr txBox="1"/>
              <p:nvPr/>
            </p:nvSpPr>
            <p:spPr>
              <a:xfrm>
                <a:off x="5444644" y="2750320"/>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rgbClr val="FFC000"/>
                          </a:solidFill>
                          <a:latin typeface="Cambria Math" panose="02040503050406030204" pitchFamily="18" charset="0"/>
                        </a:rPr>
                        <m:t>𝑅</m:t>
                      </m:r>
                    </m:oMath>
                  </m:oMathPara>
                </a14:m>
                <a:endParaRPr lang="en-US" i="1" dirty="0">
                  <a:solidFill>
                    <a:srgbClr val="FFC000"/>
                  </a:solidFill>
                </a:endParaRPr>
              </a:p>
            </p:txBody>
          </p:sp>
        </mc:Choice>
        <mc:Fallback xmlns="">
          <p:sp>
            <p:nvSpPr>
              <p:cNvPr id="7" name="TextBox 6">
                <a:extLst>
                  <a:ext uri="{FF2B5EF4-FFF2-40B4-BE49-F238E27FC236}">
                    <a16:creationId xmlns:a16="http://schemas.microsoft.com/office/drawing/2014/main" id="{40E25EBF-9736-92A2-5118-11572B1A9218}"/>
                  </a:ext>
                </a:extLst>
              </p:cNvPr>
              <p:cNvSpPr txBox="1">
                <a:spLocks noRot="1" noChangeAspect="1" noMove="1" noResize="1" noEditPoints="1" noAdjustHandles="1" noChangeArrowheads="1" noChangeShapeType="1" noTextEdit="1"/>
              </p:cNvSpPr>
              <p:nvPr/>
            </p:nvSpPr>
            <p:spPr>
              <a:xfrm>
                <a:off x="5444644" y="2750320"/>
                <a:ext cx="809244" cy="369332"/>
              </a:xfrm>
              <a:prstGeom prst="rect">
                <a:avLst/>
              </a:prstGeom>
              <a:blipFill>
                <a:blip r:embed="rId3"/>
                <a:stretch>
                  <a:fillRect/>
                </a:stretch>
              </a:blipFill>
            </p:spPr>
            <p:txBody>
              <a:bodyPr/>
              <a:lstStyle/>
              <a:p>
                <a:r>
                  <a:rPr lang="en-150">
                    <a:noFill/>
                  </a:rPr>
                  <a:t> </a:t>
                </a:r>
              </a:p>
            </p:txBody>
          </p:sp>
        </mc:Fallback>
      </mc:AlternateContent>
      <p:sp>
        <p:nvSpPr>
          <p:cNvPr id="8" name="Oval 7">
            <a:extLst>
              <a:ext uri="{FF2B5EF4-FFF2-40B4-BE49-F238E27FC236}">
                <a16:creationId xmlns:a16="http://schemas.microsoft.com/office/drawing/2014/main" id="{7994C36F-8AE0-866D-2323-867C4CB50DEB}"/>
              </a:ext>
            </a:extLst>
          </p:cNvPr>
          <p:cNvSpPr/>
          <p:nvPr/>
        </p:nvSpPr>
        <p:spPr>
          <a:xfrm>
            <a:off x="8606337" y="2445541"/>
            <a:ext cx="1492619" cy="1492619"/>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6" name="Straight Connector 5">
            <a:extLst>
              <a:ext uri="{FF2B5EF4-FFF2-40B4-BE49-F238E27FC236}">
                <a16:creationId xmlns:a16="http://schemas.microsoft.com/office/drawing/2014/main" id="{AFAEFE05-0787-845E-F7B4-6BEB3BD4A21A}"/>
              </a:ext>
            </a:extLst>
          </p:cNvPr>
          <p:cNvCxnSpPr>
            <a:cxnSpLocks/>
            <a:stCxn id="10" idx="6"/>
          </p:cNvCxnSpPr>
          <p:nvPr/>
        </p:nvCxnSpPr>
        <p:spPr>
          <a:xfrm flipH="1">
            <a:off x="2544168" y="3191840"/>
            <a:ext cx="6880478" cy="11"/>
          </a:xfrm>
          <a:prstGeom prst="line">
            <a:avLst/>
          </a:prstGeom>
          <a:ln w="38100">
            <a:solidFill>
              <a:srgbClr val="FFC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75B09A53-1620-C022-3F35-9CEDF4094A52}"/>
                  </a:ext>
                </a:extLst>
              </p:cNvPr>
              <p:cNvSpPr txBox="1"/>
              <p:nvPr/>
            </p:nvSpPr>
            <p:spPr>
              <a:xfrm>
                <a:off x="2153359" y="1933437"/>
                <a:ext cx="879208" cy="369332"/>
              </a:xfrm>
              <a:prstGeom prst="rect">
                <a:avLst/>
              </a:prstGeom>
              <a:noFill/>
            </p:spPr>
            <p:txBody>
              <a:bodyPr wrap="square">
                <a:spAutoFit/>
              </a:bodyPr>
              <a:lstStyle/>
              <a:p>
                <a:r>
                  <a:rPr lang="el-GR" b="0" dirty="0">
                    <a:solidFill>
                      <a:schemeClr val="accent1">
                        <a:lumMod val="60000"/>
                        <a:lumOff val="40000"/>
                      </a:schemeClr>
                    </a:solidFill>
                  </a:rPr>
                  <a:t>2</a:t>
                </a:r>
                <a:r>
                  <a:rPr lang="en-US" dirty="0">
                    <a:solidFill>
                      <a:srgbClr val="FF0000"/>
                    </a:solidFill>
                    <a:ea typeface="Cambria Math" panose="02040503050406030204" pitchFamily="18" charset="0"/>
                  </a:rPr>
                  <a:t> </a:t>
                </a:r>
                <a14:m>
                  <m:oMath xmlns:m="http://schemas.openxmlformats.org/officeDocument/2006/math">
                    <m:r>
                      <a:rPr lang="en-US" i="1" smtClean="0">
                        <a:solidFill>
                          <a:srgbClr val="B4C7E7"/>
                        </a:solidFill>
                        <a:latin typeface="Cambria Math" panose="02040503050406030204" pitchFamily="18" charset="0"/>
                        <a:ea typeface="Cambria Math" panose="02040503050406030204" pitchFamily="18" charset="0"/>
                      </a:rPr>
                      <m:t>∙</m:t>
                    </m:r>
                    <m:r>
                      <a:rPr lang="en-US" i="1">
                        <a:solidFill>
                          <a:srgbClr val="FF0000"/>
                        </a:solidFill>
                        <a:latin typeface="Cambria Math" panose="02040503050406030204" pitchFamily="18" charset="0"/>
                        <a:ea typeface="Cambria Math" panose="02040503050406030204" pitchFamily="18" charset="0"/>
                      </a:rPr>
                      <m:t> </m:t>
                    </m:r>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𝑚</m:t>
                        </m:r>
                      </m:e>
                      <m:sub>
                        <m:r>
                          <a:rPr lang="en-US" b="0" i="1" smtClean="0">
                            <a:solidFill>
                              <a:schemeClr val="accent1">
                                <a:lumMod val="60000"/>
                                <a:lumOff val="40000"/>
                              </a:schemeClr>
                            </a:solidFill>
                            <a:latin typeface="Cambria Math" panose="02040503050406030204" pitchFamily="18" charset="0"/>
                          </a:rPr>
                          <m:t>1</m:t>
                        </m:r>
                      </m:sub>
                    </m:sSub>
                  </m:oMath>
                </a14:m>
                <a:endParaRPr lang="en-US" i="1" dirty="0">
                  <a:solidFill>
                    <a:srgbClr val="FFC000"/>
                  </a:solidFill>
                </a:endParaRPr>
              </a:p>
            </p:txBody>
          </p:sp>
        </mc:Choice>
        <mc:Fallback xmlns="">
          <p:sp>
            <p:nvSpPr>
              <p:cNvPr id="12" name="TextBox 11">
                <a:extLst>
                  <a:ext uri="{FF2B5EF4-FFF2-40B4-BE49-F238E27FC236}">
                    <a16:creationId xmlns:a16="http://schemas.microsoft.com/office/drawing/2014/main" id="{75B09A53-1620-C022-3F35-9CEDF4094A52}"/>
                  </a:ext>
                </a:extLst>
              </p:cNvPr>
              <p:cNvSpPr txBox="1">
                <a:spLocks noRot="1" noChangeAspect="1" noMove="1" noResize="1" noEditPoints="1" noAdjustHandles="1" noChangeArrowheads="1" noChangeShapeType="1" noTextEdit="1"/>
              </p:cNvSpPr>
              <p:nvPr/>
            </p:nvSpPr>
            <p:spPr>
              <a:xfrm>
                <a:off x="2153359" y="1933437"/>
                <a:ext cx="879208" cy="369332"/>
              </a:xfrm>
              <a:prstGeom prst="rect">
                <a:avLst/>
              </a:prstGeom>
              <a:blipFill>
                <a:blip r:embed="rId4"/>
                <a:stretch>
                  <a:fillRect l="-5556" t="-8197" b="-24590"/>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EF12440-D931-9BC5-7444-5505C5954867}"/>
                  </a:ext>
                </a:extLst>
              </p:cNvPr>
              <p:cNvSpPr txBox="1"/>
              <p:nvPr/>
            </p:nvSpPr>
            <p:spPr>
              <a:xfrm>
                <a:off x="3723808" y="2622810"/>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1</m:t>
                              </m:r>
                            </m:sub>
                          </m:sSub>
                        </m:e>
                      </m:acc>
                    </m:oMath>
                  </m:oMathPara>
                </a14:m>
                <a:endParaRPr lang="en-US" i="1" dirty="0">
                  <a:solidFill>
                    <a:srgbClr val="FF0000"/>
                  </a:solidFill>
                </a:endParaRPr>
              </a:p>
            </p:txBody>
          </p:sp>
        </mc:Choice>
        <mc:Fallback xmlns="">
          <p:sp>
            <p:nvSpPr>
              <p:cNvPr id="15" name="TextBox 14">
                <a:extLst>
                  <a:ext uri="{FF2B5EF4-FFF2-40B4-BE49-F238E27FC236}">
                    <a16:creationId xmlns:a16="http://schemas.microsoft.com/office/drawing/2014/main" id="{CEF12440-D931-9BC5-7444-5505C5954867}"/>
                  </a:ext>
                </a:extLst>
              </p:cNvPr>
              <p:cNvSpPr txBox="1">
                <a:spLocks noRot="1" noChangeAspect="1" noMove="1" noResize="1" noEditPoints="1" noAdjustHandles="1" noChangeArrowheads="1" noChangeShapeType="1" noTextEdit="1"/>
              </p:cNvSpPr>
              <p:nvPr/>
            </p:nvSpPr>
            <p:spPr>
              <a:xfrm>
                <a:off x="3723808" y="2622810"/>
                <a:ext cx="415019" cy="402931"/>
              </a:xfrm>
              <a:prstGeom prst="rect">
                <a:avLst/>
              </a:prstGeom>
              <a:blipFill>
                <a:blip r:embed="rId5"/>
                <a:stretch>
                  <a:fillRect/>
                </a:stretch>
              </a:blipFill>
            </p:spPr>
            <p:txBody>
              <a:bodyPr/>
              <a:lstStyle/>
              <a:p>
                <a:r>
                  <a:rPr lang="en-150">
                    <a:noFill/>
                  </a:rPr>
                  <a:t> </a:t>
                </a:r>
              </a:p>
            </p:txBody>
          </p:sp>
        </mc:Fallback>
      </mc:AlternateContent>
      <p:cxnSp>
        <p:nvCxnSpPr>
          <p:cNvPr id="17" name="Straight Arrow Connector 16">
            <a:extLst>
              <a:ext uri="{FF2B5EF4-FFF2-40B4-BE49-F238E27FC236}">
                <a16:creationId xmlns:a16="http://schemas.microsoft.com/office/drawing/2014/main" id="{96DAC7CC-68B2-C87A-0874-D1A0ACCEE708}"/>
              </a:ext>
            </a:extLst>
          </p:cNvPr>
          <p:cNvCxnSpPr>
            <a:cxnSpLocks/>
          </p:cNvCxnSpPr>
          <p:nvPr/>
        </p:nvCxnSpPr>
        <p:spPr>
          <a:xfrm>
            <a:off x="2582508" y="3188068"/>
            <a:ext cx="72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4C886191-0207-1CD3-98A4-6E30A143C31E}"/>
              </a:ext>
            </a:extLst>
          </p:cNvPr>
          <p:cNvSpPr/>
          <p:nvPr/>
        </p:nvSpPr>
        <p:spPr>
          <a:xfrm>
            <a:off x="2464027"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20" name="Straight Arrow Connector 19">
            <a:extLst>
              <a:ext uri="{FF2B5EF4-FFF2-40B4-BE49-F238E27FC236}">
                <a16:creationId xmlns:a16="http://schemas.microsoft.com/office/drawing/2014/main" id="{619016A5-7979-6A85-9340-C6A84C8AAA4E}"/>
              </a:ext>
            </a:extLst>
          </p:cNvPr>
          <p:cNvCxnSpPr>
            <a:cxnSpLocks/>
          </p:cNvCxnSpPr>
          <p:nvPr/>
        </p:nvCxnSpPr>
        <p:spPr>
          <a:xfrm rot="10800000">
            <a:off x="8632646" y="3188068"/>
            <a:ext cx="72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6D707A94-EDD8-1A65-9B8B-00397F75DD7B}"/>
              </a:ext>
            </a:extLst>
          </p:cNvPr>
          <p:cNvSpPr/>
          <p:nvPr/>
        </p:nvSpPr>
        <p:spPr>
          <a:xfrm>
            <a:off x="9280646"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E48C0084-85B2-8144-940D-3BBFBD22E400}"/>
                  </a:ext>
                </a:extLst>
              </p:cNvPr>
              <p:cNvSpPr txBox="1"/>
              <p:nvPr/>
            </p:nvSpPr>
            <p:spPr>
              <a:xfrm>
                <a:off x="7758289" y="2555594"/>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2</m:t>
                              </m:r>
                            </m:sub>
                          </m:sSub>
                        </m:e>
                      </m:acc>
                    </m:oMath>
                  </m:oMathPara>
                </a14:m>
                <a:endParaRPr lang="en-US" i="1" dirty="0">
                  <a:solidFill>
                    <a:srgbClr val="FF0000"/>
                  </a:solidFill>
                </a:endParaRPr>
              </a:p>
            </p:txBody>
          </p:sp>
        </mc:Choice>
        <mc:Fallback xmlns="">
          <p:sp>
            <p:nvSpPr>
              <p:cNvPr id="21" name="TextBox 20">
                <a:extLst>
                  <a:ext uri="{FF2B5EF4-FFF2-40B4-BE49-F238E27FC236}">
                    <a16:creationId xmlns:a16="http://schemas.microsoft.com/office/drawing/2014/main" id="{E48C0084-85B2-8144-940D-3BBFBD22E400}"/>
                  </a:ext>
                </a:extLst>
              </p:cNvPr>
              <p:cNvSpPr txBox="1">
                <a:spLocks noRot="1" noChangeAspect="1" noMove="1" noResize="1" noEditPoints="1" noAdjustHandles="1" noChangeArrowheads="1" noChangeShapeType="1" noTextEdit="1"/>
              </p:cNvSpPr>
              <p:nvPr/>
            </p:nvSpPr>
            <p:spPr>
              <a:xfrm>
                <a:off x="7758289" y="2555594"/>
                <a:ext cx="415019" cy="402931"/>
              </a:xfrm>
              <a:prstGeom prst="rect">
                <a:avLst/>
              </a:prstGeom>
              <a:blipFill>
                <a:blip r:embed="rId6"/>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2504BD4B-D898-21A4-A5C4-B87A8255E04F}"/>
                  </a:ext>
                </a:extLst>
              </p:cNvPr>
              <p:cNvSpPr txBox="1"/>
              <p:nvPr/>
            </p:nvSpPr>
            <p:spPr>
              <a:xfrm>
                <a:off x="3881901" y="3830808"/>
                <a:ext cx="3934730" cy="103752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3600" b="0" i="1" smtClean="0">
                          <a:solidFill>
                            <a:srgbClr val="FF0000"/>
                          </a:solidFill>
                          <a:latin typeface="Cambria Math" panose="02040503050406030204" pitchFamily="18" charset="0"/>
                        </a:rPr>
                        <m:t>𝐹</m:t>
                      </m:r>
                      <m:r>
                        <a:rPr lang="el-GR" sz="3600" b="0" i="1" smtClean="0">
                          <a:solidFill>
                            <a:srgbClr val="FF0000"/>
                          </a:solidFill>
                          <a:latin typeface="Cambria Math" panose="02040503050406030204" pitchFamily="18" charset="0"/>
                        </a:rPr>
                        <m:t>′</m:t>
                      </m:r>
                      <m:r>
                        <a:rPr lang="en-US" sz="3600" b="0" i="1" smtClean="0">
                          <a:solidFill>
                            <a:srgbClr val="FF0000"/>
                          </a:solidFill>
                          <a:latin typeface="Cambria Math" panose="02040503050406030204" pitchFamily="18" charset="0"/>
                        </a:rPr>
                        <m:t>=</m:t>
                      </m:r>
                      <m:r>
                        <a:rPr lang="el-GR" sz="3600" i="1">
                          <a:solidFill>
                            <a:srgbClr val="FF0000"/>
                          </a:solidFill>
                          <a:latin typeface="Cambria Math" panose="02040503050406030204" pitchFamily="18" charset="0"/>
                        </a:rPr>
                        <m:t>2</m:t>
                      </m:r>
                      <m:r>
                        <a:rPr lang="en-US" sz="3600" i="1">
                          <a:solidFill>
                            <a:srgbClr val="FF0000"/>
                          </a:solidFill>
                          <a:latin typeface="Cambria Math" panose="02040503050406030204" pitchFamily="18" charset="0"/>
                          <a:ea typeface="Cambria Math" panose="02040503050406030204" pitchFamily="18" charset="0"/>
                        </a:rPr>
                        <m:t>∙</m:t>
                      </m:r>
                      <m:r>
                        <a:rPr lang="en-US" sz="3600" b="0" i="1" smtClean="0">
                          <a:solidFill>
                            <a:srgbClr val="FF0000"/>
                          </a:solidFill>
                          <a:latin typeface="Cambria Math" panose="02040503050406030204" pitchFamily="18" charset="0"/>
                        </a:rPr>
                        <m:t>𝐺</m:t>
                      </m:r>
                      <m:f>
                        <m:fPr>
                          <m:ctrlPr>
                            <a:rPr lang="en-US" sz="3600" b="0" i="1" smtClean="0">
                              <a:solidFill>
                                <a:srgbClr val="FF0000"/>
                              </a:solidFill>
                              <a:latin typeface="Cambria Math" panose="02040503050406030204" pitchFamily="18" charset="0"/>
                            </a:rPr>
                          </m:ctrlPr>
                        </m:fPr>
                        <m:num>
                          <m:sSub>
                            <m:sSubPr>
                              <m:ctrlPr>
                                <a:rPr lang="en-US" sz="3600" b="0" i="1" smtClean="0">
                                  <a:solidFill>
                                    <a:srgbClr val="FF0000"/>
                                  </a:solidFill>
                                  <a:latin typeface="Cambria Math" panose="02040503050406030204" pitchFamily="18" charset="0"/>
                                </a:rPr>
                              </m:ctrlPr>
                            </m:sSubPr>
                            <m:e>
                              <m:r>
                                <a:rPr lang="en-US" sz="3600" b="0" i="1" smtClean="0">
                                  <a:solidFill>
                                    <a:srgbClr val="FF0000"/>
                                  </a:solidFill>
                                  <a:latin typeface="Cambria Math" panose="02040503050406030204" pitchFamily="18" charset="0"/>
                                </a:rPr>
                                <m:t>𝑚</m:t>
                              </m:r>
                            </m:e>
                            <m:sub>
                              <m:r>
                                <a:rPr lang="en-US" sz="3600" b="0" i="1" smtClean="0">
                                  <a:solidFill>
                                    <a:srgbClr val="FF0000"/>
                                  </a:solidFill>
                                  <a:latin typeface="Cambria Math" panose="02040503050406030204" pitchFamily="18" charset="0"/>
                                </a:rPr>
                                <m:t>1</m:t>
                              </m:r>
                            </m:sub>
                          </m:sSub>
                          <m:r>
                            <a:rPr lang="en-US" sz="3600" b="0" i="1" smtClean="0">
                              <a:solidFill>
                                <a:srgbClr val="FF0000"/>
                              </a:solidFill>
                              <a:latin typeface="Cambria Math" panose="02040503050406030204" pitchFamily="18" charset="0"/>
                              <a:ea typeface="Cambria Math" panose="02040503050406030204" pitchFamily="18" charset="0"/>
                            </a:rPr>
                            <m:t>∙</m:t>
                          </m:r>
                          <m:sSub>
                            <m:sSubPr>
                              <m:ctrlPr>
                                <a:rPr lang="en-US" sz="3600" i="1">
                                  <a:solidFill>
                                    <a:srgbClr val="FF0000"/>
                                  </a:solidFill>
                                  <a:latin typeface="Cambria Math" panose="02040503050406030204" pitchFamily="18" charset="0"/>
                                </a:rPr>
                              </m:ctrlPr>
                            </m:sSubPr>
                            <m:e>
                              <m:r>
                                <a:rPr lang="en-US" sz="3600" i="1">
                                  <a:solidFill>
                                    <a:srgbClr val="FF0000"/>
                                  </a:solidFill>
                                  <a:latin typeface="Cambria Math" panose="02040503050406030204" pitchFamily="18" charset="0"/>
                                </a:rPr>
                                <m:t>𝑚</m:t>
                              </m:r>
                            </m:e>
                            <m:sub>
                              <m:r>
                                <a:rPr lang="en-US" sz="3600" b="0" i="1" smtClean="0">
                                  <a:solidFill>
                                    <a:srgbClr val="FF0000"/>
                                  </a:solidFill>
                                  <a:latin typeface="Cambria Math" panose="02040503050406030204" pitchFamily="18" charset="0"/>
                                </a:rPr>
                                <m:t>2</m:t>
                              </m:r>
                            </m:sub>
                          </m:sSub>
                        </m:num>
                        <m:den>
                          <m:sSup>
                            <m:sSupPr>
                              <m:ctrlPr>
                                <a:rPr lang="en-US" sz="3600" b="0" i="1" smtClean="0">
                                  <a:solidFill>
                                    <a:srgbClr val="FF0000"/>
                                  </a:solidFill>
                                  <a:latin typeface="Cambria Math" panose="02040503050406030204" pitchFamily="18" charset="0"/>
                                </a:rPr>
                              </m:ctrlPr>
                            </m:sSupPr>
                            <m:e>
                              <m:r>
                                <a:rPr lang="en-US" sz="3600" b="0" i="1" smtClean="0">
                                  <a:solidFill>
                                    <a:srgbClr val="FF0000"/>
                                  </a:solidFill>
                                  <a:latin typeface="Cambria Math" panose="02040503050406030204" pitchFamily="18" charset="0"/>
                                </a:rPr>
                                <m:t>𝑅</m:t>
                              </m:r>
                            </m:e>
                            <m:sup>
                              <m:r>
                                <a:rPr lang="en-US" sz="3600" b="0" i="1" smtClean="0">
                                  <a:solidFill>
                                    <a:srgbClr val="FF0000"/>
                                  </a:solidFill>
                                  <a:latin typeface="Cambria Math" panose="02040503050406030204" pitchFamily="18" charset="0"/>
                                </a:rPr>
                                <m:t>2</m:t>
                              </m:r>
                            </m:sup>
                          </m:sSup>
                        </m:den>
                      </m:f>
                    </m:oMath>
                  </m:oMathPara>
                </a14:m>
                <a:endParaRPr lang="en-US" sz="3600" i="1" dirty="0">
                  <a:solidFill>
                    <a:srgbClr val="FF0000"/>
                  </a:solidFill>
                </a:endParaRPr>
              </a:p>
            </p:txBody>
          </p:sp>
        </mc:Choice>
        <mc:Fallback xmlns="">
          <p:sp>
            <p:nvSpPr>
              <p:cNvPr id="22" name="TextBox 21">
                <a:extLst>
                  <a:ext uri="{FF2B5EF4-FFF2-40B4-BE49-F238E27FC236}">
                    <a16:creationId xmlns:a16="http://schemas.microsoft.com/office/drawing/2014/main" id="{2504BD4B-D898-21A4-A5C4-B87A8255E04F}"/>
                  </a:ext>
                </a:extLst>
              </p:cNvPr>
              <p:cNvSpPr txBox="1">
                <a:spLocks noRot="1" noChangeAspect="1" noMove="1" noResize="1" noEditPoints="1" noAdjustHandles="1" noChangeArrowheads="1" noChangeShapeType="1" noTextEdit="1"/>
              </p:cNvSpPr>
              <p:nvPr/>
            </p:nvSpPr>
            <p:spPr>
              <a:xfrm>
                <a:off x="3881901" y="3830808"/>
                <a:ext cx="3934730" cy="1037528"/>
              </a:xfrm>
              <a:prstGeom prst="rect">
                <a:avLst/>
              </a:prstGeom>
              <a:blipFill>
                <a:blip r:embed="rId7"/>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4CD5DE9-2898-2E75-22A9-0499676AA4D2}"/>
                  </a:ext>
                </a:extLst>
              </p:cNvPr>
              <p:cNvSpPr txBox="1"/>
              <p:nvPr/>
            </p:nvSpPr>
            <p:spPr>
              <a:xfrm>
                <a:off x="8948024" y="1826107"/>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𝑚</m:t>
                          </m:r>
                        </m:e>
                        <m:sub>
                          <m:r>
                            <a:rPr lang="en-US" b="0" i="1" smtClean="0">
                              <a:solidFill>
                                <a:schemeClr val="accent1">
                                  <a:lumMod val="60000"/>
                                  <a:lumOff val="40000"/>
                                </a:schemeClr>
                              </a:solidFill>
                              <a:latin typeface="Cambria Math" panose="02040503050406030204" pitchFamily="18" charset="0"/>
                            </a:rPr>
                            <m:t>2</m:t>
                          </m:r>
                        </m:sub>
                      </m:sSub>
                    </m:oMath>
                  </m:oMathPara>
                </a14:m>
                <a:endParaRPr lang="en-US" i="1" dirty="0">
                  <a:solidFill>
                    <a:srgbClr val="FFC000"/>
                  </a:solidFill>
                </a:endParaRPr>
              </a:p>
            </p:txBody>
          </p:sp>
        </mc:Choice>
        <mc:Fallback xmlns="">
          <p:sp>
            <p:nvSpPr>
              <p:cNvPr id="3" name="TextBox 2">
                <a:extLst>
                  <a:ext uri="{FF2B5EF4-FFF2-40B4-BE49-F238E27FC236}">
                    <a16:creationId xmlns:a16="http://schemas.microsoft.com/office/drawing/2014/main" id="{54CD5DE9-2898-2E75-22A9-0499676AA4D2}"/>
                  </a:ext>
                </a:extLst>
              </p:cNvPr>
              <p:cNvSpPr txBox="1">
                <a:spLocks noRot="1" noChangeAspect="1" noMove="1" noResize="1" noEditPoints="1" noAdjustHandles="1" noChangeArrowheads="1" noChangeShapeType="1" noTextEdit="1"/>
              </p:cNvSpPr>
              <p:nvPr/>
            </p:nvSpPr>
            <p:spPr>
              <a:xfrm>
                <a:off x="8948024" y="1826107"/>
                <a:ext cx="809244" cy="369332"/>
              </a:xfrm>
              <a:prstGeom prst="rect">
                <a:avLst/>
              </a:prstGeom>
              <a:blipFill>
                <a:blip r:embed="rId8"/>
                <a:stretch>
                  <a:fillRect/>
                </a:stretch>
              </a:blipFill>
            </p:spPr>
            <p:txBody>
              <a:bodyPr/>
              <a:lstStyle/>
              <a:p>
                <a:r>
                  <a:rPr lang="en-150">
                    <a:noFill/>
                  </a:rPr>
                  <a:t> </a:t>
                </a:r>
              </a:p>
            </p:txBody>
          </p:sp>
        </mc:Fallback>
      </mc:AlternateContent>
      <p:sp>
        <p:nvSpPr>
          <p:cNvPr id="16" name="Subtitle 2">
            <a:extLst>
              <a:ext uri="{FF2B5EF4-FFF2-40B4-BE49-F238E27FC236}">
                <a16:creationId xmlns:a16="http://schemas.microsoft.com/office/drawing/2014/main" id="{CA40DB37-F224-824F-00B1-4BDAA07B2143}"/>
              </a:ext>
            </a:extLst>
          </p:cNvPr>
          <p:cNvSpPr txBox="1">
            <a:spLocks/>
          </p:cNvSpPr>
          <p:nvPr/>
        </p:nvSpPr>
        <p:spPr>
          <a:xfrm>
            <a:off x="1257273" y="5300531"/>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Τι θα συμβεί εάν διπλασιαστεί η μάζα </a:t>
            </a:r>
            <a:r>
              <a:rPr lang="en-US" dirty="0">
                <a:solidFill>
                  <a:schemeClr val="bg1"/>
                </a:solidFill>
              </a:rPr>
              <a:t>m</a:t>
            </a:r>
            <a:r>
              <a:rPr lang="en-US" baseline="-25000" dirty="0">
                <a:solidFill>
                  <a:schemeClr val="bg1"/>
                </a:solidFill>
              </a:rPr>
              <a:t>1</a:t>
            </a:r>
            <a:r>
              <a:rPr lang="el-GR" dirty="0">
                <a:solidFill>
                  <a:schemeClr val="bg1"/>
                </a:solidFill>
              </a:rPr>
              <a:t>;</a:t>
            </a:r>
          </a:p>
        </p:txBody>
      </p:sp>
    </p:spTree>
    <p:extLst>
      <p:ext uri="{BB962C8B-B14F-4D97-AF65-F5344CB8AC3E}">
        <p14:creationId xmlns:p14="http://schemas.microsoft.com/office/powerpoint/2010/main" val="36884544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E91731F4-315E-7BDB-3F92-C3E9FA2C2FBB}"/>
              </a:ext>
            </a:extLst>
          </p:cNvPr>
          <p:cNvSpPr txBox="1">
            <a:spLocks/>
          </p:cNvSpPr>
          <p:nvPr/>
        </p:nvSpPr>
        <p:spPr>
          <a:xfrm>
            <a:off x="1430893" y="333152"/>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Ο Νόμος της Παγκόσμιας Έλξης</a:t>
            </a:r>
          </a:p>
        </p:txBody>
      </p:sp>
      <p:sp>
        <p:nvSpPr>
          <p:cNvPr id="2" name="Oval 1">
            <a:extLst>
              <a:ext uri="{FF2B5EF4-FFF2-40B4-BE49-F238E27FC236}">
                <a16:creationId xmlns:a16="http://schemas.microsoft.com/office/drawing/2014/main" id="{42D49DC4-6492-FD86-0F0B-E7315C13391A}"/>
              </a:ext>
            </a:extLst>
          </p:cNvPr>
          <p:cNvSpPr/>
          <p:nvPr/>
        </p:nvSpPr>
        <p:spPr>
          <a:xfrm>
            <a:off x="1718682" y="2398817"/>
            <a:ext cx="1618284" cy="1586046"/>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0E25EBF-9736-92A2-5118-11572B1A9218}"/>
                  </a:ext>
                </a:extLst>
              </p:cNvPr>
              <p:cNvSpPr txBox="1"/>
              <p:nvPr/>
            </p:nvSpPr>
            <p:spPr>
              <a:xfrm>
                <a:off x="5444644" y="2750320"/>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rgbClr val="FFC000"/>
                          </a:solidFill>
                          <a:latin typeface="Cambria Math" panose="02040503050406030204" pitchFamily="18" charset="0"/>
                        </a:rPr>
                        <m:t>𝑅</m:t>
                      </m:r>
                    </m:oMath>
                  </m:oMathPara>
                </a14:m>
                <a:endParaRPr lang="en-US" i="1" dirty="0">
                  <a:solidFill>
                    <a:srgbClr val="FFC000"/>
                  </a:solidFill>
                </a:endParaRPr>
              </a:p>
            </p:txBody>
          </p:sp>
        </mc:Choice>
        <mc:Fallback xmlns="">
          <p:sp>
            <p:nvSpPr>
              <p:cNvPr id="7" name="TextBox 6">
                <a:extLst>
                  <a:ext uri="{FF2B5EF4-FFF2-40B4-BE49-F238E27FC236}">
                    <a16:creationId xmlns:a16="http://schemas.microsoft.com/office/drawing/2014/main" id="{40E25EBF-9736-92A2-5118-11572B1A9218}"/>
                  </a:ext>
                </a:extLst>
              </p:cNvPr>
              <p:cNvSpPr txBox="1">
                <a:spLocks noRot="1" noChangeAspect="1" noMove="1" noResize="1" noEditPoints="1" noAdjustHandles="1" noChangeArrowheads="1" noChangeShapeType="1" noTextEdit="1"/>
              </p:cNvSpPr>
              <p:nvPr/>
            </p:nvSpPr>
            <p:spPr>
              <a:xfrm>
                <a:off x="5444644" y="2750320"/>
                <a:ext cx="809244" cy="369332"/>
              </a:xfrm>
              <a:prstGeom prst="rect">
                <a:avLst/>
              </a:prstGeom>
              <a:blipFill>
                <a:blip r:embed="rId3"/>
                <a:stretch>
                  <a:fillRect/>
                </a:stretch>
              </a:blipFill>
            </p:spPr>
            <p:txBody>
              <a:bodyPr/>
              <a:lstStyle/>
              <a:p>
                <a:r>
                  <a:rPr lang="en-150">
                    <a:noFill/>
                  </a:rPr>
                  <a:t> </a:t>
                </a:r>
              </a:p>
            </p:txBody>
          </p:sp>
        </mc:Fallback>
      </mc:AlternateContent>
      <p:sp>
        <p:nvSpPr>
          <p:cNvPr id="8" name="Oval 7">
            <a:extLst>
              <a:ext uri="{FF2B5EF4-FFF2-40B4-BE49-F238E27FC236}">
                <a16:creationId xmlns:a16="http://schemas.microsoft.com/office/drawing/2014/main" id="{7994C36F-8AE0-866D-2323-867C4CB50DEB}"/>
              </a:ext>
            </a:extLst>
          </p:cNvPr>
          <p:cNvSpPr/>
          <p:nvPr/>
        </p:nvSpPr>
        <p:spPr>
          <a:xfrm>
            <a:off x="8606337" y="2445541"/>
            <a:ext cx="1492619" cy="1492619"/>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6" name="Straight Connector 5">
            <a:extLst>
              <a:ext uri="{FF2B5EF4-FFF2-40B4-BE49-F238E27FC236}">
                <a16:creationId xmlns:a16="http://schemas.microsoft.com/office/drawing/2014/main" id="{AFAEFE05-0787-845E-F7B4-6BEB3BD4A21A}"/>
              </a:ext>
            </a:extLst>
          </p:cNvPr>
          <p:cNvCxnSpPr>
            <a:cxnSpLocks/>
            <a:stCxn id="10" idx="6"/>
          </p:cNvCxnSpPr>
          <p:nvPr/>
        </p:nvCxnSpPr>
        <p:spPr>
          <a:xfrm flipH="1">
            <a:off x="2544168" y="3191840"/>
            <a:ext cx="6880478" cy="11"/>
          </a:xfrm>
          <a:prstGeom prst="line">
            <a:avLst/>
          </a:prstGeom>
          <a:ln w="38100">
            <a:solidFill>
              <a:srgbClr val="FFC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75B09A53-1620-C022-3F35-9CEDF4094A52}"/>
                  </a:ext>
                </a:extLst>
              </p:cNvPr>
              <p:cNvSpPr txBox="1"/>
              <p:nvPr/>
            </p:nvSpPr>
            <p:spPr>
              <a:xfrm>
                <a:off x="2153359" y="1933437"/>
                <a:ext cx="879208" cy="369332"/>
              </a:xfrm>
              <a:prstGeom prst="rect">
                <a:avLst/>
              </a:prstGeom>
              <a:noFill/>
            </p:spPr>
            <p:txBody>
              <a:bodyPr wrap="square">
                <a:spAutoFit/>
              </a:bodyPr>
              <a:lstStyle/>
              <a:p>
                <a:r>
                  <a:rPr lang="el-GR" b="0" dirty="0">
                    <a:solidFill>
                      <a:schemeClr val="accent1">
                        <a:lumMod val="60000"/>
                        <a:lumOff val="40000"/>
                      </a:schemeClr>
                    </a:solidFill>
                  </a:rPr>
                  <a:t>2</a:t>
                </a:r>
                <a:r>
                  <a:rPr lang="en-US" dirty="0">
                    <a:solidFill>
                      <a:srgbClr val="FF0000"/>
                    </a:solidFill>
                    <a:ea typeface="Cambria Math" panose="02040503050406030204" pitchFamily="18" charset="0"/>
                  </a:rPr>
                  <a:t> </a:t>
                </a:r>
                <a14:m>
                  <m:oMath xmlns:m="http://schemas.openxmlformats.org/officeDocument/2006/math">
                    <m:r>
                      <a:rPr lang="en-US" i="1" smtClean="0">
                        <a:solidFill>
                          <a:srgbClr val="B4C7E7"/>
                        </a:solidFill>
                        <a:latin typeface="Cambria Math" panose="02040503050406030204" pitchFamily="18" charset="0"/>
                        <a:ea typeface="Cambria Math" panose="02040503050406030204" pitchFamily="18" charset="0"/>
                      </a:rPr>
                      <m:t>∙</m:t>
                    </m:r>
                    <m:r>
                      <a:rPr lang="en-US" i="1">
                        <a:solidFill>
                          <a:srgbClr val="FF0000"/>
                        </a:solidFill>
                        <a:latin typeface="Cambria Math" panose="02040503050406030204" pitchFamily="18" charset="0"/>
                        <a:ea typeface="Cambria Math" panose="02040503050406030204" pitchFamily="18" charset="0"/>
                      </a:rPr>
                      <m:t> </m:t>
                    </m:r>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𝑚</m:t>
                        </m:r>
                      </m:e>
                      <m:sub>
                        <m:r>
                          <a:rPr lang="en-US" b="0" i="1" smtClean="0">
                            <a:solidFill>
                              <a:schemeClr val="accent1">
                                <a:lumMod val="60000"/>
                                <a:lumOff val="40000"/>
                              </a:schemeClr>
                            </a:solidFill>
                            <a:latin typeface="Cambria Math" panose="02040503050406030204" pitchFamily="18" charset="0"/>
                          </a:rPr>
                          <m:t>1</m:t>
                        </m:r>
                      </m:sub>
                    </m:sSub>
                  </m:oMath>
                </a14:m>
                <a:endParaRPr lang="en-US" i="1" dirty="0">
                  <a:solidFill>
                    <a:srgbClr val="FFC000"/>
                  </a:solidFill>
                </a:endParaRPr>
              </a:p>
            </p:txBody>
          </p:sp>
        </mc:Choice>
        <mc:Fallback xmlns="">
          <p:sp>
            <p:nvSpPr>
              <p:cNvPr id="12" name="TextBox 11">
                <a:extLst>
                  <a:ext uri="{FF2B5EF4-FFF2-40B4-BE49-F238E27FC236}">
                    <a16:creationId xmlns:a16="http://schemas.microsoft.com/office/drawing/2014/main" id="{75B09A53-1620-C022-3F35-9CEDF4094A52}"/>
                  </a:ext>
                </a:extLst>
              </p:cNvPr>
              <p:cNvSpPr txBox="1">
                <a:spLocks noRot="1" noChangeAspect="1" noMove="1" noResize="1" noEditPoints="1" noAdjustHandles="1" noChangeArrowheads="1" noChangeShapeType="1" noTextEdit="1"/>
              </p:cNvSpPr>
              <p:nvPr/>
            </p:nvSpPr>
            <p:spPr>
              <a:xfrm>
                <a:off x="2153359" y="1933437"/>
                <a:ext cx="879208" cy="369332"/>
              </a:xfrm>
              <a:prstGeom prst="rect">
                <a:avLst/>
              </a:prstGeom>
              <a:blipFill>
                <a:blip r:embed="rId4"/>
                <a:stretch>
                  <a:fillRect l="-5556" t="-8197" b="-24590"/>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EF12440-D931-9BC5-7444-5505C5954867}"/>
                  </a:ext>
                </a:extLst>
              </p:cNvPr>
              <p:cNvSpPr txBox="1"/>
              <p:nvPr/>
            </p:nvSpPr>
            <p:spPr>
              <a:xfrm>
                <a:off x="3723808" y="2622810"/>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1</m:t>
                              </m:r>
                            </m:sub>
                          </m:sSub>
                        </m:e>
                      </m:acc>
                    </m:oMath>
                  </m:oMathPara>
                </a14:m>
                <a:endParaRPr lang="en-US" i="1" dirty="0">
                  <a:solidFill>
                    <a:srgbClr val="FF0000"/>
                  </a:solidFill>
                </a:endParaRPr>
              </a:p>
            </p:txBody>
          </p:sp>
        </mc:Choice>
        <mc:Fallback xmlns="">
          <p:sp>
            <p:nvSpPr>
              <p:cNvPr id="15" name="TextBox 14">
                <a:extLst>
                  <a:ext uri="{FF2B5EF4-FFF2-40B4-BE49-F238E27FC236}">
                    <a16:creationId xmlns:a16="http://schemas.microsoft.com/office/drawing/2014/main" id="{CEF12440-D931-9BC5-7444-5505C5954867}"/>
                  </a:ext>
                </a:extLst>
              </p:cNvPr>
              <p:cNvSpPr txBox="1">
                <a:spLocks noRot="1" noChangeAspect="1" noMove="1" noResize="1" noEditPoints="1" noAdjustHandles="1" noChangeArrowheads="1" noChangeShapeType="1" noTextEdit="1"/>
              </p:cNvSpPr>
              <p:nvPr/>
            </p:nvSpPr>
            <p:spPr>
              <a:xfrm>
                <a:off x="3723808" y="2622810"/>
                <a:ext cx="415019" cy="402931"/>
              </a:xfrm>
              <a:prstGeom prst="rect">
                <a:avLst/>
              </a:prstGeom>
              <a:blipFill>
                <a:blip r:embed="rId5"/>
                <a:stretch>
                  <a:fillRect/>
                </a:stretch>
              </a:blipFill>
            </p:spPr>
            <p:txBody>
              <a:bodyPr/>
              <a:lstStyle/>
              <a:p>
                <a:r>
                  <a:rPr lang="en-150">
                    <a:noFill/>
                  </a:rPr>
                  <a:t> </a:t>
                </a:r>
              </a:p>
            </p:txBody>
          </p:sp>
        </mc:Fallback>
      </mc:AlternateContent>
      <p:cxnSp>
        <p:nvCxnSpPr>
          <p:cNvPr id="17" name="Straight Arrow Connector 16">
            <a:extLst>
              <a:ext uri="{FF2B5EF4-FFF2-40B4-BE49-F238E27FC236}">
                <a16:creationId xmlns:a16="http://schemas.microsoft.com/office/drawing/2014/main" id="{96DAC7CC-68B2-C87A-0874-D1A0ACCEE708}"/>
              </a:ext>
            </a:extLst>
          </p:cNvPr>
          <p:cNvCxnSpPr>
            <a:cxnSpLocks/>
          </p:cNvCxnSpPr>
          <p:nvPr/>
        </p:nvCxnSpPr>
        <p:spPr>
          <a:xfrm>
            <a:off x="2582508" y="3188068"/>
            <a:ext cx="144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4C886191-0207-1CD3-98A4-6E30A143C31E}"/>
              </a:ext>
            </a:extLst>
          </p:cNvPr>
          <p:cNvSpPr/>
          <p:nvPr/>
        </p:nvSpPr>
        <p:spPr>
          <a:xfrm>
            <a:off x="2464027"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20" name="Straight Arrow Connector 19">
            <a:extLst>
              <a:ext uri="{FF2B5EF4-FFF2-40B4-BE49-F238E27FC236}">
                <a16:creationId xmlns:a16="http://schemas.microsoft.com/office/drawing/2014/main" id="{619016A5-7979-6A85-9340-C6A84C8AAA4E}"/>
              </a:ext>
            </a:extLst>
          </p:cNvPr>
          <p:cNvCxnSpPr>
            <a:cxnSpLocks/>
          </p:cNvCxnSpPr>
          <p:nvPr/>
        </p:nvCxnSpPr>
        <p:spPr>
          <a:xfrm rot="10800000">
            <a:off x="7912646" y="3188068"/>
            <a:ext cx="144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6D707A94-EDD8-1A65-9B8B-00397F75DD7B}"/>
              </a:ext>
            </a:extLst>
          </p:cNvPr>
          <p:cNvSpPr/>
          <p:nvPr/>
        </p:nvSpPr>
        <p:spPr>
          <a:xfrm>
            <a:off x="9280646"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E48C0084-85B2-8144-940D-3BBFBD22E400}"/>
                  </a:ext>
                </a:extLst>
              </p:cNvPr>
              <p:cNvSpPr txBox="1"/>
              <p:nvPr/>
            </p:nvSpPr>
            <p:spPr>
              <a:xfrm>
                <a:off x="7758289" y="2555594"/>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2</m:t>
                              </m:r>
                            </m:sub>
                          </m:sSub>
                        </m:e>
                      </m:acc>
                    </m:oMath>
                  </m:oMathPara>
                </a14:m>
                <a:endParaRPr lang="en-US" i="1" dirty="0">
                  <a:solidFill>
                    <a:srgbClr val="FF0000"/>
                  </a:solidFill>
                </a:endParaRPr>
              </a:p>
            </p:txBody>
          </p:sp>
        </mc:Choice>
        <mc:Fallback xmlns="">
          <p:sp>
            <p:nvSpPr>
              <p:cNvPr id="21" name="TextBox 20">
                <a:extLst>
                  <a:ext uri="{FF2B5EF4-FFF2-40B4-BE49-F238E27FC236}">
                    <a16:creationId xmlns:a16="http://schemas.microsoft.com/office/drawing/2014/main" id="{E48C0084-85B2-8144-940D-3BBFBD22E400}"/>
                  </a:ext>
                </a:extLst>
              </p:cNvPr>
              <p:cNvSpPr txBox="1">
                <a:spLocks noRot="1" noChangeAspect="1" noMove="1" noResize="1" noEditPoints="1" noAdjustHandles="1" noChangeArrowheads="1" noChangeShapeType="1" noTextEdit="1"/>
              </p:cNvSpPr>
              <p:nvPr/>
            </p:nvSpPr>
            <p:spPr>
              <a:xfrm>
                <a:off x="7758289" y="2555594"/>
                <a:ext cx="415019" cy="402931"/>
              </a:xfrm>
              <a:prstGeom prst="rect">
                <a:avLst/>
              </a:prstGeom>
              <a:blipFill>
                <a:blip r:embed="rId6"/>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2504BD4B-D898-21A4-A5C4-B87A8255E04F}"/>
                  </a:ext>
                </a:extLst>
              </p:cNvPr>
              <p:cNvSpPr txBox="1"/>
              <p:nvPr/>
            </p:nvSpPr>
            <p:spPr>
              <a:xfrm>
                <a:off x="3881901" y="3830808"/>
                <a:ext cx="3934730" cy="6463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3600" b="0" i="1" smtClean="0">
                          <a:solidFill>
                            <a:srgbClr val="FF0000"/>
                          </a:solidFill>
                          <a:latin typeface="Cambria Math" panose="02040503050406030204" pitchFamily="18" charset="0"/>
                        </a:rPr>
                        <m:t>𝐹</m:t>
                      </m:r>
                      <m:r>
                        <a:rPr lang="el-GR" sz="3600" b="0" i="1" smtClean="0">
                          <a:solidFill>
                            <a:srgbClr val="FF0000"/>
                          </a:solidFill>
                          <a:latin typeface="Cambria Math" panose="02040503050406030204" pitchFamily="18" charset="0"/>
                        </a:rPr>
                        <m:t>′</m:t>
                      </m:r>
                      <m:r>
                        <a:rPr lang="en-US" sz="3600" b="0" i="1" smtClean="0">
                          <a:solidFill>
                            <a:srgbClr val="FF0000"/>
                          </a:solidFill>
                          <a:latin typeface="Cambria Math" panose="02040503050406030204" pitchFamily="18" charset="0"/>
                        </a:rPr>
                        <m:t>=</m:t>
                      </m:r>
                      <m:r>
                        <a:rPr lang="el-GR" sz="3600" i="1">
                          <a:solidFill>
                            <a:srgbClr val="FF0000"/>
                          </a:solidFill>
                          <a:latin typeface="Cambria Math" panose="02040503050406030204" pitchFamily="18" charset="0"/>
                        </a:rPr>
                        <m:t>2</m:t>
                      </m:r>
                      <m:r>
                        <a:rPr lang="en-US" sz="3600" i="1">
                          <a:solidFill>
                            <a:srgbClr val="FF0000"/>
                          </a:solidFill>
                          <a:latin typeface="Cambria Math" panose="02040503050406030204" pitchFamily="18" charset="0"/>
                          <a:ea typeface="Cambria Math" panose="02040503050406030204" pitchFamily="18" charset="0"/>
                        </a:rPr>
                        <m:t>∙</m:t>
                      </m:r>
                      <m:r>
                        <a:rPr lang="en-US" sz="3600" b="0" i="1" smtClean="0">
                          <a:solidFill>
                            <a:srgbClr val="FF0000"/>
                          </a:solidFill>
                          <a:latin typeface="Cambria Math" panose="02040503050406030204" pitchFamily="18" charset="0"/>
                          <a:ea typeface="Cambria Math" panose="02040503050406030204" pitchFamily="18" charset="0"/>
                        </a:rPr>
                        <m:t>𝐹</m:t>
                      </m:r>
                    </m:oMath>
                  </m:oMathPara>
                </a14:m>
                <a:endParaRPr lang="en-US" sz="3600" i="1" dirty="0">
                  <a:solidFill>
                    <a:srgbClr val="FF0000"/>
                  </a:solidFill>
                </a:endParaRPr>
              </a:p>
            </p:txBody>
          </p:sp>
        </mc:Choice>
        <mc:Fallback xmlns="">
          <p:sp>
            <p:nvSpPr>
              <p:cNvPr id="22" name="TextBox 21">
                <a:extLst>
                  <a:ext uri="{FF2B5EF4-FFF2-40B4-BE49-F238E27FC236}">
                    <a16:creationId xmlns:a16="http://schemas.microsoft.com/office/drawing/2014/main" id="{2504BD4B-D898-21A4-A5C4-B87A8255E04F}"/>
                  </a:ext>
                </a:extLst>
              </p:cNvPr>
              <p:cNvSpPr txBox="1">
                <a:spLocks noRot="1" noChangeAspect="1" noMove="1" noResize="1" noEditPoints="1" noAdjustHandles="1" noChangeArrowheads="1" noChangeShapeType="1" noTextEdit="1"/>
              </p:cNvSpPr>
              <p:nvPr/>
            </p:nvSpPr>
            <p:spPr>
              <a:xfrm>
                <a:off x="3881901" y="3830808"/>
                <a:ext cx="3934730" cy="646331"/>
              </a:xfrm>
              <a:prstGeom prst="rect">
                <a:avLst/>
              </a:prstGeom>
              <a:blipFill>
                <a:blip r:embed="rId7"/>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4CD5DE9-2898-2E75-22A9-0499676AA4D2}"/>
                  </a:ext>
                </a:extLst>
              </p:cNvPr>
              <p:cNvSpPr txBox="1"/>
              <p:nvPr/>
            </p:nvSpPr>
            <p:spPr>
              <a:xfrm>
                <a:off x="8948024" y="1826107"/>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𝑚</m:t>
                          </m:r>
                        </m:e>
                        <m:sub>
                          <m:r>
                            <a:rPr lang="en-US" b="0" i="1" smtClean="0">
                              <a:solidFill>
                                <a:schemeClr val="accent1">
                                  <a:lumMod val="60000"/>
                                  <a:lumOff val="40000"/>
                                </a:schemeClr>
                              </a:solidFill>
                              <a:latin typeface="Cambria Math" panose="02040503050406030204" pitchFamily="18" charset="0"/>
                            </a:rPr>
                            <m:t>2</m:t>
                          </m:r>
                        </m:sub>
                      </m:sSub>
                    </m:oMath>
                  </m:oMathPara>
                </a14:m>
                <a:endParaRPr lang="en-US" i="1" dirty="0">
                  <a:solidFill>
                    <a:srgbClr val="FFC000"/>
                  </a:solidFill>
                </a:endParaRPr>
              </a:p>
            </p:txBody>
          </p:sp>
        </mc:Choice>
        <mc:Fallback xmlns="">
          <p:sp>
            <p:nvSpPr>
              <p:cNvPr id="3" name="TextBox 2">
                <a:extLst>
                  <a:ext uri="{FF2B5EF4-FFF2-40B4-BE49-F238E27FC236}">
                    <a16:creationId xmlns:a16="http://schemas.microsoft.com/office/drawing/2014/main" id="{54CD5DE9-2898-2E75-22A9-0499676AA4D2}"/>
                  </a:ext>
                </a:extLst>
              </p:cNvPr>
              <p:cNvSpPr txBox="1">
                <a:spLocks noRot="1" noChangeAspect="1" noMove="1" noResize="1" noEditPoints="1" noAdjustHandles="1" noChangeArrowheads="1" noChangeShapeType="1" noTextEdit="1"/>
              </p:cNvSpPr>
              <p:nvPr/>
            </p:nvSpPr>
            <p:spPr>
              <a:xfrm>
                <a:off x="8948024" y="1826107"/>
                <a:ext cx="809244" cy="369332"/>
              </a:xfrm>
              <a:prstGeom prst="rect">
                <a:avLst/>
              </a:prstGeom>
              <a:blipFill>
                <a:blip r:embed="rId8"/>
                <a:stretch>
                  <a:fillRect/>
                </a:stretch>
              </a:blipFill>
            </p:spPr>
            <p:txBody>
              <a:bodyPr/>
              <a:lstStyle/>
              <a:p>
                <a:r>
                  <a:rPr lang="en-150">
                    <a:noFill/>
                  </a:rPr>
                  <a:t> </a:t>
                </a:r>
              </a:p>
            </p:txBody>
          </p:sp>
        </mc:Fallback>
      </mc:AlternateContent>
      <p:sp>
        <p:nvSpPr>
          <p:cNvPr id="16" name="Subtitle 2">
            <a:extLst>
              <a:ext uri="{FF2B5EF4-FFF2-40B4-BE49-F238E27FC236}">
                <a16:creationId xmlns:a16="http://schemas.microsoft.com/office/drawing/2014/main" id="{CA40DB37-F224-824F-00B1-4BDAA07B2143}"/>
              </a:ext>
            </a:extLst>
          </p:cNvPr>
          <p:cNvSpPr txBox="1">
            <a:spLocks/>
          </p:cNvSpPr>
          <p:nvPr/>
        </p:nvSpPr>
        <p:spPr>
          <a:xfrm>
            <a:off x="1257273" y="5300531"/>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Τι θα συμβεί εάν διπλασιαστεί η μάζα </a:t>
            </a:r>
            <a:r>
              <a:rPr lang="en-US" dirty="0">
                <a:solidFill>
                  <a:schemeClr val="bg1"/>
                </a:solidFill>
              </a:rPr>
              <a:t>m</a:t>
            </a:r>
            <a:r>
              <a:rPr lang="en-US" baseline="-25000" dirty="0">
                <a:solidFill>
                  <a:schemeClr val="bg1"/>
                </a:solidFill>
              </a:rPr>
              <a:t>1</a:t>
            </a:r>
            <a:r>
              <a:rPr lang="el-GR" dirty="0">
                <a:solidFill>
                  <a:schemeClr val="bg1"/>
                </a:solidFill>
              </a:rPr>
              <a:t>;</a:t>
            </a:r>
          </a:p>
        </p:txBody>
      </p:sp>
    </p:spTree>
    <p:extLst>
      <p:ext uri="{BB962C8B-B14F-4D97-AF65-F5344CB8AC3E}">
        <p14:creationId xmlns:p14="http://schemas.microsoft.com/office/powerpoint/2010/main" val="15057310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E91731F4-315E-7BDB-3F92-C3E9FA2C2FBB}"/>
              </a:ext>
            </a:extLst>
          </p:cNvPr>
          <p:cNvSpPr txBox="1">
            <a:spLocks/>
          </p:cNvSpPr>
          <p:nvPr/>
        </p:nvSpPr>
        <p:spPr>
          <a:xfrm>
            <a:off x="1430893" y="333152"/>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Ο Νόμος της Παγκόσμιας Έλξης</a:t>
            </a:r>
          </a:p>
        </p:txBody>
      </p:sp>
      <p:sp>
        <p:nvSpPr>
          <p:cNvPr id="2" name="Oval 1">
            <a:extLst>
              <a:ext uri="{FF2B5EF4-FFF2-40B4-BE49-F238E27FC236}">
                <a16:creationId xmlns:a16="http://schemas.microsoft.com/office/drawing/2014/main" id="{42D49DC4-6492-FD86-0F0B-E7315C13391A}"/>
              </a:ext>
            </a:extLst>
          </p:cNvPr>
          <p:cNvSpPr/>
          <p:nvPr/>
        </p:nvSpPr>
        <p:spPr>
          <a:xfrm>
            <a:off x="1718682" y="2398817"/>
            <a:ext cx="1618284" cy="1586046"/>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0E25EBF-9736-92A2-5118-11572B1A9218}"/>
                  </a:ext>
                </a:extLst>
              </p:cNvPr>
              <p:cNvSpPr txBox="1"/>
              <p:nvPr/>
            </p:nvSpPr>
            <p:spPr>
              <a:xfrm>
                <a:off x="5444644" y="2750320"/>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rgbClr val="FFC000"/>
                          </a:solidFill>
                          <a:latin typeface="Cambria Math" panose="02040503050406030204" pitchFamily="18" charset="0"/>
                        </a:rPr>
                        <m:t>𝑅</m:t>
                      </m:r>
                    </m:oMath>
                  </m:oMathPara>
                </a14:m>
                <a:endParaRPr lang="en-US" i="1" dirty="0">
                  <a:solidFill>
                    <a:srgbClr val="FFC000"/>
                  </a:solidFill>
                </a:endParaRPr>
              </a:p>
            </p:txBody>
          </p:sp>
        </mc:Choice>
        <mc:Fallback xmlns="">
          <p:sp>
            <p:nvSpPr>
              <p:cNvPr id="7" name="TextBox 6">
                <a:extLst>
                  <a:ext uri="{FF2B5EF4-FFF2-40B4-BE49-F238E27FC236}">
                    <a16:creationId xmlns:a16="http://schemas.microsoft.com/office/drawing/2014/main" id="{40E25EBF-9736-92A2-5118-11572B1A9218}"/>
                  </a:ext>
                </a:extLst>
              </p:cNvPr>
              <p:cNvSpPr txBox="1">
                <a:spLocks noRot="1" noChangeAspect="1" noMove="1" noResize="1" noEditPoints="1" noAdjustHandles="1" noChangeArrowheads="1" noChangeShapeType="1" noTextEdit="1"/>
              </p:cNvSpPr>
              <p:nvPr/>
            </p:nvSpPr>
            <p:spPr>
              <a:xfrm>
                <a:off x="5444644" y="2750320"/>
                <a:ext cx="809244" cy="369332"/>
              </a:xfrm>
              <a:prstGeom prst="rect">
                <a:avLst/>
              </a:prstGeom>
              <a:blipFill>
                <a:blip r:embed="rId3"/>
                <a:stretch>
                  <a:fillRect/>
                </a:stretch>
              </a:blipFill>
            </p:spPr>
            <p:txBody>
              <a:bodyPr/>
              <a:lstStyle/>
              <a:p>
                <a:r>
                  <a:rPr lang="en-150">
                    <a:noFill/>
                  </a:rPr>
                  <a:t> </a:t>
                </a:r>
              </a:p>
            </p:txBody>
          </p:sp>
        </mc:Fallback>
      </mc:AlternateContent>
      <p:sp>
        <p:nvSpPr>
          <p:cNvPr id="8" name="Oval 7">
            <a:extLst>
              <a:ext uri="{FF2B5EF4-FFF2-40B4-BE49-F238E27FC236}">
                <a16:creationId xmlns:a16="http://schemas.microsoft.com/office/drawing/2014/main" id="{7994C36F-8AE0-866D-2323-867C4CB50DEB}"/>
              </a:ext>
            </a:extLst>
          </p:cNvPr>
          <p:cNvSpPr/>
          <p:nvPr/>
        </p:nvSpPr>
        <p:spPr>
          <a:xfrm>
            <a:off x="8606337" y="2445541"/>
            <a:ext cx="1492619" cy="1492619"/>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6" name="Straight Connector 5">
            <a:extLst>
              <a:ext uri="{FF2B5EF4-FFF2-40B4-BE49-F238E27FC236}">
                <a16:creationId xmlns:a16="http://schemas.microsoft.com/office/drawing/2014/main" id="{AFAEFE05-0787-845E-F7B4-6BEB3BD4A21A}"/>
              </a:ext>
            </a:extLst>
          </p:cNvPr>
          <p:cNvCxnSpPr>
            <a:cxnSpLocks/>
            <a:stCxn id="10" idx="6"/>
          </p:cNvCxnSpPr>
          <p:nvPr/>
        </p:nvCxnSpPr>
        <p:spPr>
          <a:xfrm flipH="1">
            <a:off x="2544168" y="3191840"/>
            <a:ext cx="6880478" cy="11"/>
          </a:xfrm>
          <a:prstGeom prst="line">
            <a:avLst/>
          </a:prstGeom>
          <a:ln w="38100">
            <a:solidFill>
              <a:srgbClr val="FFC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75B09A53-1620-C022-3F35-9CEDF4094A52}"/>
                  </a:ext>
                </a:extLst>
              </p:cNvPr>
              <p:cNvSpPr txBox="1"/>
              <p:nvPr/>
            </p:nvSpPr>
            <p:spPr>
              <a:xfrm>
                <a:off x="2153359" y="1933437"/>
                <a:ext cx="879208" cy="369332"/>
              </a:xfrm>
              <a:prstGeom prst="rect">
                <a:avLst/>
              </a:prstGeom>
              <a:noFill/>
            </p:spPr>
            <p:txBody>
              <a:bodyPr wrap="square">
                <a:spAutoFit/>
              </a:bodyPr>
              <a:lstStyle/>
              <a:p>
                <a:r>
                  <a:rPr lang="el-GR" b="0" dirty="0">
                    <a:solidFill>
                      <a:schemeClr val="accent1">
                        <a:lumMod val="60000"/>
                        <a:lumOff val="40000"/>
                      </a:schemeClr>
                    </a:solidFill>
                  </a:rPr>
                  <a:t>2</a:t>
                </a:r>
                <a:r>
                  <a:rPr lang="en-US" dirty="0">
                    <a:solidFill>
                      <a:srgbClr val="FF0000"/>
                    </a:solidFill>
                    <a:ea typeface="Cambria Math" panose="02040503050406030204" pitchFamily="18" charset="0"/>
                  </a:rPr>
                  <a:t> </a:t>
                </a:r>
                <a14:m>
                  <m:oMath xmlns:m="http://schemas.openxmlformats.org/officeDocument/2006/math">
                    <m:r>
                      <a:rPr lang="en-US" i="1" smtClean="0">
                        <a:solidFill>
                          <a:srgbClr val="B4C7E7"/>
                        </a:solidFill>
                        <a:latin typeface="Cambria Math" panose="02040503050406030204" pitchFamily="18" charset="0"/>
                        <a:ea typeface="Cambria Math" panose="02040503050406030204" pitchFamily="18" charset="0"/>
                      </a:rPr>
                      <m:t>∙</m:t>
                    </m:r>
                    <m:r>
                      <a:rPr lang="en-US" i="1">
                        <a:solidFill>
                          <a:srgbClr val="FF0000"/>
                        </a:solidFill>
                        <a:latin typeface="Cambria Math" panose="02040503050406030204" pitchFamily="18" charset="0"/>
                        <a:ea typeface="Cambria Math" panose="02040503050406030204" pitchFamily="18" charset="0"/>
                      </a:rPr>
                      <m:t> </m:t>
                    </m:r>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𝑚</m:t>
                        </m:r>
                      </m:e>
                      <m:sub>
                        <m:r>
                          <a:rPr lang="en-US" b="0" i="1" smtClean="0">
                            <a:solidFill>
                              <a:schemeClr val="accent1">
                                <a:lumMod val="60000"/>
                                <a:lumOff val="40000"/>
                              </a:schemeClr>
                            </a:solidFill>
                            <a:latin typeface="Cambria Math" panose="02040503050406030204" pitchFamily="18" charset="0"/>
                          </a:rPr>
                          <m:t>1</m:t>
                        </m:r>
                      </m:sub>
                    </m:sSub>
                  </m:oMath>
                </a14:m>
                <a:endParaRPr lang="en-US" i="1" dirty="0">
                  <a:solidFill>
                    <a:srgbClr val="FFC000"/>
                  </a:solidFill>
                </a:endParaRPr>
              </a:p>
            </p:txBody>
          </p:sp>
        </mc:Choice>
        <mc:Fallback xmlns="">
          <p:sp>
            <p:nvSpPr>
              <p:cNvPr id="12" name="TextBox 11">
                <a:extLst>
                  <a:ext uri="{FF2B5EF4-FFF2-40B4-BE49-F238E27FC236}">
                    <a16:creationId xmlns:a16="http://schemas.microsoft.com/office/drawing/2014/main" id="{75B09A53-1620-C022-3F35-9CEDF4094A52}"/>
                  </a:ext>
                </a:extLst>
              </p:cNvPr>
              <p:cNvSpPr txBox="1">
                <a:spLocks noRot="1" noChangeAspect="1" noMove="1" noResize="1" noEditPoints="1" noAdjustHandles="1" noChangeArrowheads="1" noChangeShapeType="1" noTextEdit="1"/>
              </p:cNvSpPr>
              <p:nvPr/>
            </p:nvSpPr>
            <p:spPr>
              <a:xfrm>
                <a:off x="2153359" y="1933437"/>
                <a:ext cx="879208" cy="369332"/>
              </a:xfrm>
              <a:prstGeom prst="rect">
                <a:avLst/>
              </a:prstGeom>
              <a:blipFill>
                <a:blip r:embed="rId4"/>
                <a:stretch>
                  <a:fillRect l="-5556" t="-8197" b="-24590"/>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EF12440-D931-9BC5-7444-5505C5954867}"/>
                  </a:ext>
                </a:extLst>
              </p:cNvPr>
              <p:cNvSpPr txBox="1"/>
              <p:nvPr/>
            </p:nvSpPr>
            <p:spPr>
              <a:xfrm>
                <a:off x="3723808" y="2622810"/>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1</m:t>
                              </m:r>
                            </m:sub>
                          </m:sSub>
                        </m:e>
                      </m:acc>
                    </m:oMath>
                  </m:oMathPara>
                </a14:m>
                <a:endParaRPr lang="en-US" i="1" dirty="0">
                  <a:solidFill>
                    <a:srgbClr val="FF0000"/>
                  </a:solidFill>
                </a:endParaRPr>
              </a:p>
            </p:txBody>
          </p:sp>
        </mc:Choice>
        <mc:Fallback xmlns="">
          <p:sp>
            <p:nvSpPr>
              <p:cNvPr id="15" name="TextBox 14">
                <a:extLst>
                  <a:ext uri="{FF2B5EF4-FFF2-40B4-BE49-F238E27FC236}">
                    <a16:creationId xmlns:a16="http://schemas.microsoft.com/office/drawing/2014/main" id="{CEF12440-D931-9BC5-7444-5505C5954867}"/>
                  </a:ext>
                </a:extLst>
              </p:cNvPr>
              <p:cNvSpPr txBox="1">
                <a:spLocks noRot="1" noChangeAspect="1" noMove="1" noResize="1" noEditPoints="1" noAdjustHandles="1" noChangeArrowheads="1" noChangeShapeType="1" noTextEdit="1"/>
              </p:cNvSpPr>
              <p:nvPr/>
            </p:nvSpPr>
            <p:spPr>
              <a:xfrm>
                <a:off x="3723808" y="2622810"/>
                <a:ext cx="415019" cy="402931"/>
              </a:xfrm>
              <a:prstGeom prst="rect">
                <a:avLst/>
              </a:prstGeom>
              <a:blipFill>
                <a:blip r:embed="rId5"/>
                <a:stretch>
                  <a:fillRect/>
                </a:stretch>
              </a:blipFill>
            </p:spPr>
            <p:txBody>
              <a:bodyPr/>
              <a:lstStyle/>
              <a:p>
                <a:r>
                  <a:rPr lang="en-150">
                    <a:noFill/>
                  </a:rPr>
                  <a:t> </a:t>
                </a:r>
              </a:p>
            </p:txBody>
          </p:sp>
        </mc:Fallback>
      </mc:AlternateContent>
      <p:cxnSp>
        <p:nvCxnSpPr>
          <p:cNvPr id="17" name="Straight Arrow Connector 16">
            <a:extLst>
              <a:ext uri="{FF2B5EF4-FFF2-40B4-BE49-F238E27FC236}">
                <a16:creationId xmlns:a16="http://schemas.microsoft.com/office/drawing/2014/main" id="{96DAC7CC-68B2-C87A-0874-D1A0ACCEE708}"/>
              </a:ext>
            </a:extLst>
          </p:cNvPr>
          <p:cNvCxnSpPr>
            <a:cxnSpLocks/>
          </p:cNvCxnSpPr>
          <p:nvPr/>
        </p:nvCxnSpPr>
        <p:spPr>
          <a:xfrm>
            <a:off x="2582508" y="3188068"/>
            <a:ext cx="144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4C886191-0207-1CD3-98A4-6E30A143C31E}"/>
              </a:ext>
            </a:extLst>
          </p:cNvPr>
          <p:cNvSpPr/>
          <p:nvPr/>
        </p:nvSpPr>
        <p:spPr>
          <a:xfrm>
            <a:off x="2464027"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20" name="Straight Arrow Connector 19">
            <a:extLst>
              <a:ext uri="{FF2B5EF4-FFF2-40B4-BE49-F238E27FC236}">
                <a16:creationId xmlns:a16="http://schemas.microsoft.com/office/drawing/2014/main" id="{619016A5-7979-6A85-9340-C6A84C8AAA4E}"/>
              </a:ext>
            </a:extLst>
          </p:cNvPr>
          <p:cNvCxnSpPr>
            <a:cxnSpLocks/>
          </p:cNvCxnSpPr>
          <p:nvPr/>
        </p:nvCxnSpPr>
        <p:spPr>
          <a:xfrm rot="10800000">
            <a:off x="7912646" y="3188068"/>
            <a:ext cx="144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6D707A94-EDD8-1A65-9B8B-00397F75DD7B}"/>
              </a:ext>
            </a:extLst>
          </p:cNvPr>
          <p:cNvSpPr/>
          <p:nvPr/>
        </p:nvSpPr>
        <p:spPr>
          <a:xfrm>
            <a:off x="9280646"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E48C0084-85B2-8144-940D-3BBFBD22E400}"/>
                  </a:ext>
                </a:extLst>
              </p:cNvPr>
              <p:cNvSpPr txBox="1"/>
              <p:nvPr/>
            </p:nvSpPr>
            <p:spPr>
              <a:xfrm>
                <a:off x="7758289" y="2555594"/>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2</m:t>
                              </m:r>
                            </m:sub>
                          </m:sSub>
                        </m:e>
                      </m:acc>
                    </m:oMath>
                  </m:oMathPara>
                </a14:m>
                <a:endParaRPr lang="en-US" i="1" dirty="0">
                  <a:solidFill>
                    <a:srgbClr val="FF0000"/>
                  </a:solidFill>
                </a:endParaRPr>
              </a:p>
            </p:txBody>
          </p:sp>
        </mc:Choice>
        <mc:Fallback xmlns="">
          <p:sp>
            <p:nvSpPr>
              <p:cNvPr id="21" name="TextBox 20">
                <a:extLst>
                  <a:ext uri="{FF2B5EF4-FFF2-40B4-BE49-F238E27FC236}">
                    <a16:creationId xmlns:a16="http://schemas.microsoft.com/office/drawing/2014/main" id="{E48C0084-85B2-8144-940D-3BBFBD22E400}"/>
                  </a:ext>
                </a:extLst>
              </p:cNvPr>
              <p:cNvSpPr txBox="1">
                <a:spLocks noRot="1" noChangeAspect="1" noMove="1" noResize="1" noEditPoints="1" noAdjustHandles="1" noChangeArrowheads="1" noChangeShapeType="1" noTextEdit="1"/>
              </p:cNvSpPr>
              <p:nvPr/>
            </p:nvSpPr>
            <p:spPr>
              <a:xfrm>
                <a:off x="7758289" y="2555594"/>
                <a:ext cx="415019" cy="402931"/>
              </a:xfrm>
              <a:prstGeom prst="rect">
                <a:avLst/>
              </a:prstGeom>
              <a:blipFill>
                <a:blip r:embed="rId6"/>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2504BD4B-D898-21A4-A5C4-B87A8255E04F}"/>
                  </a:ext>
                </a:extLst>
              </p:cNvPr>
              <p:cNvSpPr txBox="1"/>
              <p:nvPr/>
            </p:nvSpPr>
            <p:spPr>
              <a:xfrm>
                <a:off x="3881901" y="3830808"/>
                <a:ext cx="3934730" cy="112947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3600" b="0" i="1" smtClean="0">
                          <a:solidFill>
                            <a:srgbClr val="FF0000"/>
                          </a:solidFill>
                          <a:latin typeface="Cambria Math" panose="02040503050406030204" pitchFamily="18" charset="0"/>
                        </a:rPr>
                        <m:t>𝐹</m:t>
                      </m:r>
                      <m:r>
                        <a:rPr lang="el-GR" sz="3600" b="0" i="1" smtClean="0">
                          <a:solidFill>
                            <a:srgbClr val="FF0000"/>
                          </a:solidFill>
                          <a:latin typeface="Cambria Math" panose="02040503050406030204" pitchFamily="18" charset="0"/>
                        </a:rPr>
                        <m:t>′</m:t>
                      </m:r>
                      <m:r>
                        <a:rPr lang="en-US" sz="3600" b="0" i="1" smtClean="0">
                          <a:solidFill>
                            <a:srgbClr val="FF0000"/>
                          </a:solidFill>
                          <a:latin typeface="Cambria Math" panose="02040503050406030204" pitchFamily="18" charset="0"/>
                        </a:rPr>
                        <m:t>=</m:t>
                      </m:r>
                      <m:r>
                        <a:rPr lang="en-US" sz="3600" b="0" i="1" smtClean="0">
                          <a:solidFill>
                            <a:srgbClr val="FF0000"/>
                          </a:solidFill>
                          <a:latin typeface="Cambria Math" panose="02040503050406030204" pitchFamily="18" charset="0"/>
                        </a:rPr>
                        <m:t>𝐺</m:t>
                      </m:r>
                      <m:f>
                        <m:fPr>
                          <m:ctrlPr>
                            <a:rPr lang="en-US" sz="3600" b="0" i="1" smtClean="0">
                              <a:solidFill>
                                <a:srgbClr val="FF0000"/>
                              </a:solidFill>
                              <a:latin typeface="Cambria Math" panose="02040503050406030204" pitchFamily="18" charset="0"/>
                            </a:rPr>
                          </m:ctrlPr>
                        </m:fPr>
                        <m:num>
                          <m:sSub>
                            <m:sSubPr>
                              <m:ctrlPr>
                                <a:rPr lang="en-US" sz="3600" b="0" i="1" smtClean="0">
                                  <a:solidFill>
                                    <a:srgbClr val="FF0000"/>
                                  </a:solidFill>
                                  <a:latin typeface="Cambria Math" panose="02040503050406030204" pitchFamily="18" charset="0"/>
                                </a:rPr>
                              </m:ctrlPr>
                            </m:sSubPr>
                            <m:e>
                              <m:r>
                                <a:rPr lang="el-GR" sz="3600" b="0" i="1" smtClean="0">
                                  <a:solidFill>
                                    <a:srgbClr val="FF0000"/>
                                  </a:solidFill>
                                  <a:latin typeface="Cambria Math" panose="02040503050406030204" pitchFamily="18" charset="0"/>
                                </a:rPr>
                                <m:t>2</m:t>
                              </m:r>
                              <m:r>
                                <a:rPr lang="en-US" sz="3600" i="1">
                                  <a:solidFill>
                                    <a:srgbClr val="FF0000"/>
                                  </a:solidFill>
                                  <a:latin typeface="Cambria Math" panose="02040503050406030204" pitchFamily="18" charset="0"/>
                                  <a:ea typeface="Cambria Math" panose="02040503050406030204" pitchFamily="18" charset="0"/>
                                </a:rPr>
                                <m:t>∙</m:t>
                              </m:r>
                              <m:r>
                                <a:rPr lang="en-US" sz="3600" b="0" i="1" smtClean="0">
                                  <a:solidFill>
                                    <a:srgbClr val="FF0000"/>
                                  </a:solidFill>
                                  <a:latin typeface="Cambria Math" panose="02040503050406030204" pitchFamily="18" charset="0"/>
                                </a:rPr>
                                <m:t>𝑚</m:t>
                              </m:r>
                            </m:e>
                            <m:sub>
                              <m:r>
                                <a:rPr lang="en-US" sz="3600" b="0" i="1" smtClean="0">
                                  <a:solidFill>
                                    <a:srgbClr val="FF0000"/>
                                  </a:solidFill>
                                  <a:latin typeface="Cambria Math" panose="02040503050406030204" pitchFamily="18" charset="0"/>
                                </a:rPr>
                                <m:t>1</m:t>
                              </m:r>
                            </m:sub>
                          </m:sSub>
                          <m:r>
                            <a:rPr lang="en-US" sz="3600" b="0" i="1" smtClean="0">
                              <a:solidFill>
                                <a:srgbClr val="FF0000"/>
                              </a:solidFill>
                              <a:latin typeface="Cambria Math" panose="02040503050406030204" pitchFamily="18" charset="0"/>
                              <a:ea typeface="Cambria Math" panose="02040503050406030204" pitchFamily="18" charset="0"/>
                            </a:rPr>
                            <m:t>∙</m:t>
                          </m:r>
                          <m:sSub>
                            <m:sSubPr>
                              <m:ctrlPr>
                                <a:rPr lang="en-US" sz="3600" i="1">
                                  <a:solidFill>
                                    <a:srgbClr val="FF0000"/>
                                  </a:solidFill>
                                  <a:latin typeface="Cambria Math" panose="02040503050406030204" pitchFamily="18" charset="0"/>
                                </a:rPr>
                              </m:ctrlPr>
                            </m:sSubPr>
                            <m:e>
                              <m:r>
                                <a:rPr lang="en-US" sz="3600" i="1">
                                  <a:solidFill>
                                    <a:srgbClr val="FF0000"/>
                                  </a:solidFill>
                                  <a:latin typeface="Cambria Math" panose="02040503050406030204" pitchFamily="18" charset="0"/>
                                </a:rPr>
                                <m:t>𝑚</m:t>
                              </m:r>
                            </m:e>
                            <m:sub>
                              <m:r>
                                <a:rPr lang="en-US" sz="3600" b="0" i="1" smtClean="0">
                                  <a:solidFill>
                                    <a:srgbClr val="FF0000"/>
                                  </a:solidFill>
                                  <a:latin typeface="Cambria Math" panose="02040503050406030204" pitchFamily="18" charset="0"/>
                                </a:rPr>
                                <m:t>2</m:t>
                              </m:r>
                            </m:sub>
                          </m:sSub>
                        </m:num>
                        <m:den>
                          <m:sSup>
                            <m:sSupPr>
                              <m:ctrlPr>
                                <a:rPr lang="en-US" sz="3600" b="0" i="1" smtClean="0">
                                  <a:solidFill>
                                    <a:srgbClr val="FF0000"/>
                                  </a:solidFill>
                                  <a:latin typeface="Cambria Math" panose="02040503050406030204" pitchFamily="18" charset="0"/>
                                </a:rPr>
                              </m:ctrlPr>
                            </m:sSupPr>
                            <m:e>
                              <m:r>
                                <a:rPr lang="en-US" sz="3600" b="0" i="1" smtClean="0">
                                  <a:solidFill>
                                    <a:srgbClr val="FF0000"/>
                                  </a:solidFill>
                                  <a:latin typeface="Cambria Math" panose="02040503050406030204" pitchFamily="18" charset="0"/>
                                </a:rPr>
                                <m:t>𝑅</m:t>
                              </m:r>
                            </m:e>
                            <m:sup>
                              <m:r>
                                <a:rPr lang="en-US" sz="3600" b="0" i="1" smtClean="0">
                                  <a:solidFill>
                                    <a:srgbClr val="FF0000"/>
                                  </a:solidFill>
                                  <a:latin typeface="Cambria Math" panose="02040503050406030204" pitchFamily="18" charset="0"/>
                                </a:rPr>
                                <m:t>2</m:t>
                              </m:r>
                            </m:sup>
                          </m:sSup>
                        </m:den>
                      </m:f>
                    </m:oMath>
                  </m:oMathPara>
                </a14:m>
                <a:endParaRPr lang="en-US" sz="3600" i="1" dirty="0">
                  <a:solidFill>
                    <a:srgbClr val="FF0000"/>
                  </a:solidFill>
                </a:endParaRPr>
              </a:p>
            </p:txBody>
          </p:sp>
        </mc:Choice>
        <mc:Fallback xmlns="">
          <p:sp>
            <p:nvSpPr>
              <p:cNvPr id="22" name="TextBox 21">
                <a:extLst>
                  <a:ext uri="{FF2B5EF4-FFF2-40B4-BE49-F238E27FC236}">
                    <a16:creationId xmlns:a16="http://schemas.microsoft.com/office/drawing/2014/main" id="{2504BD4B-D898-21A4-A5C4-B87A8255E04F}"/>
                  </a:ext>
                </a:extLst>
              </p:cNvPr>
              <p:cNvSpPr txBox="1">
                <a:spLocks noRot="1" noChangeAspect="1" noMove="1" noResize="1" noEditPoints="1" noAdjustHandles="1" noChangeArrowheads="1" noChangeShapeType="1" noTextEdit="1"/>
              </p:cNvSpPr>
              <p:nvPr/>
            </p:nvSpPr>
            <p:spPr>
              <a:xfrm>
                <a:off x="3881901" y="3830808"/>
                <a:ext cx="3934730" cy="1129476"/>
              </a:xfrm>
              <a:prstGeom prst="rect">
                <a:avLst/>
              </a:prstGeom>
              <a:blipFill>
                <a:blip r:embed="rId7"/>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4CD5DE9-2898-2E75-22A9-0499676AA4D2}"/>
                  </a:ext>
                </a:extLst>
              </p:cNvPr>
              <p:cNvSpPr txBox="1"/>
              <p:nvPr/>
            </p:nvSpPr>
            <p:spPr>
              <a:xfrm>
                <a:off x="8948024" y="1826107"/>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𝑚</m:t>
                          </m:r>
                        </m:e>
                        <m:sub>
                          <m:r>
                            <a:rPr lang="en-US" b="0" i="1" smtClean="0">
                              <a:solidFill>
                                <a:schemeClr val="accent1">
                                  <a:lumMod val="60000"/>
                                  <a:lumOff val="40000"/>
                                </a:schemeClr>
                              </a:solidFill>
                              <a:latin typeface="Cambria Math" panose="02040503050406030204" pitchFamily="18" charset="0"/>
                            </a:rPr>
                            <m:t>2</m:t>
                          </m:r>
                        </m:sub>
                      </m:sSub>
                    </m:oMath>
                  </m:oMathPara>
                </a14:m>
                <a:endParaRPr lang="en-US" i="1" dirty="0">
                  <a:solidFill>
                    <a:srgbClr val="FFC000"/>
                  </a:solidFill>
                </a:endParaRPr>
              </a:p>
            </p:txBody>
          </p:sp>
        </mc:Choice>
        <mc:Fallback xmlns="">
          <p:sp>
            <p:nvSpPr>
              <p:cNvPr id="3" name="TextBox 2">
                <a:extLst>
                  <a:ext uri="{FF2B5EF4-FFF2-40B4-BE49-F238E27FC236}">
                    <a16:creationId xmlns:a16="http://schemas.microsoft.com/office/drawing/2014/main" id="{54CD5DE9-2898-2E75-22A9-0499676AA4D2}"/>
                  </a:ext>
                </a:extLst>
              </p:cNvPr>
              <p:cNvSpPr txBox="1">
                <a:spLocks noRot="1" noChangeAspect="1" noMove="1" noResize="1" noEditPoints="1" noAdjustHandles="1" noChangeArrowheads="1" noChangeShapeType="1" noTextEdit="1"/>
              </p:cNvSpPr>
              <p:nvPr/>
            </p:nvSpPr>
            <p:spPr>
              <a:xfrm>
                <a:off x="8948024" y="1826107"/>
                <a:ext cx="809244" cy="369332"/>
              </a:xfrm>
              <a:prstGeom prst="rect">
                <a:avLst/>
              </a:prstGeom>
              <a:blipFill>
                <a:blip r:embed="rId8"/>
                <a:stretch>
                  <a:fillRect/>
                </a:stretch>
              </a:blipFill>
            </p:spPr>
            <p:txBody>
              <a:bodyPr/>
              <a:lstStyle/>
              <a:p>
                <a:r>
                  <a:rPr lang="en-150">
                    <a:noFill/>
                  </a:rPr>
                  <a:t> </a:t>
                </a:r>
              </a:p>
            </p:txBody>
          </p:sp>
        </mc:Fallback>
      </mc:AlternateContent>
      <p:sp>
        <p:nvSpPr>
          <p:cNvPr id="16" name="Subtitle 2">
            <a:extLst>
              <a:ext uri="{FF2B5EF4-FFF2-40B4-BE49-F238E27FC236}">
                <a16:creationId xmlns:a16="http://schemas.microsoft.com/office/drawing/2014/main" id="{CA40DB37-F224-824F-00B1-4BDAA07B2143}"/>
              </a:ext>
            </a:extLst>
          </p:cNvPr>
          <p:cNvSpPr txBox="1">
            <a:spLocks/>
          </p:cNvSpPr>
          <p:nvPr/>
        </p:nvSpPr>
        <p:spPr>
          <a:xfrm>
            <a:off x="1257273" y="5300531"/>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Τι θα συμβεί εάν διπλασιαστεί και η μάζα </a:t>
            </a:r>
            <a:r>
              <a:rPr lang="en-US" dirty="0">
                <a:solidFill>
                  <a:schemeClr val="bg1"/>
                </a:solidFill>
              </a:rPr>
              <a:t>m</a:t>
            </a:r>
            <a:r>
              <a:rPr lang="el-GR" baseline="-25000" dirty="0">
                <a:solidFill>
                  <a:schemeClr val="bg1"/>
                </a:solidFill>
              </a:rPr>
              <a:t>2</a:t>
            </a:r>
            <a:r>
              <a:rPr lang="el-GR" dirty="0">
                <a:solidFill>
                  <a:schemeClr val="bg1"/>
                </a:solidFill>
              </a:rPr>
              <a:t>;</a:t>
            </a:r>
          </a:p>
        </p:txBody>
      </p:sp>
    </p:spTree>
    <p:extLst>
      <p:ext uri="{BB962C8B-B14F-4D97-AF65-F5344CB8AC3E}">
        <p14:creationId xmlns:p14="http://schemas.microsoft.com/office/powerpoint/2010/main" val="30496359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E91731F4-315E-7BDB-3F92-C3E9FA2C2FBB}"/>
              </a:ext>
            </a:extLst>
          </p:cNvPr>
          <p:cNvSpPr txBox="1">
            <a:spLocks/>
          </p:cNvSpPr>
          <p:nvPr/>
        </p:nvSpPr>
        <p:spPr>
          <a:xfrm>
            <a:off x="1430893" y="333152"/>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Ο Νόμος της Παγκόσμιας Έλξης</a:t>
            </a:r>
          </a:p>
        </p:txBody>
      </p:sp>
      <p:sp>
        <p:nvSpPr>
          <p:cNvPr id="2" name="Oval 1">
            <a:extLst>
              <a:ext uri="{FF2B5EF4-FFF2-40B4-BE49-F238E27FC236}">
                <a16:creationId xmlns:a16="http://schemas.microsoft.com/office/drawing/2014/main" id="{42D49DC4-6492-FD86-0F0B-E7315C13391A}"/>
              </a:ext>
            </a:extLst>
          </p:cNvPr>
          <p:cNvSpPr/>
          <p:nvPr/>
        </p:nvSpPr>
        <p:spPr>
          <a:xfrm>
            <a:off x="1718682" y="2398817"/>
            <a:ext cx="1618284" cy="1586046"/>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0E25EBF-9736-92A2-5118-11572B1A9218}"/>
                  </a:ext>
                </a:extLst>
              </p:cNvPr>
              <p:cNvSpPr txBox="1"/>
              <p:nvPr/>
            </p:nvSpPr>
            <p:spPr>
              <a:xfrm>
                <a:off x="5444644" y="2750320"/>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rgbClr val="FFC000"/>
                          </a:solidFill>
                          <a:latin typeface="Cambria Math" panose="02040503050406030204" pitchFamily="18" charset="0"/>
                        </a:rPr>
                        <m:t>𝑅</m:t>
                      </m:r>
                    </m:oMath>
                  </m:oMathPara>
                </a14:m>
                <a:endParaRPr lang="en-US" i="1" dirty="0">
                  <a:solidFill>
                    <a:srgbClr val="FFC000"/>
                  </a:solidFill>
                </a:endParaRPr>
              </a:p>
            </p:txBody>
          </p:sp>
        </mc:Choice>
        <mc:Fallback xmlns="">
          <p:sp>
            <p:nvSpPr>
              <p:cNvPr id="7" name="TextBox 6">
                <a:extLst>
                  <a:ext uri="{FF2B5EF4-FFF2-40B4-BE49-F238E27FC236}">
                    <a16:creationId xmlns:a16="http://schemas.microsoft.com/office/drawing/2014/main" id="{40E25EBF-9736-92A2-5118-11572B1A9218}"/>
                  </a:ext>
                </a:extLst>
              </p:cNvPr>
              <p:cNvSpPr txBox="1">
                <a:spLocks noRot="1" noChangeAspect="1" noMove="1" noResize="1" noEditPoints="1" noAdjustHandles="1" noChangeArrowheads="1" noChangeShapeType="1" noTextEdit="1"/>
              </p:cNvSpPr>
              <p:nvPr/>
            </p:nvSpPr>
            <p:spPr>
              <a:xfrm>
                <a:off x="5444644" y="2750320"/>
                <a:ext cx="809244" cy="369332"/>
              </a:xfrm>
              <a:prstGeom prst="rect">
                <a:avLst/>
              </a:prstGeom>
              <a:blipFill>
                <a:blip r:embed="rId3"/>
                <a:stretch>
                  <a:fillRect/>
                </a:stretch>
              </a:blipFill>
            </p:spPr>
            <p:txBody>
              <a:bodyPr/>
              <a:lstStyle/>
              <a:p>
                <a:r>
                  <a:rPr lang="en-150">
                    <a:noFill/>
                  </a:rPr>
                  <a:t> </a:t>
                </a:r>
              </a:p>
            </p:txBody>
          </p:sp>
        </mc:Fallback>
      </mc:AlternateContent>
      <p:sp>
        <p:nvSpPr>
          <p:cNvPr id="8" name="Oval 7">
            <a:extLst>
              <a:ext uri="{FF2B5EF4-FFF2-40B4-BE49-F238E27FC236}">
                <a16:creationId xmlns:a16="http://schemas.microsoft.com/office/drawing/2014/main" id="{7994C36F-8AE0-866D-2323-867C4CB50DEB}"/>
              </a:ext>
            </a:extLst>
          </p:cNvPr>
          <p:cNvSpPr/>
          <p:nvPr/>
        </p:nvSpPr>
        <p:spPr>
          <a:xfrm>
            <a:off x="8606337" y="2445541"/>
            <a:ext cx="1492619" cy="1492619"/>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6" name="Straight Connector 5">
            <a:extLst>
              <a:ext uri="{FF2B5EF4-FFF2-40B4-BE49-F238E27FC236}">
                <a16:creationId xmlns:a16="http://schemas.microsoft.com/office/drawing/2014/main" id="{AFAEFE05-0787-845E-F7B4-6BEB3BD4A21A}"/>
              </a:ext>
            </a:extLst>
          </p:cNvPr>
          <p:cNvCxnSpPr>
            <a:cxnSpLocks/>
            <a:stCxn id="10" idx="6"/>
          </p:cNvCxnSpPr>
          <p:nvPr/>
        </p:nvCxnSpPr>
        <p:spPr>
          <a:xfrm flipH="1">
            <a:off x="2544168" y="3191840"/>
            <a:ext cx="6880478" cy="11"/>
          </a:xfrm>
          <a:prstGeom prst="line">
            <a:avLst/>
          </a:prstGeom>
          <a:ln w="38100">
            <a:solidFill>
              <a:srgbClr val="FFC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75B09A53-1620-C022-3F35-9CEDF4094A52}"/>
                  </a:ext>
                </a:extLst>
              </p:cNvPr>
              <p:cNvSpPr txBox="1"/>
              <p:nvPr/>
            </p:nvSpPr>
            <p:spPr>
              <a:xfrm>
                <a:off x="2153359" y="1933437"/>
                <a:ext cx="879208" cy="369332"/>
              </a:xfrm>
              <a:prstGeom prst="rect">
                <a:avLst/>
              </a:prstGeom>
              <a:noFill/>
            </p:spPr>
            <p:txBody>
              <a:bodyPr wrap="square">
                <a:spAutoFit/>
              </a:bodyPr>
              <a:lstStyle/>
              <a:p>
                <a:r>
                  <a:rPr lang="el-GR" b="0" dirty="0">
                    <a:solidFill>
                      <a:schemeClr val="accent1">
                        <a:lumMod val="60000"/>
                        <a:lumOff val="40000"/>
                      </a:schemeClr>
                    </a:solidFill>
                  </a:rPr>
                  <a:t>2</a:t>
                </a:r>
                <a:r>
                  <a:rPr lang="en-US" dirty="0">
                    <a:solidFill>
                      <a:srgbClr val="FF0000"/>
                    </a:solidFill>
                    <a:ea typeface="Cambria Math" panose="02040503050406030204" pitchFamily="18" charset="0"/>
                  </a:rPr>
                  <a:t> </a:t>
                </a:r>
                <a14:m>
                  <m:oMath xmlns:m="http://schemas.openxmlformats.org/officeDocument/2006/math">
                    <m:r>
                      <a:rPr lang="en-US" i="1" smtClean="0">
                        <a:solidFill>
                          <a:srgbClr val="B4C7E7"/>
                        </a:solidFill>
                        <a:latin typeface="Cambria Math" panose="02040503050406030204" pitchFamily="18" charset="0"/>
                        <a:ea typeface="Cambria Math" panose="02040503050406030204" pitchFamily="18" charset="0"/>
                      </a:rPr>
                      <m:t>∙</m:t>
                    </m:r>
                    <m:r>
                      <a:rPr lang="en-US" i="1">
                        <a:solidFill>
                          <a:srgbClr val="FF0000"/>
                        </a:solidFill>
                        <a:latin typeface="Cambria Math" panose="02040503050406030204" pitchFamily="18" charset="0"/>
                        <a:ea typeface="Cambria Math" panose="02040503050406030204" pitchFamily="18" charset="0"/>
                      </a:rPr>
                      <m:t> </m:t>
                    </m:r>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𝑚</m:t>
                        </m:r>
                      </m:e>
                      <m:sub>
                        <m:r>
                          <a:rPr lang="en-US" b="0" i="1" smtClean="0">
                            <a:solidFill>
                              <a:schemeClr val="accent1">
                                <a:lumMod val="60000"/>
                                <a:lumOff val="40000"/>
                              </a:schemeClr>
                            </a:solidFill>
                            <a:latin typeface="Cambria Math" panose="02040503050406030204" pitchFamily="18" charset="0"/>
                          </a:rPr>
                          <m:t>1</m:t>
                        </m:r>
                      </m:sub>
                    </m:sSub>
                  </m:oMath>
                </a14:m>
                <a:endParaRPr lang="en-US" i="1" dirty="0">
                  <a:solidFill>
                    <a:srgbClr val="FFC000"/>
                  </a:solidFill>
                </a:endParaRPr>
              </a:p>
            </p:txBody>
          </p:sp>
        </mc:Choice>
        <mc:Fallback xmlns="">
          <p:sp>
            <p:nvSpPr>
              <p:cNvPr id="12" name="TextBox 11">
                <a:extLst>
                  <a:ext uri="{FF2B5EF4-FFF2-40B4-BE49-F238E27FC236}">
                    <a16:creationId xmlns:a16="http://schemas.microsoft.com/office/drawing/2014/main" id="{75B09A53-1620-C022-3F35-9CEDF4094A52}"/>
                  </a:ext>
                </a:extLst>
              </p:cNvPr>
              <p:cNvSpPr txBox="1">
                <a:spLocks noRot="1" noChangeAspect="1" noMove="1" noResize="1" noEditPoints="1" noAdjustHandles="1" noChangeArrowheads="1" noChangeShapeType="1" noTextEdit="1"/>
              </p:cNvSpPr>
              <p:nvPr/>
            </p:nvSpPr>
            <p:spPr>
              <a:xfrm>
                <a:off x="2153359" y="1933437"/>
                <a:ext cx="879208" cy="369332"/>
              </a:xfrm>
              <a:prstGeom prst="rect">
                <a:avLst/>
              </a:prstGeom>
              <a:blipFill>
                <a:blip r:embed="rId4"/>
                <a:stretch>
                  <a:fillRect l="-5556" t="-8197" b="-24590"/>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EF12440-D931-9BC5-7444-5505C5954867}"/>
                  </a:ext>
                </a:extLst>
              </p:cNvPr>
              <p:cNvSpPr txBox="1"/>
              <p:nvPr/>
            </p:nvSpPr>
            <p:spPr>
              <a:xfrm>
                <a:off x="3723808" y="2622810"/>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1</m:t>
                              </m:r>
                            </m:sub>
                          </m:sSub>
                        </m:e>
                      </m:acc>
                    </m:oMath>
                  </m:oMathPara>
                </a14:m>
                <a:endParaRPr lang="en-US" i="1" dirty="0">
                  <a:solidFill>
                    <a:srgbClr val="FF0000"/>
                  </a:solidFill>
                </a:endParaRPr>
              </a:p>
            </p:txBody>
          </p:sp>
        </mc:Choice>
        <mc:Fallback xmlns="">
          <p:sp>
            <p:nvSpPr>
              <p:cNvPr id="15" name="TextBox 14">
                <a:extLst>
                  <a:ext uri="{FF2B5EF4-FFF2-40B4-BE49-F238E27FC236}">
                    <a16:creationId xmlns:a16="http://schemas.microsoft.com/office/drawing/2014/main" id="{CEF12440-D931-9BC5-7444-5505C5954867}"/>
                  </a:ext>
                </a:extLst>
              </p:cNvPr>
              <p:cNvSpPr txBox="1">
                <a:spLocks noRot="1" noChangeAspect="1" noMove="1" noResize="1" noEditPoints="1" noAdjustHandles="1" noChangeArrowheads="1" noChangeShapeType="1" noTextEdit="1"/>
              </p:cNvSpPr>
              <p:nvPr/>
            </p:nvSpPr>
            <p:spPr>
              <a:xfrm>
                <a:off x="3723808" y="2622810"/>
                <a:ext cx="415019" cy="402931"/>
              </a:xfrm>
              <a:prstGeom prst="rect">
                <a:avLst/>
              </a:prstGeom>
              <a:blipFill>
                <a:blip r:embed="rId5"/>
                <a:stretch>
                  <a:fillRect/>
                </a:stretch>
              </a:blipFill>
            </p:spPr>
            <p:txBody>
              <a:bodyPr/>
              <a:lstStyle/>
              <a:p>
                <a:r>
                  <a:rPr lang="en-150">
                    <a:noFill/>
                  </a:rPr>
                  <a:t> </a:t>
                </a:r>
              </a:p>
            </p:txBody>
          </p:sp>
        </mc:Fallback>
      </mc:AlternateContent>
      <p:cxnSp>
        <p:nvCxnSpPr>
          <p:cNvPr id="17" name="Straight Arrow Connector 16">
            <a:extLst>
              <a:ext uri="{FF2B5EF4-FFF2-40B4-BE49-F238E27FC236}">
                <a16:creationId xmlns:a16="http://schemas.microsoft.com/office/drawing/2014/main" id="{96DAC7CC-68B2-C87A-0874-D1A0ACCEE708}"/>
              </a:ext>
            </a:extLst>
          </p:cNvPr>
          <p:cNvCxnSpPr>
            <a:cxnSpLocks/>
          </p:cNvCxnSpPr>
          <p:nvPr/>
        </p:nvCxnSpPr>
        <p:spPr>
          <a:xfrm>
            <a:off x="2582508" y="3188068"/>
            <a:ext cx="144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4C886191-0207-1CD3-98A4-6E30A143C31E}"/>
              </a:ext>
            </a:extLst>
          </p:cNvPr>
          <p:cNvSpPr/>
          <p:nvPr/>
        </p:nvSpPr>
        <p:spPr>
          <a:xfrm>
            <a:off x="2464027"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20" name="Straight Arrow Connector 19">
            <a:extLst>
              <a:ext uri="{FF2B5EF4-FFF2-40B4-BE49-F238E27FC236}">
                <a16:creationId xmlns:a16="http://schemas.microsoft.com/office/drawing/2014/main" id="{619016A5-7979-6A85-9340-C6A84C8AAA4E}"/>
              </a:ext>
            </a:extLst>
          </p:cNvPr>
          <p:cNvCxnSpPr>
            <a:cxnSpLocks/>
          </p:cNvCxnSpPr>
          <p:nvPr/>
        </p:nvCxnSpPr>
        <p:spPr>
          <a:xfrm rot="10800000">
            <a:off x="7912646" y="3188068"/>
            <a:ext cx="144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6D707A94-EDD8-1A65-9B8B-00397F75DD7B}"/>
              </a:ext>
            </a:extLst>
          </p:cNvPr>
          <p:cNvSpPr/>
          <p:nvPr/>
        </p:nvSpPr>
        <p:spPr>
          <a:xfrm>
            <a:off x="9280646"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E48C0084-85B2-8144-940D-3BBFBD22E400}"/>
                  </a:ext>
                </a:extLst>
              </p:cNvPr>
              <p:cNvSpPr txBox="1"/>
              <p:nvPr/>
            </p:nvSpPr>
            <p:spPr>
              <a:xfrm>
                <a:off x="7758289" y="2555594"/>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2</m:t>
                              </m:r>
                            </m:sub>
                          </m:sSub>
                        </m:e>
                      </m:acc>
                    </m:oMath>
                  </m:oMathPara>
                </a14:m>
                <a:endParaRPr lang="en-US" i="1" dirty="0">
                  <a:solidFill>
                    <a:srgbClr val="FF0000"/>
                  </a:solidFill>
                </a:endParaRPr>
              </a:p>
            </p:txBody>
          </p:sp>
        </mc:Choice>
        <mc:Fallback xmlns="">
          <p:sp>
            <p:nvSpPr>
              <p:cNvPr id="21" name="TextBox 20">
                <a:extLst>
                  <a:ext uri="{FF2B5EF4-FFF2-40B4-BE49-F238E27FC236}">
                    <a16:creationId xmlns:a16="http://schemas.microsoft.com/office/drawing/2014/main" id="{E48C0084-85B2-8144-940D-3BBFBD22E400}"/>
                  </a:ext>
                </a:extLst>
              </p:cNvPr>
              <p:cNvSpPr txBox="1">
                <a:spLocks noRot="1" noChangeAspect="1" noMove="1" noResize="1" noEditPoints="1" noAdjustHandles="1" noChangeArrowheads="1" noChangeShapeType="1" noTextEdit="1"/>
              </p:cNvSpPr>
              <p:nvPr/>
            </p:nvSpPr>
            <p:spPr>
              <a:xfrm>
                <a:off x="7758289" y="2555594"/>
                <a:ext cx="415019" cy="402931"/>
              </a:xfrm>
              <a:prstGeom prst="rect">
                <a:avLst/>
              </a:prstGeom>
              <a:blipFill>
                <a:blip r:embed="rId6"/>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2504BD4B-D898-21A4-A5C4-B87A8255E04F}"/>
                  </a:ext>
                </a:extLst>
              </p:cNvPr>
              <p:cNvSpPr txBox="1"/>
              <p:nvPr/>
            </p:nvSpPr>
            <p:spPr>
              <a:xfrm>
                <a:off x="3663387" y="3830808"/>
                <a:ext cx="5000264" cy="112947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3600" b="0" i="1" smtClean="0">
                          <a:solidFill>
                            <a:srgbClr val="FF0000"/>
                          </a:solidFill>
                          <a:latin typeface="Cambria Math" panose="02040503050406030204" pitchFamily="18" charset="0"/>
                        </a:rPr>
                        <m:t>𝐹</m:t>
                      </m:r>
                      <m:r>
                        <a:rPr lang="el-GR" sz="3600" b="0" i="1" smtClean="0">
                          <a:solidFill>
                            <a:srgbClr val="FF0000"/>
                          </a:solidFill>
                          <a:latin typeface="Cambria Math" panose="02040503050406030204" pitchFamily="18" charset="0"/>
                        </a:rPr>
                        <m:t>′′</m:t>
                      </m:r>
                      <m:r>
                        <a:rPr lang="en-US" sz="3600" b="0" i="1" smtClean="0">
                          <a:solidFill>
                            <a:srgbClr val="FF0000"/>
                          </a:solidFill>
                          <a:latin typeface="Cambria Math" panose="02040503050406030204" pitchFamily="18" charset="0"/>
                        </a:rPr>
                        <m:t>=</m:t>
                      </m:r>
                      <m:r>
                        <a:rPr lang="en-US" sz="3600" b="0" i="1" smtClean="0">
                          <a:solidFill>
                            <a:srgbClr val="FF0000"/>
                          </a:solidFill>
                          <a:latin typeface="Cambria Math" panose="02040503050406030204" pitchFamily="18" charset="0"/>
                        </a:rPr>
                        <m:t>𝐺</m:t>
                      </m:r>
                      <m:f>
                        <m:fPr>
                          <m:ctrlPr>
                            <a:rPr lang="en-US" sz="3600" b="0" i="1" smtClean="0">
                              <a:solidFill>
                                <a:srgbClr val="FF0000"/>
                              </a:solidFill>
                              <a:latin typeface="Cambria Math" panose="02040503050406030204" pitchFamily="18" charset="0"/>
                            </a:rPr>
                          </m:ctrlPr>
                        </m:fPr>
                        <m:num>
                          <m:sSub>
                            <m:sSubPr>
                              <m:ctrlPr>
                                <a:rPr lang="en-US" sz="3600" b="0" i="1" smtClean="0">
                                  <a:solidFill>
                                    <a:srgbClr val="FF0000"/>
                                  </a:solidFill>
                                  <a:latin typeface="Cambria Math" panose="02040503050406030204" pitchFamily="18" charset="0"/>
                                </a:rPr>
                              </m:ctrlPr>
                            </m:sSubPr>
                            <m:e>
                              <m:r>
                                <a:rPr lang="el-GR" sz="3600" b="0" i="1" smtClean="0">
                                  <a:solidFill>
                                    <a:srgbClr val="FF0000"/>
                                  </a:solidFill>
                                  <a:latin typeface="Cambria Math" panose="02040503050406030204" pitchFamily="18" charset="0"/>
                                </a:rPr>
                                <m:t>2</m:t>
                              </m:r>
                              <m:r>
                                <a:rPr lang="en-US" sz="3600" i="1">
                                  <a:solidFill>
                                    <a:srgbClr val="FF0000"/>
                                  </a:solidFill>
                                  <a:latin typeface="Cambria Math" panose="02040503050406030204" pitchFamily="18" charset="0"/>
                                  <a:ea typeface="Cambria Math" panose="02040503050406030204" pitchFamily="18" charset="0"/>
                                </a:rPr>
                                <m:t>∙</m:t>
                              </m:r>
                              <m:r>
                                <a:rPr lang="en-US" sz="3600" b="0" i="1" smtClean="0">
                                  <a:solidFill>
                                    <a:srgbClr val="FF0000"/>
                                  </a:solidFill>
                                  <a:latin typeface="Cambria Math" panose="02040503050406030204" pitchFamily="18" charset="0"/>
                                </a:rPr>
                                <m:t>𝑚</m:t>
                              </m:r>
                            </m:e>
                            <m:sub>
                              <m:r>
                                <a:rPr lang="en-US" sz="3600" b="0" i="1" smtClean="0">
                                  <a:solidFill>
                                    <a:srgbClr val="FF0000"/>
                                  </a:solidFill>
                                  <a:latin typeface="Cambria Math" panose="02040503050406030204" pitchFamily="18" charset="0"/>
                                </a:rPr>
                                <m:t>1</m:t>
                              </m:r>
                            </m:sub>
                          </m:sSub>
                          <m:r>
                            <a:rPr lang="en-US" sz="3600" b="0" i="1" smtClean="0">
                              <a:solidFill>
                                <a:srgbClr val="FF0000"/>
                              </a:solidFill>
                              <a:latin typeface="Cambria Math" panose="02040503050406030204" pitchFamily="18" charset="0"/>
                              <a:ea typeface="Cambria Math" panose="02040503050406030204" pitchFamily="18" charset="0"/>
                            </a:rPr>
                            <m:t>∙</m:t>
                          </m:r>
                          <m:sSub>
                            <m:sSubPr>
                              <m:ctrlPr>
                                <a:rPr lang="en-US" sz="3600" i="1">
                                  <a:solidFill>
                                    <a:srgbClr val="FF0000"/>
                                  </a:solidFill>
                                  <a:latin typeface="Cambria Math" panose="02040503050406030204" pitchFamily="18" charset="0"/>
                                </a:rPr>
                              </m:ctrlPr>
                            </m:sSubPr>
                            <m:e>
                              <m:r>
                                <a:rPr lang="el-GR" sz="3600" i="1">
                                  <a:solidFill>
                                    <a:srgbClr val="FF0000"/>
                                  </a:solidFill>
                                  <a:latin typeface="Cambria Math" panose="02040503050406030204" pitchFamily="18" charset="0"/>
                                </a:rPr>
                                <m:t>2</m:t>
                              </m:r>
                              <m:r>
                                <a:rPr lang="en-US" sz="3600" i="1">
                                  <a:solidFill>
                                    <a:srgbClr val="FF0000"/>
                                  </a:solidFill>
                                  <a:latin typeface="Cambria Math" panose="02040503050406030204" pitchFamily="18" charset="0"/>
                                  <a:ea typeface="Cambria Math" panose="02040503050406030204" pitchFamily="18" charset="0"/>
                                </a:rPr>
                                <m:t>∙</m:t>
                              </m:r>
                              <m:r>
                                <a:rPr lang="en-US" sz="3600" i="1">
                                  <a:solidFill>
                                    <a:srgbClr val="FF0000"/>
                                  </a:solidFill>
                                  <a:latin typeface="Cambria Math" panose="02040503050406030204" pitchFamily="18" charset="0"/>
                                </a:rPr>
                                <m:t>𝑚</m:t>
                              </m:r>
                            </m:e>
                            <m:sub>
                              <m:r>
                                <a:rPr lang="en-US" sz="3600" b="0" i="1" smtClean="0">
                                  <a:solidFill>
                                    <a:srgbClr val="FF0000"/>
                                  </a:solidFill>
                                  <a:latin typeface="Cambria Math" panose="02040503050406030204" pitchFamily="18" charset="0"/>
                                </a:rPr>
                                <m:t>2</m:t>
                              </m:r>
                            </m:sub>
                          </m:sSub>
                        </m:num>
                        <m:den>
                          <m:sSup>
                            <m:sSupPr>
                              <m:ctrlPr>
                                <a:rPr lang="en-US" sz="3600" b="0" i="1" smtClean="0">
                                  <a:solidFill>
                                    <a:srgbClr val="FF0000"/>
                                  </a:solidFill>
                                  <a:latin typeface="Cambria Math" panose="02040503050406030204" pitchFamily="18" charset="0"/>
                                </a:rPr>
                              </m:ctrlPr>
                            </m:sSupPr>
                            <m:e>
                              <m:r>
                                <a:rPr lang="en-US" sz="3600" b="0" i="1" smtClean="0">
                                  <a:solidFill>
                                    <a:srgbClr val="FF0000"/>
                                  </a:solidFill>
                                  <a:latin typeface="Cambria Math" panose="02040503050406030204" pitchFamily="18" charset="0"/>
                                </a:rPr>
                                <m:t>𝑅</m:t>
                              </m:r>
                            </m:e>
                            <m:sup>
                              <m:r>
                                <a:rPr lang="en-US" sz="3600" b="0" i="1" smtClean="0">
                                  <a:solidFill>
                                    <a:srgbClr val="FF0000"/>
                                  </a:solidFill>
                                  <a:latin typeface="Cambria Math" panose="02040503050406030204" pitchFamily="18" charset="0"/>
                                </a:rPr>
                                <m:t>2</m:t>
                              </m:r>
                            </m:sup>
                          </m:sSup>
                        </m:den>
                      </m:f>
                    </m:oMath>
                  </m:oMathPara>
                </a14:m>
                <a:endParaRPr lang="en-US" sz="3600" i="1" dirty="0">
                  <a:solidFill>
                    <a:srgbClr val="FF0000"/>
                  </a:solidFill>
                </a:endParaRPr>
              </a:p>
            </p:txBody>
          </p:sp>
        </mc:Choice>
        <mc:Fallback xmlns="">
          <p:sp>
            <p:nvSpPr>
              <p:cNvPr id="22" name="TextBox 21">
                <a:extLst>
                  <a:ext uri="{FF2B5EF4-FFF2-40B4-BE49-F238E27FC236}">
                    <a16:creationId xmlns:a16="http://schemas.microsoft.com/office/drawing/2014/main" id="{2504BD4B-D898-21A4-A5C4-B87A8255E04F}"/>
                  </a:ext>
                </a:extLst>
              </p:cNvPr>
              <p:cNvSpPr txBox="1">
                <a:spLocks noRot="1" noChangeAspect="1" noMove="1" noResize="1" noEditPoints="1" noAdjustHandles="1" noChangeArrowheads="1" noChangeShapeType="1" noTextEdit="1"/>
              </p:cNvSpPr>
              <p:nvPr/>
            </p:nvSpPr>
            <p:spPr>
              <a:xfrm>
                <a:off x="3663387" y="3830808"/>
                <a:ext cx="5000264" cy="1129476"/>
              </a:xfrm>
              <a:prstGeom prst="rect">
                <a:avLst/>
              </a:prstGeom>
              <a:blipFill>
                <a:blip r:embed="rId7"/>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4CD5DE9-2898-2E75-22A9-0499676AA4D2}"/>
                  </a:ext>
                </a:extLst>
              </p:cNvPr>
              <p:cNvSpPr txBox="1"/>
              <p:nvPr/>
            </p:nvSpPr>
            <p:spPr>
              <a:xfrm>
                <a:off x="8948024" y="1826107"/>
                <a:ext cx="936756"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m:rPr>
                              <m:nor/>
                            </m:rPr>
                            <a:rPr lang="el-GR" dirty="0">
                              <a:solidFill>
                                <a:schemeClr val="accent1">
                                  <a:lumMod val="60000"/>
                                  <a:lumOff val="40000"/>
                                </a:schemeClr>
                              </a:solidFill>
                            </a:rPr>
                            <m:t>2</m:t>
                          </m:r>
                          <m:r>
                            <m:rPr>
                              <m:nor/>
                            </m:rPr>
                            <a:rPr lang="en-US" dirty="0">
                              <a:solidFill>
                                <a:srgbClr val="FF0000"/>
                              </a:solidFill>
                              <a:ea typeface="Cambria Math" panose="02040503050406030204" pitchFamily="18" charset="0"/>
                            </a:rPr>
                            <m:t> </m:t>
                          </m:r>
                          <m:r>
                            <a:rPr lang="en-US" i="1">
                              <a:solidFill>
                                <a:srgbClr val="B4C7E7"/>
                              </a:solidFill>
                              <a:latin typeface="Cambria Math" panose="02040503050406030204" pitchFamily="18" charset="0"/>
                              <a:ea typeface="Cambria Math" panose="02040503050406030204" pitchFamily="18" charset="0"/>
                            </a:rPr>
                            <m:t>∙</m:t>
                          </m:r>
                          <m:r>
                            <a:rPr lang="en-US" b="0" i="1" smtClean="0">
                              <a:solidFill>
                                <a:schemeClr val="accent1">
                                  <a:lumMod val="60000"/>
                                  <a:lumOff val="40000"/>
                                </a:schemeClr>
                              </a:solidFill>
                              <a:latin typeface="Cambria Math" panose="02040503050406030204" pitchFamily="18" charset="0"/>
                            </a:rPr>
                            <m:t>𝑚</m:t>
                          </m:r>
                        </m:e>
                        <m:sub>
                          <m:r>
                            <a:rPr lang="en-US" b="0" i="1" smtClean="0">
                              <a:solidFill>
                                <a:schemeClr val="accent1">
                                  <a:lumMod val="60000"/>
                                  <a:lumOff val="40000"/>
                                </a:schemeClr>
                              </a:solidFill>
                              <a:latin typeface="Cambria Math" panose="02040503050406030204" pitchFamily="18" charset="0"/>
                            </a:rPr>
                            <m:t>2</m:t>
                          </m:r>
                        </m:sub>
                      </m:sSub>
                    </m:oMath>
                  </m:oMathPara>
                </a14:m>
                <a:endParaRPr lang="en-US" i="1" dirty="0">
                  <a:solidFill>
                    <a:srgbClr val="FFC000"/>
                  </a:solidFill>
                </a:endParaRPr>
              </a:p>
            </p:txBody>
          </p:sp>
        </mc:Choice>
        <mc:Fallback xmlns="">
          <p:sp>
            <p:nvSpPr>
              <p:cNvPr id="3" name="TextBox 2">
                <a:extLst>
                  <a:ext uri="{FF2B5EF4-FFF2-40B4-BE49-F238E27FC236}">
                    <a16:creationId xmlns:a16="http://schemas.microsoft.com/office/drawing/2014/main" id="{54CD5DE9-2898-2E75-22A9-0499676AA4D2}"/>
                  </a:ext>
                </a:extLst>
              </p:cNvPr>
              <p:cNvSpPr txBox="1">
                <a:spLocks noRot="1" noChangeAspect="1" noMove="1" noResize="1" noEditPoints="1" noAdjustHandles="1" noChangeArrowheads="1" noChangeShapeType="1" noTextEdit="1"/>
              </p:cNvSpPr>
              <p:nvPr/>
            </p:nvSpPr>
            <p:spPr>
              <a:xfrm>
                <a:off x="8948024" y="1826107"/>
                <a:ext cx="936756" cy="369332"/>
              </a:xfrm>
              <a:prstGeom prst="rect">
                <a:avLst/>
              </a:prstGeom>
              <a:blipFill>
                <a:blip r:embed="rId8"/>
                <a:stretch>
                  <a:fillRect/>
                </a:stretch>
              </a:blipFill>
            </p:spPr>
            <p:txBody>
              <a:bodyPr/>
              <a:lstStyle/>
              <a:p>
                <a:r>
                  <a:rPr lang="en-150">
                    <a:noFill/>
                  </a:rPr>
                  <a:t> </a:t>
                </a:r>
              </a:p>
            </p:txBody>
          </p:sp>
        </mc:Fallback>
      </mc:AlternateContent>
      <p:sp>
        <p:nvSpPr>
          <p:cNvPr id="16" name="Subtitle 2">
            <a:extLst>
              <a:ext uri="{FF2B5EF4-FFF2-40B4-BE49-F238E27FC236}">
                <a16:creationId xmlns:a16="http://schemas.microsoft.com/office/drawing/2014/main" id="{CA40DB37-F224-824F-00B1-4BDAA07B2143}"/>
              </a:ext>
            </a:extLst>
          </p:cNvPr>
          <p:cNvSpPr txBox="1">
            <a:spLocks/>
          </p:cNvSpPr>
          <p:nvPr/>
        </p:nvSpPr>
        <p:spPr>
          <a:xfrm>
            <a:off x="1257273" y="5300531"/>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Τι θα συμβεί εάν διπλασιαστεί και η μάζα </a:t>
            </a:r>
            <a:r>
              <a:rPr lang="en-US" dirty="0">
                <a:solidFill>
                  <a:schemeClr val="bg1"/>
                </a:solidFill>
              </a:rPr>
              <a:t>m</a:t>
            </a:r>
            <a:r>
              <a:rPr lang="el-GR" baseline="-25000" dirty="0">
                <a:solidFill>
                  <a:schemeClr val="bg1"/>
                </a:solidFill>
              </a:rPr>
              <a:t>2</a:t>
            </a:r>
            <a:r>
              <a:rPr lang="el-GR" dirty="0">
                <a:solidFill>
                  <a:schemeClr val="bg1"/>
                </a:solidFill>
              </a:rPr>
              <a:t>;</a:t>
            </a:r>
          </a:p>
        </p:txBody>
      </p:sp>
    </p:spTree>
    <p:extLst>
      <p:ext uri="{BB962C8B-B14F-4D97-AF65-F5344CB8AC3E}">
        <p14:creationId xmlns:p14="http://schemas.microsoft.com/office/powerpoint/2010/main" val="12849575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E91731F4-315E-7BDB-3F92-C3E9FA2C2FBB}"/>
              </a:ext>
            </a:extLst>
          </p:cNvPr>
          <p:cNvSpPr txBox="1">
            <a:spLocks/>
          </p:cNvSpPr>
          <p:nvPr/>
        </p:nvSpPr>
        <p:spPr>
          <a:xfrm>
            <a:off x="1430893" y="333152"/>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Ο Νόμος της Παγκόσμιας Έλξης</a:t>
            </a:r>
          </a:p>
        </p:txBody>
      </p:sp>
      <p:sp>
        <p:nvSpPr>
          <p:cNvPr id="2" name="Oval 1">
            <a:extLst>
              <a:ext uri="{FF2B5EF4-FFF2-40B4-BE49-F238E27FC236}">
                <a16:creationId xmlns:a16="http://schemas.microsoft.com/office/drawing/2014/main" id="{42D49DC4-6492-FD86-0F0B-E7315C13391A}"/>
              </a:ext>
            </a:extLst>
          </p:cNvPr>
          <p:cNvSpPr/>
          <p:nvPr/>
        </p:nvSpPr>
        <p:spPr>
          <a:xfrm>
            <a:off x="1718682" y="2398817"/>
            <a:ext cx="1618284" cy="1586046"/>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0E25EBF-9736-92A2-5118-11572B1A9218}"/>
                  </a:ext>
                </a:extLst>
              </p:cNvPr>
              <p:cNvSpPr txBox="1"/>
              <p:nvPr/>
            </p:nvSpPr>
            <p:spPr>
              <a:xfrm>
                <a:off x="5444644" y="2750320"/>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rgbClr val="FFC000"/>
                          </a:solidFill>
                          <a:latin typeface="Cambria Math" panose="02040503050406030204" pitchFamily="18" charset="0"/>
                        </a:rPr>
                        <m:t>𝑅</m:t>
                      </m:r>
                    </m:oMath>
                  </m:oMathPara>
                </a14:m>
                <a:endParaRPr lang="en-US" i="1" dirty="0">
                  <a:solidFill>
                    <a:srgbClr val="FFC000"/>
                  </a:solidFill>
                </a:endParaRPr>
              </a:p>
            </p:txBody>
          </p:sp>
        </mc:Choice>
        <mc:Fallback xmlns="">
          <p:sp>
            <p:nvSpPr>
              <p:cNvPr id="7" name="TextBox 6">
                <a:extLst>
                  <a:ext uri="{FF2B5EF4-FFF2-40B4-BE49-F238E27FC236}">
                    <a16:creationId xmlns:a16="http://schemas.microsoft.com/office/drawing/2014/main" id="{40E25EBF-9736-92A2-5118-11572B1A9218}"/>
                  </a:ext>
                </a:extLst>
              </p:cNvPr>
              <p:cNvSpPr txBox="1">
                <a:spLocks noRot="1" noChangeAspect="1" noMove="1" noResize="1" noEditPoints="1" noAdjustHandles="1" noChangeArrowheads="1" noChangeShapeType="1" noTextEdit="1"/>
              </p:cNvSpPr>
              <p:nvPr/>
            </p:nvSpPr>
            <p:spPr>
              <a:xfrm>
                <a:off x="5444644" y="2750320"/>
                <a:ext cx="809244" cy="369332"/>
              </a:xfrm>
              <a:prstGeom prst="rect">
                <a:avLst/>
              </a:prstGeom>
              <a:blipFill>
                <a:blip r:embed="rId3"/>
                <a:stretch>
                  <a:fillRect/>
                </a:stretch>
              </a:blipFill>
            </p:spPr>
            <p:txBody>
              <a:bodyPr/>
              <a:lstStyle/>
              <a:p>
                <a:r>
                  <a:rPr lang="en-150">
                    <a:noFill/>
                  </a:rPr>
                  <a:t> </a:t>
                </a:r>
              </a:p>
            </p:txBody>
          </p:sp>
        </mc:Fallback>
      </mc:AlternateContent>
      <p:sp>
        <p:nvSpPr>
          <p:cNvPr id="8" name="Oval 7">
            <a:extLst>
              <a:ext uri="{FF2B5EF4-FFF2-40B4-BE49-F238E27FC236}">
                <a16:creationId xmlns:a16="http://schemas.microsoft.com/office/drawing/2014/main" id="{7994C36F-8AE0-866D-2323-867C4CB50DEB}"/>
              </a:ext>
            </a:extLst>
          </p:cNvPr>
          <p:cNvSpPr/>
          <p:nvPr/>
        </p:nvSpPr>
        <p:spPr>
          <a:xfrm>
            <a:off x="8606337" y="2445541"/>
            <a:ext cx="1492619" cy="1492619"/>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6" name="Straight Connector 5">
            <a:extLst>
              <a:ext uri="{FF2B5EF4-FFF2-40B4-BE49-F238E27FC236}">
                <a16:creationId xmlns:a16="http://schemas.microsoft.com/office/drawing/2014/main" id="{AFAEFE05-0787-845E-F7B4-6BEB3BD4A21A}"/>
              </a:ext>
            </a:extLst>
          </p:cNvPr>
          <p:cNvCxnSpPr>
            <a:cxnSpLocks/>
            <a:stCxn id="10" idx="6"/>
          </p:cNvCxnSpPr>
          <p:nvPr/>
        </p:nvCxnSpPr>
        <p:spPr>
          <a:xfrm flipH="1">
            <a:off x="2544168" y="3191840"/>
            <a:ext cx="6880478" cy="11"/>
          </a:xfrm>
          <a:prstGeom prst="line">
            <a:avLst/>
          </a:prstGeom>
          <a:ln w="38100">
            <a:solidFill>
              <a:srgbClr val="FFC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75B09A53-1620-C022-3F35-9CEDF4094A52}"/>
                  </a:ext>
                </a:extLst>
              </p:cNvPr>
              <p:cNvSpPr txBox="1"/>
              <p:nvPr/>
            </p:nvSpPr>
            <p:spPr>
              <a:xfrm>
                <a:off x="2153359" y="1933437"/>
                <a:ext cx="879208" cy="369332"/>
              </a:xfrm>
              <a:prstGeom prst="rect">
                <a:avLst/>
              </a:prstGeom>
              <a:noFill/>
            </p:spPr>
            <p:txBody>
              <a:bodyPr wrap="square">
                <a:spAutoFit/>
              </a:bodyPr>
              <a:lstStyle/>
              <a:p>
                <a:r>
                  <a:rPr lang="el-GR" b="0" dirty="0">
                    <a:solidFill>
                      <a:schemeClr val="accent1">
                        <a:lumMod val="60000"/>
                        <a:lumOff val="40000"/>
                      </a:schemeClr>
                    </a:solidFill>
                  </a:rPr>
                  <a:t>2</a:t>
                </a:r>
                <a:r>
                  <a:rPr lang="en-US" dirty="0">
                    <a:solidFill>
                      <a:srgbClr val="FF0000"/>
                    </a:solidFill>
                    <a:ea typeface="Cambria Math" panose="02040503050406030204" pitchFamily="18" charset="0"/>
                  </a:rPr>
                  <a:t> </a:t>
                </a:r>
                <a14:m>
                  <m:oMath xmlns:m="http://schemas.openxmlformats.org/officeDocument/2006/math">
                    <m:r>
                      <a:rPr lang="en-US" i="1" smtClean="0">
                        <a:solidFill>
                          <a:srgbClr val="B4C7E7"/>
                        </a:solidFill>
                        <a:latin typeface="Cambria Math" panose="02040503050406030204" pitchFamily="18" charset="0"/>
                        <a:ea typeface="Cambria Math" panose="02040503050406030204" pitchFamily="18" charset="0"/>
                      </a:rPr>
                      <m:t>∙</m:t>
                    </m:r>
                    <m:r>
                      <a:rPr lang="en-US" i="1">
                        <a:solidFill>
                          <a:srgbClr val="FF0000"/>
                        </a:solidFill>
                        <a:latin typeface="Cambria Math" panose="02040503050406030204" pitchFamily="18" charset="0"/>
                        <a:ea typeface="Cambria Math" panose="02040503050406030204" pitchFamily="18" charset="0"/>
                      </a:rPr>
                      <m:t> </m:t>
                    </m:r>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𝑚</m:t>
                        </m:r>
                      </m:e>
                      <m:sub>
                        <m:r>
                          <a:rPr lang="en-US" b="0" i="1" smtClean="0">
                            <a:solidFill>
                              <a:schemeClr val="accent1">
                                <a:lumMod val="60000"/>
                                <a:lumOff val="40000"/>
                              </a:schemeClr>
                            </a:solidFill>
                            <a:latin typeface="Cambria Math" panose="02040503050406030204" pitchFamily="18" charset="0"/>
                          </a:rPr>
                          <m:t>1</m:t>
                        </m:r>
                      </m:sub>
                    </m:sSub>
                  </m:oMath>
                </a14:m>
                <a:endParaRPr lang="en-US" i="1" dirty="0">
                  <a:solidFill>
                    <a:srgbClr val="FFC000"/>
                  </a:solidFill>
                </a:endParaRPr>
              </a:p>
            </p:txBody>
          </p:sp>
        </mc:Choice>
        <mc:Fallback xmlns="">
          <p:sp>
            <p:nvSpPr>
              <p:cNvPr id="12" name="TextBox 11">
                <a:extLst>
                  <a:ext uri="{FF2B5EF4-FFF2-40B4-BE49-F238E27FC236}">
                    <a16:creationId xmlns:a16="http://schemas.microsoft.com/office/drawing/2014/main" id="{75B09A53-1620-C022-3F35-9CEDF4094A52}"/>
                  </a:ext>
                </a:extLst>
              </p:cNvPr>
              <p:cNvSpPr txBox="1">
                <a:spLocks noRot="1" noChangeAspect="1" noMove="1" noResize="1" noEditPoints="1" noAdjustHandles="1" noChangeArrowheads="1" noChangeShapeType="1" noTextEdit="1"/>
              </p:cNvSpPr>
              <p:nvPr/>
            </p:nvSpPr>
            <p:spPr>
              <a:xfrm>
                <a:off x="2153359" y="1933437"/>
                <a:ext cx="879208" cy="369332"/>
              </a:xfrm>
              <a:prstGeom prst="rect">
                <a:avLst/>
              </a:prstGeom>
              <a:blipFill>
                <a:blip r:embed="rId4"/>
                <a:stretch>
                  <a:fillRect l="-5556" t="-8197" b="-24590"/>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EF12440-D931-9BC5-7444-5505C5954867}"/>
                  </a:ext>
                </a:extLst>
              </p:cNvPr>
              <p:cNvSpPr txBox="1"/>
              <p:nvPr/>
            </p:nvSpPr>
            <p:spPr>
              <a:xfrm>
                <a:off x="3723808" y="2622810"/>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1</m:t>
                              </m:r>
                            </m:sub>
                          </m:sSub>
                        </m:e>
                      </m:acc>
                    </m:oMath>
                  </m:oMathPara>
                </a14:m>
                <a:endParaRPr lang="en-US" i="1" dirty="0">
                  <a:solidFill>
                    <a:srgbClr val="FF0000"/>
                  </a:solidFill>
                </a:endParaRPr>
              </a:p>
            </p:txBody>
          </p:sp>
        </mc:Choice>
        <mc:Fallback xmlns="">
          <p:sp>
            <p:nvSpPr>
              <p:cNvPr id="15" name="TextBox 14">
                <a:extLst>
                  <a:ext uri="{FF2B5EF4-FFF2-40B4-BE49-F238E27FC236}">
                    <a16:creationId xmlns:a16="http://schemas.microsoft.com/office/drawing/2014/main" id="{CEF12440-D931-9BC5-7444-5505C5954867}"/>
                  </a:ext>
                </a:extLst>
              </p:cNvPr>
              <p:cNvSpPr txBox="1">
                <a:spLocks noRot="1" noChangeAspect="1" noMove="1" noResize="1" noEditPoints="1" noAdjustHandles="1" noChangeArrowheads="1" noChangeShapeType="1" noTextEdit="1"/>
              </p:cNvSpPr>
              <p:nvPr/>
            </p:nvSpPr>
            <p:spPr>
              <a:xfrm>
                <a:off x="3723808" y="2622810"/>
                <a:ext cx="415019" cy="402931"/>
              </a:xfrm>
              <a:prstGeom prst="rect">
                <a:avLst/>
              </a:prstGeom>
              <a:blipFill>
                <a:blip r:embed="rId5"/>
                <a:stretch>
                  <a:fillRect/>
                </a:stretch>
              </a:blipFill>
            </p:spPr>
            <p:txBody>
              <a:bodyPr/>
              <a:lstStyle/>
              <a:p>
                <a:r>
                  <a:rPr lang="en-150">
                    <a:noFill/>
                  </a:rPr>
                  <a:t> </a:t>
                </a:r>
              </a:p>
            </p:txBody>
          </p:sp>
        </mc:Fallback>
      </mc:AlternateContent>
      <p:cxnSp>
        <p:nvCxnSpPr>
          <p:cNvPr id="17" name="Straight Arrow Connector 16">
            <a:extLst>
              <a:ext uri="{FF2B5EF4-FFF2-40B4-BE49-F238E27FC236}">
                <a16:creationId xmlns:a16="http://schemas.microsoft.com/office/drawing/2014/main" id="{96DAC7CC-68B2-C87A-0874-D1A0ACCEE708}"/>
              </a:ext>
            </a:extLst>
          </p:cNvPr>
          <p:cNvCxnSpPr>
            <a:cxnSpLocks/>
          </p:cNvCxnSpPr>
          <p:nvPr/>
        </p:nvCxnSpPr>
        <p:spPr>
          <a:xfrm>
            <a:off x="2582508" y="3188068"/>
            <a:ext cx="144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4C886191-0207-1CD3-98A4-6E30A143C31E}"/>
              </a:ext>
            </a:extLst>
          </p:cNvPr>
          <p:cNvSpPr/>
          <p:nvPr/>
        </p:nvSpPr>
        <p:spPr>
          <a:xfrm>
            <a:off x="2464027"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20" name="Straight Arrow Connector 19">
            <a:extLst>
              <a:ext uri="{FF2B5EF4-FFF2-40B4-BE49-F238E27FC236}">
                <a16:creationId xmlns:a16="http://schemas.microsoft.com/office/drawing/2014/main" id="{619016A5-7979-6A85-9340-C6A84C8AAA4E}"/>
              </a:ext>
            </a:extLst>
          </p:cNvPr>
          <p:cNvCxnSpPr>
            <a:cxnSpLocks/>
          </p:cNvCxnSpPr>
          <p:nvPr/>
        </p:nvCxnSpPr>
        <p:spPr>
          <a:xfrm rot="10800000">
            <a:off x="7912646" y="3188068"/>
            <a:ext cx="144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6D707A94-EDD8-1A65-9B8B-00397F75DD7B}"/>
              </a:ext>
            </a:extLst>
          </p:cNvPr>
          <p:cNvSpPr/>
          <p:nvPr/>
        </p:nvSpPr>
        <p:spPr>
          <a:xfrm>
            <a:off x="9280646"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E48C0084-85B2-8144-940D-3BBFBD22E400}"/>
                  </a:ext>
                </a:extLst>
              </p:cNvPr>
              <p:cNvSpPr txBox="1"/>
              <p:nvPr/>
            </p:nvSpPr>
            <p:spPr>
              <a:xfrm>
                <a:off x="7758289" y="2555594"/>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2</m:t>
                              </m:r>
                            </m:sub>
                          </m:sSub>
                        </m:e>
                      </m:acc>
                    </m:oMath>
                  </m:oMathPara>
                </a14:m>
                <a:endParaRPr lang="en-US" i="1" dirty="0">
                  <a:solidFill>
                    <a:srgbClr val="FF0000"/>
                  </a:solidFill>
                </a:endParaRPr>
              </a:p>
            </p:txBody>
          </p:sp>
        </mc:Choice>
        <mc:Fallback xmlns="">
          <p:sp>
            <p:nvSpPr>
              <p:cNvPr id="21" name="TextBox 20">
                <a:extLst>
                  <a:ext uri="{FF2B5EF4-FFF2-40B4-BE49-F238E27FC236}">
                    <a16:creationId xmlns:a16="http://schemas.microsoft.com/office/drawing/2014/main" id="{E48C0084-85B2-8144-940D-3BBFBD22E400}"/>
                  </a:ext>
                </a:extLst>
              </p:cNvPr>
              <p:cNvSpPr txBox="1">
                <a:spLocks noRot="1" noChangeAspect="1" noMove="1" noResize="1" noEditPoints="1" noAdjustHandles="1" noChangeArrowheads="1" noChangeShapeType="1" noTextEdit="1"/>
              </p:cNvSpPr>
              <p:nvPr/>
            </p:nvSpPr>
            <p:spPr>
              <a:xfrm>
                <a:off x="7758289" y="2555594"/>
                <a:ext cx="415019" cy="402931"/>
              </a:xfrm>
              <a:prstGeom prst="rect">
                <a:avLst/>
              </a:prstGeom>
              <a:blipFill>
                <a:blip r:embed="rId6"/>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2504BD4B-D898-21A4-A5C4-B87A8255E04F}"/>
                  </a:ext>
                </a:extLst>
              </p:cNvPr>
              <p:cNvSpPr txBox="1"/>
              <p:nvPr/>
            </p:nvSpPr>
            <p:spPr>
              <a:xfrm>
                <a:off x="3663387" y="3830808"/>
                <a:ext cx="5000264" cy="103752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l-GR" sz="3600" b="0" i="1" smtClean="0">
                              <a:solidFill>
                                <a:srgbClr val="FF0000"/>
                              </a:solidFill>
                              <a:latin typeface="Cambria Math" panose="02040503050406030204" pitchFamily="18" charset="0"/>
                            </a:rPr>
                          </m:ctrlPr>
                        </m:sSupPr>
                        <m:e>
                          <m:r>
                            <a:rPr lang="en-US" sz="3600" b="0" i="1" smtClean="0">
                              <a:solidFill>
                                <a:srgbClr val="FF0000"/>
                              </a:solidFill>
                              <a:latin typeface="Cambria Math" panose="02040503050406030204" pitchFamily="18" charset="0"/>
                            </a:rPr>
                            <m:t>𝐹</m:t>
                          </m:r>
                        </m:e>
                        <m:sup>
                          <m:r>
                            <a:rPr lang="el-GR" sz="3600" b="0" i="1" smtClean="0">
                              <a:solidFill>
                                <a:srgbClr val="FF0000"/>
                              </a:solidFill>
                              <a:latin typeface="Cambria Math" panose="02040503050406030204" pitchFamily="18" charset="0"/>
                            </a:rPr>
                            <m:t>′′</m:t>
                          </m:r>
                        </m:sup>
                      </m:sSup>
                      <m:r>
                        <a:rPr lang="en-US" sz="3600" b="0" i="1" smtClean="0">
                          <a:solidFill>
                            <a:srgbClr val="FF0000"/>
                          </a:solidFill>
                          <a:latin typeface="Cambria Math" panose="02040503050406030204" pitchFamily="18" charset="0"/>
                        </a:rPr>
                        <m:t>=</m:t>
                      </m:r>
                      <m:r>
                        <a:rPr lang="el-GR" sz="3600" b="0" i="1" smtClean="0">
                          <a:solidFill>
                            <a:srgbClr val="FF0000"/>
                          </a:solidFill>
                          <a:latin typeface="Cambria Math" panose="02040503050406030204" pitchFamily="18" charset="0"/>
                        </a:rPr>
                        <m:t>4</m:t>
                      </m:r>
                      <m:r>
                        <a:rPr lang="en-US" sz="3600" i="1">
                          <a:solidFill>
                            <a:srgbClr val="FF0000"/>
                          </a:solidFill>
                          <a:latin typeface="Cambria Math" panose="02040503050406030204" pitchFamily="18" charset="0"/>
                          <a:ea typeface="Cambria Math" panose="02040503050406030204" pitchFamily="18" charset="0"/>
                        </a:rPr>
                        <m:t>∙</m:t>
                      </m:r>
                      <m:r>
                        <a:rPr lang="en-US" sz="3600" b="0" i="1" smtClean="0">
                          <a:solidFill>
                            <a:srgbClr val="FF0000"/>
                          </a:solidFill>
                          <a:latin typeface="Cambria Math" panose="02040503050406030204" pitchFamily="18" charset="0"/>
                        </a:rPr>
                        <m:t>𝐺</m:t>
                      </m:r>
                      <m:f>
                        <m:fPr>
                          <m:ctrlPr>
                            <a:rPr lang="en-US" sz="3600" b="0" i="1" smtClean="0">
                              <a:solidFill>
                                <a:srgbClr val="FF0000"/>
                              </a:solidFill>
                              <a:latin typeface="Cambria Math" panose="02040503050406030204" pitchFamily="18" charset="0"/>
                            </a:rPr>
                          </m:ctrlPr>
                        </m:fPr>
                        <m:num>
                          <m:sSub>
                            <m:sSubPr>
                              <m:ctrlPr>
                                <a:rPr lang="en-US" sz="3600" b="0" i="1" smtClean="0">
                                  <a:solidFill>
                                    <a:srgbClr val="FF0000"/>
                                  </a:solidFill>
                                  <a:latin typeface="Cambria Math" panose="02040503050406030204" pitchFamily="18" charset="0"/>
                                </a:rPr>
                              </m:ctrlPr>
                            </m:sSubPr>
                            <m:e>
                              <m:r>
                                <a:rPr lang="en-US" sz="3600" b="0" i="1" smtClean="0">
                                  <a:solidFill>
                                    <a:srgbClr val="FF0000"/>
                                  </a:solidFill>
                                  <a:latin typeface="Cambria Math" panose="02040503050406030204" pitchFamily="18" charset="0"/>
                                </a:rPr>
                                <m:t>𝑚</m:t>
                              </m:r>
                            </m:e>
                            <m:sub>
                              <m:r>
                                <a:rPr lang="en-US" sz="3600" b="0" i="1" smtClean="0">
                                  <a:solidFill>
                                    <a:srgbClr val="FF0000"/>
                                  </a:solidFill>
                                  <a:latin typeface="Cambria Math" panose="02040503050406030204" pitchFamily="18" charset="0"/>
                                </a:rPr>
                                <m:t>1</m:t>
                              </m:r>
                            </m:sub>
                          </m:sSub>
                          <m:r>
                            <a:rPr lang="en-US" sz="3600" b="0" i="1" smtClean="0">
                              <a:solidFill>
                                <a:srgbClr val="FF0000"/>
                              </a:solidFill>
                              <a:latin typeface="Cambria Math" panose="02040503050406030204" pitchFamily="18" charset="0"/>
                              <a:ea typeface="Cambria Math" panose="02040503050406030204" pitchFamily="18" charset="0"/>
                            </a:rPr>
                            <m:t>∙</m:t>
                          </m:r>
                          <m:sSub>
                            <m:sSubPr>
                              <m:ctrlPr>
                                <a:rPr lang="en-US" sz="3600" i="1">
                                  <a:solidFill>
                                    <a:srgbClr val="FF0000"/>
                                  </a:solidFill>
                                  <a:latin typeface="Cambria Math" panose="02040503050406030204" pitchFamily="18" charset="0"/>
                                </a:rPr>
                              </m:ctrlPr>
                            </m:sSubPr>
                            <m:e>
                              <m:r>
                                <a:rPr lang="en-US" sz="3600" i="1">
                                  <a:solidFill>
                                    <a:srgbClr val="FF0000"/>
                                  </a:solidFill>
                                  <a:latin typeface="Cambria Math" panose="02040503050406030204" pitchFamily="18" charset="0"/>
                                </a:rPr>
                                <m:t>𝑚</m:t>
                              </m:r>
                            </m:e>
                            <m:sub>
                              <m:r>
                                <a:rPr lang="en-US" sz="3600" b="0" i="1" smtClean="0">
                                  <a:solidFill>
                                    <a:srgbClr val="FF0000"/>
                                  </a:solidFill>
                                  <a:latin typeface="Cambria Math" panose="02040503050406030204" pitchFamily="18" charset="0"/>
                                </a:rPr>
                                <m:t>2</m:t>
                              </m:r>
                            </m:sub>
                          </m:sSub>
                        </m:num>
                        <m:den>
                          <m:sSup>
                            <m:sSupPr>
                              <m:ctrlPr>
                                <a:rPr lang="en-US" sz="3600" b="0" i="1" smtClean="0">
                                  <a:solidFill>
                                    <a:srgbClr val="FF0000"/>
                                  </a:solidFill>
                                  <a:latin typeface="Cambria Math" panose="02040503050406030204" pitchFamily="18" charset="0"/>
                                </a:rPr>
                              </m:ctrlPr>
                            </m:sSupPr>
                            <m:e>
                              <m:r>
                                <a:rPr lang="en-US" sz="3600" b="0" i="1" smtClean="0">
                                  <a:solidFill>
                                    <a:srgbClr val="FF0000"/>
                                  </a:solidFill>
                                  <a:latin typeface="Cambria Math" panose="02040503050406030204" pitchFamily="18" charset="0"/>
                                </a:rPr>
                                <m:t>𝑅</m:t>
                              </m:r>
                            </m:e>
                            <m:sup>
                              <m:r>
                                <a:rPr lang="en-US" sz="3600" b="0" i="1" smtClean="0">
                                  <a:solidFill>
                                    <a:srgbClr val="FF0000"/>
                                  </a:solidFill>
                                  <a:latin typeface="Cambria Math" panose="02040503050406030204" pitchFamily="18" charset="0"/>
                                </a:rPr>
                                <m:t>2</m:t>
                              </m:r>
                            </m:sup>
                          </m:sSup>
                        </m:den>
                      </m:f>
                    </m:oMath>
                  </m:oMathPara>
                </a14:m>
                <a:endParaRPr lang="en-US" sz="3600" i="1" dirty="0">
                  <a:solidFill>
                    <a:srgbClr val="FF0000"/>
                  </a:solidFill>
                </a:endParaRPr>
              </a:p>
            </p:txBody>
          </p:sp>
        </mc:Choice>
        <mc:Fallback xmlns="">
          <p:sp>
            <p:nvSpPr>
              <p:cNvPr id="22" name="TextBox 21">
                <a:extLst>
                  <a:ext uri="{FF2B5EF4-FFF2-40B4-BE49-F238E27FC236}">
                    <a16:creationId xmlns:a16="http://schemas.microsoft.com/office/drawing/2014/main" id="{2504BD4B-D898-21A4-A5C4-B87A8255E04F}"/>
                  </a:ext>
                </a:extLst>
              </p:cNvPr>
              <p:cNvSpPr txBox="1">
                <a:spLocks noRot="1" noChangeAspect="1" noMove="1" noResize="1" noEditPoints="1" noAdjustHandles="1" noChangeArrowheads="1" noChangeShapeType="1" noTextEdit="1"/>
              </p:cNvSpPr>
              <p:nvPr/>
            </p:nvSpPr>
            <p:spPr>
              <a:xfrm>
                <a:off x="3663387" y="3830808"/>
                <a:ext cx="5000264" cy="1037528"/>
              </a:xfrm>
              <a:prstGeom prst="rect">
                <a:avLst/>
              </a:prstGeom>
              <a:blipFill>
                <a:blip r:embed="rId7"/>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4CD5DE9-2898-2E75-22A9-0499676AA4D2}"/>
                  </a:ext>
                </a:extLst>
              </p:cNvPr>
              <p:cNvSpPr txBox="1"/>
              <p:nvPr/>
            </p:nvSpPr>
            <p:spPr>
              <a:xfrm>
                <a:off x="8948024" y="1826107"/>
                <a:ext cx="936756"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m:rPr>
                              <m:nor/>
                            </m:rPr>
                            <a:rPr lang="el-GR" dirty="0">
                              <a:solidFill>
                                <a:schemeClr val="accent1">
                                  <a:lumMod val="60000"/>
                                  <a:lumOff val="40000"/>
                                </a:schemeClr>
                              </a:solidFill>
                            </a:rPr>
                            <m:t>2</m:t>
                          </m:r>
                          <m:r>
                            <m:rPr>
                              <m:nor/>
                            </m:rPr>
                            <a:rPr lang="en-US" dirty="0">
                              <a:solidFill>
                                <a:srgbClr val="FF0000"/>
                              </a:solidFill>
                              <a:ea typeface="Cambria Math" panose="02040503050406030204" pitchFamily="18" charset="0"/>
                            </a:rPr>
                            <m:t> </m:t>
                          </m:r>
                          <m:r>
                            <a:rPr lang="en-US" i="1">
                              <a:solidFill>
                                <a:srgbClr val="B4C7E7"/>
                              </a:solidFill>
                              <a:latin typeface="Cambria Math" panose="02040503050406030204" pitchFamily="18" charset="0"/>
                              <a:ea typeface="Cambria Math" panose="02040503050406030204" pitchFamily="18" charset="0"/>
                            </a:rPr>
                            <m:t>∙</m:t>
                          </m:r>
                          <m:r>
                            <a:rPr lang="en-US" b="0" i="1" smtClean="0">
                              <a:solidFill>
                                <a:schemeClr val="accent1">
                                  <a:lumMod val="60000"/>
                                  <a:lumOff val="40000"/>
                                </a:schemeClr>
                              </a:solidFill>
                              <a:latin typeface="Cambria Math" panose="02040503050406030204" pitchFamily="18" charset="0"/>
                            </a:rPr>
                            <m:t>𝑚</m:t>
                          </m:r>
                        </m:e>
                        <m:sub>
                          <m:r>
                            <a:rPr lang="en-US" b="0" i="1" smtClean="0">
                              <a:solidFill>
                                <a:schemeClr val="accent1">
                                  <a:lumMod val="60000"/>
                                  <a:lumOff val="40000"/>
                                </a:schemeClr>
                              </a:solidFill>
                              <a:latin typeface="Cambria Math" panose="02040503050406030204" pitchFamily="18" charset="0"/>
                            </a:rPr>
                            <m:t>2</m:t>
                          </m:r>
                        </m:sub>
                      </m:sSub>
                    </m:oMath>
                  </m:oMathPara>
                </a14:m>
                <a:endParaRPr lang="en-US" i="1" dirty="0">
                  <a:solidFill>
                    <a:srgbClr val="FFC000"/>
                  </a:solidFill>
                </a:endParaRPr>
              </a:p>
            </p:txBody>
          </p:sp>
        </mc:Choice>
        <mc:Fallback xmlns="">
          <p:sp>
            <p:nvSpPr>
              <p:cNvPr id="3" name="TextBox 2">
                <a:extLst>
                  <a:ext uri="{FF2B5EF4-FFF2-40B4-BE49-F238E27FC236}">
                    <a16:creationId xmlns:a16="http://schemas.microsoft.com/office/drawing/2014/main" id="{54CD5DE9-2898-2E75-22A9-0499676AA4D2}"/>
                  </a:ext>
                </a:extLst>
              </p:cNvPr>
              <p:cNvSpPr txBox="1">
                <a:spLocks noRot="1" noChangeAspect="1" noMove="1" noResize="1" noEditPoints="1" noAdjustHandles="1" noChangeArrowheads="1" noChangeShapeType="1" noTextEdit="1"/>
              </p:cNvSpPr>
              <p:nvPr/>
            </p:nvSpPr>
            <p:spPr>
              <a:xfrm>
                <a:off x="8948024" y="1826107"/>
                <a:ext cx="936756" cy="369332"/>
              </a:xfrm>
              <a:prstGeom prst="rect">
                <a:avLst/>
              </a:prstGeom>
              <a:blipFill>
                <a:blip r:embed="rId8"/>
                <a:stretch>
                  <a:fillRect/>
                </a:stretch>
              </a:blipFill>
            </p:spPr>
            <p:txBody>
              <a:bodyPr/>
              <a:lstStyle/>
              <a:p>
                <a:r>
                  <a:rPr lang="en-150">
                    <a:noFill/>
                  </a:rPr>
                  <a:t> </a:t>
                </a:r>
              </a:p>
            </p:txBody>
          </p:sp>
        </mc:Fallback>
      </mc:AlternateContent>
      <p:sp>
        <p:nvSpPr>
          <p:cNvPr id="16" name="Subtitle 2">
            <a:extLst>
              <a:ext uri="{FF2B5EF4-FFF2-40B4-BE49-F238E27FC236}">
                <a16:creationId xmlns:a16="http://schemas.microsoft.com/office/drawing/2014/main" id="{CA40DB37-F224-824F-00B1-4BDAA07B2143}"/>
              </a:ext>
            </a:extLst>
          </p:cNvPr>
          <p:cNvSpPr txBox="1">
            <a:spLocks/>
          </p:cNvSpPr>
          <p:nvPr/>
        </p:nvSpPr>
        <p:spPr>
          <a:xfrm>
            <a:off x="1257273" y="5300531"/>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Τι θα συμβεί εάν διπλασιαστεί και η μάζα </a:t>
            </a:r>
            <a:r>
              <a:rPr lang="en-US" dirty="0">
                <a:solidFill>
                  <a:schemeClr val="bg1"/>
                </a:solidFill>
              </a:rPr>
              <a:t>m</a:t>
            </a:r>
            <a:r>
              <a:rPr lang="el-GR" baseline="-25000" dirty="0">
                <a:solidFill>
                  <a:schemeClr val="bg1"/>
                </a:solidFill>
              </a:rPr>
              <a:t>2</a:t>
            </a:r>
            <a:r>
              <a:rPr lang="el-GR" dirty="0">
                <a:solidFill>
                  <a:schemeClr val="bg1"/>
                </a:solidFill>
              </a:rPr>
              <a:t>;</a:t>
            </a:r>
          </a:p>
        </p:txBody>
      </p:sp>
    </p:spTree>
    <p:extLst>
      <p:ext uri="{BB962C8B-B14F-4D97-AF65-F5344CB8AC3E}">
        <p14:creationId xmlns:p14="http://schemas.microsoft.com/office/powerpoint/2010/main" val="7833215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E91731F4-315E-7BDB-3F92-C3E9FA2C2FBB}"/>
              </a:ext>
            </a:extLst>
          </p:cNvPr>
          <p:cNvSpPr txBox="1">
            <a:spLocks/>
          </p:cNvSpPr>
          <p:nvPr/>
        </p:nvSpPr>
        <p:spPr>
          <a:xfrm>
            <a:off x="1430893" y="333152"/>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Ο Νόμος της Παγκόσμιας Έλξης</a:t>
            </a:r>
          </a:p>
        </p:txBody>
      </p:sp>
      <p:sp>
        <p:nvSpPr>
          <p:cNvPr id="2" name="Oval 1">
            <a:extLst>
              <a:ext uri="{FF2B5EF4-FFF2-40B4-BE49-F238E27FC236}">
                <a16:creationId xmlns:a16="http://schemas.microsoft.com/office/drawing/2014/main" id="{42D49DC4-6492-FD86-0F0B-E7315C13391A}"/>
              </a:ext>
            </a:extLst>
          </p:cNvPr>
          <p:cNvSpPr/>
          <p:nvPr/>
        </p:nvSpPr>
        <p:spPr>
          <a:xfrm>
            <a:off x="1718682" y="2398817"/>
            <a:ext cx="1618284" cy="1586046"/>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0E25EBF-9736-92A2-5118-11572B1A9218}"/>
                  </a:ext>
                </a:extLst>
              </p:cNvPr>
              <p:cNvSpPr txBox="1"/>
              <p:nvPr/>
            </p:nvSpPr>
            <p:spPr>
              <a:xfrm>
                <a:off x="5444644" y="2750320"/>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rgbClr val="FFC000"/>
                          </a:solidFill>
                          <a:latin typeface="Cambria Math" panose="02040503050406030204" pitchFamily="18" charset="0"/>
                        </a:rPr>
                        <m:t>𝑅</m:t>
                      </m:r>
                    </m:oMath>
                  </m:oMathPara>
                </a14:m>
                <a:endParaRPr lang="en-US" i="1" dirty="0">
                  <a:solidFill>
                    <a:srgbClr val="FFC000"/>
                  </a:solidFill>
                </a:endParaRPr>
              </a:p>
            </p:txBody>
          </p:sp>
        </mc:Choice>
        <mc:Fallback xmlns="">
          <p:sp>
            <p:nvSpPr>
              <p:cNvPr id="7" name="TextBox 6">
                <a:extLst>
                  <a:ext uri="{FF2B5EF4-FFF2-40B4-BE49-F238E27FC236}">
                    <a16:creationId xmlns:a16="http://schemas.microsoft.com/office/drawing/2014/main" id="{40E25EBF-9736-92A2-5118-11572B1A9218}"/>
                  </a:ext>
                </a:extLst>
              </p:cNvPr>
              <p:cNvSpPr txBox="1">
                <a:spLocks noRot="1" noChangeAspect="1" noMove="1" noResize="1" noEditPoints="1" noAdjustHandles="1" noChangeArrowheads="1" noChangeShapeType="1" noTextEdit="1"/>
              </p:cNvSpPr>
              <p:nvPr/>
            </p:nvSpPr>
            <p:spPr>
              <a:xfrm>
                <a:off x="5444644" y="2750320"/>
                <a:ext cx="809244" cy="369332"/>
              </a:xfrm>
              <a:prstGeom prst="rect">
                <a:avLst/>
              </a:prstGeom>
              <a:blipFill>
                <a:blip r:embed="rId3"/>
                <a:stretch>
                  <a:fillRect/>
                </a:stretch>
              </a:blipFill>
            </p:spPr>
            <p:txBody>
              <a:bodyPr/>
              <a:lstStyle/>
              <a:p>
                <a:r>
                  <a:rPr lang="en-150">
                    <a:noFill/>
                  </a:rPr>
                  <a:t> </a:t>
                </a:r>
              </a:p>
            </p:txBody>
          </p:sp>
        </mc:Fallback>
      </mc:AlternateContent>
      <p:sp>
        <p:nvSpPr>
          <p:cNvPr id="8" name="Oval 7">
            <a:extLst>
              <a:ext uri="{FF2B5EF4-FFF2-40B4-BE49-F238E27FC236}">
                <a16:creationId xmlns:a16="http://schemas.microsoft.com/office/drawing/2014/main" id="{7994C36F-8AE0-866D-2323-867C4CB50DEB}"/>
              </a:ext>
            </a:extLst>
          </p:cNvPr>
          <p:cNvSpPr/>
          <p:nvPr/>
        </p:nvSpPr>
        <p:spPr>
          <a:xfrm>
            <a:off x="8606337" y="2445541"/>
            <a:ext cx="1492619" cy="1492619"/>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6" name="Straight Connector 5">
            <a:extLst>
              <a:ext uri="{FF2B5EF4-FFF2-40B4-BE49-F238E27FC236}">
                <a16:creationId xmlns:a16="http://schemas.microsoft.com/office/drawing/2014/main" id="{AFAEFE05-0787-845E-F7B4-6BEB3BD4A21A}"/>
              </a:ext>
            </a:extLst>
          </p:cNvPr>
          <p:cNvCxnSpPr>
            <a:cxnSpLocks/>
            <a:stCxn id="10" idx="6"/>
          </p:cNvCxnSpPr>
          <p:nvPr/>
        </p:nvCxnSpPr>
        <p:spPr>
          <a:xfrm flipH="1">
            <a:off x="2544168" y="3191840"/>
            <a:ext cx="6880478" cy="11"/>
          </a:xfrm>
          <a:prstGeom prst="line">
            <a:avLst/>
          </a:prstGeom>
          <a:ln w="38100">
            <a:solidFill>
              <a:srgbClr val="FFC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75B09A53-1620-C022-3F35-9CEDF4094A52}"/>
                  </a:ext>
                </a:extLst>
              </p:cNvPr>
              <p:cNvSpPr txBox="1"/>
              <p:nvPr/>
            </p:nvSpPr>
            <p:spPr>
              <a:xfrm>
                <a:off x="2153359" y="1933437"/>
                <a:ext cx="879208" cy="369332"/>
              </a:xfrm>
              <a:prstGeom prst="rect">
                <a:avLst/>
              </a:prstGeom>
              <a:noFill/>
            </p:spPr>
            <p:txBody>
              <a:bodyPr wrap="square">
                <a:spAutoFit/>
              </a:bodyPr>
              <a:lstStyle/>
              <a:p>
                <a:r>
                  <a:rPr lang="el-GR" b="0" dirty="0">
                    <a:solidFill>
                      <a:schemeClr val="accent1">
                        <a:lumMod val="60000"/>
                        <a:lumOff val="40000"/>
                      </a:schemeClr>
                    </a:solidFill>
                  </a:rPr>
                  <a:t>2</a:t>
                </a:r>
                <a:r>
                  <a:rPr lang="en-US" dirty="0">
                    <a:solidFill>
                      <a:srgbClr val="FF0000"/>
                    </a:solidFill>
                    <a:ea typeface="Cambria Math" panose="02040503050406030204" pitchFamily="18" charset="0"/>
                  </a:rPr>
                  <a:t> </a:t>
                </a:r>
                <a14:m>
                  <m:oMath xmlns:m="http://schemas.openxmlformats.org/officeDocument/2006/math">
                    <m:r>
                      <a:rPr lang="en-US" i="1" smtClean="0">
                        <a:solidFill>
                          <a:srgbClr val="B4C7E7"/>
                        </a:solidFill>
                        <a:latin typeface="Cambria Math" panose="02040503050406030204" pitchFamily="18" charset="0"/>
                        <a:ea typeface="Cambria Math" panose="02040503050406030204" pitchFamily="18" charset="0"/>
                      </a:rPr>
                      <m:t>∙</m:t>
                    </m:r>
                    <m:r>
                      <a:rPr lang="en-US" i="1">
                        <a:solidFill>
                          <a:srgbClr val="FF0000"/>
                        </a:solidFill>
                        <a:latin typeface="Cambria Math" panose="02040503050406030204" pitchFamily="18" charset="0"/>
                        <a:ea typeface="Cambria Math" panose="02040503050406030204" pitchFamily="18" charset="0"/>
                      </a:rPr>
                      <m:t> </m:t>
                    </m:r>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𝑚</m:t>
                        </m:r>
                      </m:e>
                      <m:sub>
                        <m:r>
                          <a:rPr lang="en-US" b="0" i="1" smtClean="0">
                            <a:solidFill>
                              <a:schemeClr val="accent1">
                                <a:lumMod val="60000"/>
                                <a:lumOff val="40000"/>
                              </a:schemeClr>
                            </a:solidFill>
                            <a:latin typeface="Cambria Math" panose="02040503050406030204" pitchFamily="18" charset="0"/>
                          </a:rPr>
                          <m:t>1</m:t>
                        </m:r>
                      </m:sub>
                    </m:sSub>
                  </m:oMath>
                </a14:m>
                <a:endParaRPr lang="en-US" i="1" dirty="0">
                  <a:solidFill>
                    <a:srgbClr val="FFC000"/>
                  </a:solidFill>
                </a:endParaRPr>
              </a:p>
            </p:txBody>
          </p:sp>
        </mc:Choice>
        <mc:Fallback xmlns="">
          <p:sp>
            <p:nvSpPr>
              <p:cNvPr id="12" name="TextBox 11">
                <a:extLst>
                  <a:ext uri="{FF2B5EF4-FFF2-40B4-BE49-F238E27FC236}">
                    <a16:creationId xmlns:a16="http://schemas.microsoft.com/office/drawing/2014/main" id="{75B09A53-1620-C022-3F35-9CEDF4094A52}"/>
                  </a:ext>
                </a:extLst>
              </p:cNvPr>
              <p:cNvSpPr txBox="1">
                <a:spLocks noRot="1" noChangeAspect="1" noMove="1" noResize="1" noEditPoints="1" noAdjustHandles="1" noChangeArrowheads="1" noChangeShapeType="1" noTextEdit="1"/>
              </p:cNvSpPr>
              <p:nvPr/>
            </p:nvSpPr>
            <p:spPr>
              <a:xfrm>
                <a:off x="2153359" y="1933437"/>
                <a:ext cx="879208" cy="369332"/>
              </a:xfrm>
              <a:prstGeom prst="rect">
                <a:avLst/>
              </a:prstGeom>
              <a:blipFill>
                <a:blip r:embed="rId4"/>
                <a:stretch>
                  <a:fillRect l="-5556" t="-8197" b="-24590"/>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EF12440-D931-9BC5-7444-5505C5954867}"/>
                  </a:ext>
                </a:extLst>
              </p:cNvPr>
              <p:cNvSpPr txBox="1"/>
              <p:nvPr/>
            </p:nvSpPr>
            <p:spPr>
              <a:xfrm>
                <a:off x="3723808" y="2622810"/>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1</m:t>
                              </m:r>
                            </m:sub>
                          </m:sSub>
                        </m:e>
                      </m:acc>
                    </m:oMath>
                  </m:oMathPara>
                </a14:m>
                <a:endParaRPr lang="en-US" i="1" dirty="0">
                  <a:solidFill>
                    <a:srgbClr val="FF0000"/>
                  </a:solidFill>
                </a:endParaRPr>
              </a:p>
            </p:txBody>
          </p:sp>
        </mc:Choice>
        <mc:Fallback xmlns="">
          <p:sp>
            <p:nvSpPr>
              <p:cNvPr id="15" name="TextBox 14">
                <a:extLst>
                  <a:ext uri="{FF2B5EF4-FFF2-40B4-BE49-F238E27FC236}">
                    <a16:creationId xmlns:a16="http://schemas.microsoft.com/office/drawing/2014/main" id="{CEF12440-D931-9BC5-7444-5505C5954867}"/>
                  </a:ext>
                </a:extLst>
              </p:cNvPr>
              <p:cNvSpPr txBox="1">
                <a:spLocks noRot="1" noChangeAspect="1" noMove="1" noResize="1" noEditPoints="1" noAdjustHandles="1" noChangeArrowheads="1" noChangeShapeType="1" noTextEdit="1"/>
              </p:cNvSpPr>
              <p:nvPr/>
            </p:nvSpPr>
            <p:spPr>
              <a:xfrm>
                <a:off x="3723808" y="2622810"/>
                <a:ext cx="415019" cy="402931"/>
              </a:xfrm>
              <a:prstGeom prst="rect">
                <a:avLst/>
              </a:prstGeom>
              <a:blipFill>
                <a:blip r:embed="rId5"/>
                <a:stretch>
                  <a:fillRect/>
                </a:stretch>
              </a:blipFill>
            </p:spPr>
            <p:txBody>
              <a:bodyPr/>
              <a:lstStyle/>
              <a:p>
                <a:r>
                  <a:rPr lang="en-150">
                    <a:noFill/>
                  </a:rPr>
                  <a:t> </a:t>
                </a:r>
              </a:p>
            </p:txBody>
          </p:sp>
        </mc:Fallback>
      </mc:AlternateContent>
      <p:cxnSp>
        <p:nvCxnSpPr>
          <p:cNvPr id="17" name="Straight Arrow Connector 16">
            <a:extLst>
              <a:ext uri="{FF2B5EF4-FFF2-40B4-BE49-F238E27FC236}">
                <a16:creationId xmlns:a16="http://schemas.microsoft.com/office/drawing/2014/main" id="{96DAC7CC-68B2-C87A-0874-D1A0ACCEE708}"/>
              </a:ext>
            </a:extLst>
          </p:cNvPr>
          <p:cNvCxnSpPr>
            <a:cxnSpLocks/>
          </p:cNvCxnSpPr>
          <p:nvPr/>
        </p:nvCxnSpPr>
        <p:spPr>
          <a:xfrm>
            <a:off x="2582508" y="3188068"/>
            <a:ext cx="288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4C886191-0207-1CD3-98A4-6E30A143C31E}"/>
              </a:ext>
            </a:extLst>
          </p:cNvPr>
          <p:cNvSpPr/>
          <p:nvPr/>
        </p:nvSpPr>
        <p:spPr>
          <a:xfrm>
            <a:off x="2464027"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20" name="Straight Arrow Connector 19">
            <a:extLst>
              <a:ext uri="{FF2B5EF4-FFF2-40B4-BE49-F238E27FC236}">
                <a16:creationId xmlns:a16="http://schemas.microsoft.com/office/drawing/2014/main" id="{619016A5-7979-6A85-9340-C6A84C8AAA4E}"/>
              </a:ext>
            </a:extLst>
          </p:cNvPr>
          <p:cNvCxnSpPr>
            <a:cxnSpLocks/>
          </p:cNvCxnSpPr>
          <p:nvPr/>
        </p:nvCxnSpPr>
        <p:spPr>
          <a:xfrm rot="10800000">
            <a:off x="6472646" y="3188068"/>
            <a:ext cx="288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6D707A94-EDD8-1A65-9B8B-00397F75DD7B}"/>
              </a:ext>
            </a:extLst>
          </p:cNvPr>
          <p:cNvSpPr/>
          <p:nvPr/>
        </p:nvSpPr>
        <p:spPr>
          <a:xfrm>
            <a:off x="9280646"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E48C0084-85B2-8144-940D-3BBFBD22E400}"/>
                  </a:ext>
                </a:extLst>
              </p:cNvPr>
              <p:cNvSpPr txBox="1"/>
              <p:nvPr/>
            </p:nvSpPr>
            <p:spPr>
              <a:xfrm>
                <a:off x="7758289" y="2555594"/>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2</m:t>
                              </m:r>
                            </m:sub>
                          </m:sSub>
                        </m:e>
                      </m:acc>
                    </m:oMath>
                  </m:oMathPara>
                </a14:m>
                <a:endParaRPr lang="en-US" i="1" dirty="0">
                  <a:solidFill>
                    <a:srgbClr val="FF0000"/>
                  </a:solidFill>
                </a:endParaRPr>
              </a:p>
            </p:txBody>
          </p:sp>
        </mc:Choice>
        <mc:Fallback xmlns="">
          <p:sp>
            <p:nvSpPr>
              <p:cNvPr id="21" name="TextBox 20">
                <a:extLst>
                  <a:ext uri="{FF2B5EF4-FFF2-40B4-BE49-F238E27FC236}">
                    <a16:creationId xmlns:a16="http://schemas.microsoft.com/office/drawing/2014/main" id="{E48C0084-85B2-8144-940D-3BBFBD22E400}"/>
                  </a:ext>
                </a:extLst>
              </p:cNvPr>
              <p:cNvSpPr txBox="1">
                <a:spLocks noRot="1" noChangeAspect="1" noMove="1" noResize="1" noEditPoints="1" noAdjustHandles="1" noChangeArrowheads="1" noChangeShapeType="1" noTextEdit="1"/>
              </p:cNvSpPr>
              <p:nvPr/>
            </p:nvSpPr>
            <p:spPr>
              <a:xfrm>
                <a:off x="7758289" y="2555594"/>
                <a:ext cx="415019" cy="402931"/>
              </a:xfrm>
              <a:prstGeom prst="rect">
                <a:avLst/>
              </a:prstGeom>
              <a:blipFill>
                <a:blip r:embed="rId6"/>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2504BD4B-D898-21A4-A5C4-B87A8255E04F}"/>
                  </a:ext>
                </a:extLst>
              </p:cNvPr>
              <p:cNvSpPr txBox="1"/>
              <p:nvPr/>
            </p:nvSpPr>
            <p:spPr>
              <a:xfrm>
                <a:off x="3663387" y="3830808"/>
                <a:ext cx="5000264" cy="6463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l-GR" sz="3600" b="0" i="1" smtClean="0">
                              <a:solidFill>
                                <a:srgbClr val="FF0000"/>
                              </a:solidFill>
                              <a:latin typeface="Cambria Math" panose="02040503050406030204" pitchFamily="18" charset="0"/>
                            </a:rPr>
                          </m:ctrlPr>
                        </m:sSupPr>
                        <m:e>
                          <m:r>
                            <a:rPr lang="en-US" sz="3600" b="0" i="1" smtClean="0">
                              <a:solidFill>
                                <a:srgbClr val="FF0000"/>
                              </a:solidFill>
                              <a:latin typeface="Cambria Math" panose="02040503050406030204" pitchFamily="18" charset="0"/>
                            </a:rPr>
                            <m:t>𝐹</m:t>
                          </m:r>
                        </m:e>
                        <m:sup>
                          <m:r>
                            <a:rPr lang="el-GR" sz="3600" b="0" i="1" smtClean="0">
                              <a:solidFill>
                                <a:srgbClr val="FF0000"/>
                              </a:solidFill>
                              <a:latin typeface="Cambria Math" panose="02040503050406030204" pitchFamily="18" charset="0"/>
                            </a:rPr>
                            <m:t>′′</m:t>
                          </m:r>
                        </m:sup>
                      </m:sSup>
                      <m:r>
                        <a:rPr lang="en-US" sz="3600" b="0" i="1" smtClean="0">
                          <a:solidFill>
                            <a:srgbClr val="FF0000"/>
                          </a:solidFill>
                          <a:latin typeface="Cambria Math" panose="02040503050406030204" pitchFamily="18" charset="0"/>
                        </a:rPr>
                        <m:t>=</m:t>
                      </m:r>
                      <m:r>
                        <a:rPr lang="el-GR" sz="3600" b="0" i="1" smtClean="0">
                          <a:solidFill>
                            <a:srgbClr val="FF0000"/>
                          </a:solidFill>
                          <a:latin typeface="Cambria Math" panose="02040503050406030204" pitchFamily="18" charset="0"/>
                        </a:rPr>
                        <m:t>4</m:t>
                      </m:r>
                      <m:r>
                        <a:rPr lang="en-US" sz="3600" i="1">
                          <a:solidFill>
                            <a:srgbClr val="FF0000"/>
                          </a:solidFill>
                          <a:latin typeface="Cambria Math" panose="02040503050406030204" pitchFamily="18" charset="0"/>
                          <a:ea typeface="Cambria Math" panose="02040503050406030204" pitchFamily="18" charset="0"/>
                        </a:rPr>
                        <m:t>∙</m:t>
                      </m:r>
                      <m:r>
                        <a:rPr lang="en-US" sz="3600" b="0" i="1" smtClean="0">
                          <a:solidFill>
                            <a:srgbClr val="FF0000"/>
                          </a:solidFill>
                          <a:latin typeface="Cambria Math" panose="02040503050406030204" pitchFamily="18" charset="0"/>
                          <a:ea typeface="Cambria Math" panose="02040503050406030204" pitchFamily="18" charset="0"/>
                        </a:rPr>
                        <m:t>𝐹</m:t>
                      </m:r>
                    </m:oMath>
                  </m:oMathPara>
                </a14:m>
                <a:endParaRPr lang="en-US" sz="3600" i="1" dirty="0">
                  <a:solidFill>
                    <a:srgbClr val="FF0000"/>
                  </a:solidFill>
                </a:endParaRPr>
              </a:p>
            </p:txBody>
          </p:sp>
        </mc:Choice>
        <mc:Fallback xmlns="">
          <p:sp>
            <p:nvSpPr>
              <p:cNvPr id="22" name="TextBox 21">
                <a:extLst>
                  <a:ext uri="{FF2B5EF4-FFF2-40B4-BE49-F238E27FC236}">
                    <a16:creationId xmlns:a16="http://schemas.microsoft.com/office/drawing/2014/main" id="{2504BD4B-D898-21A4-A5C4-B87A8255E04F}"/>
                  </a:ext>
                </a:extLst>
              </p:cNvPr>
              <p:cNvSpPr txBox="1">
                <a:spLocks noRot="1" noChangeAspect="1" noMove="1" noResize="1" noEditPoints="1" noAdjustHandles="1" noChangeArrowheads="1" noChangeShapeType="1" noTextEdit="1"/>
              </p:cNvSpPr>
              <p:nvPr/>
            </p:nvSpPr>
            <p:spPr>
              <a:xfrm>
                <a:off x="3663387" y="3830808"/>
                <a:ext cx="5000264" cy="646331"/>
              </a:xfrm>
              <a:prstGeom prst="rect">
                <a:avLst/>
              </a:prstGeom>
              <a:blipFill>
                <a:blip r:embed="rId7"/>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4CD5DE9-2898-2E75-22A9-0499676AA4D2}"/>
                  </a:ext>
                </a:extLst>
              </p:cNvPr>
              <p:cNvSpPr txBox="1"/>
              <p:nvPr/>
            </p:nvSpPr>
            <p:spPr>
              <a:xfrm>
                <a:off x="8948024" y="1826107"/>
                <a:ext cx="936756"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m:rPr>
                              <m:nor/>
                            </m:rPr>
                            <a:rPr lang="el-GR" dirty="0">
                              <a:solidFill>
                                <a:schemeClr val="accent1">
                                  <a:lumMod val="60000"/>
                                  <a:lumOff val="40000"/>
                                </a:schemeClr>
                              </a:solidFill>
                            </a:rPr>
                            <m:t>2</m:t>
                          </m:r>
                          <m:r>
                            <m:rPr>
                              <m:nor/>
                            </m:rPr>
                            <a:rPr lang="en-US" dirty="0">
                              <a:solidFill>
                                <a:srgbClr val="FF0000"/>
                              </a:solidFill>
                              <a:ea typeface="Cambria Math" panose="02040503050406030204" pitchFamily="18" charset="0"/>
                            </a:rPr>
                            <m:t> </m:t>
                          </m:r>
                          <m:r>
                            <a:rPr lang="en-US" i="1">
                              <a:solidFill>
                                <a:srgbClr val="B4C7E7"/>
                              </a:solidFill>
                              <a:latin typeface="Cambria Math" panose="02040503050406030204" pitchFamily="18" charset="0"/>
                              <a:ea typeface="Cambria Math" panose="02040503050406030204" pitchFamily="18" charset="0"/>
                            </a:rPr>
                            <m:t>∙</m:t>
                          </m:r>
                          <m:r>
                            <a:rPr lang="en-US" b="0" i="1" smtClean="0">
                              <a:solidFill>
                                <a:schemeClr val="accent1">
                                  <a:lumMod val="60000"/>
                                  <a:lumOff val="40000"/>
                                </a:schemeClr>
                              </a:solidFill>
                              <a:latin typeface="Cambria Math" panose="02040503050406030204" pitchFamily="18" charset="0"/>
                            </a:rPr>
                            <m:t>𝑚</m:t>
                          </m:r>
                        </m:e>
                        <m:sub>
                          <m:r>
                            <a:rPr lang="en-US" b="0" i="1" smtClean="0">
                              <a:solidFill>
                                <a:schemeClr val="accent1">
                                  <a:lumMod val="60000"/>
                                  <a:lumOff val="40000"/>
                                </a:schemeClr>
                              </a:solidFill>
                              <a:latin typeface="Cambria Math" panose="02040503050406030204" pitchFamily="18" charset="0"/>
                            </a:rPr>
                            <m:t>2</m:t>
                          </m:r>
                        </m:sub>
                      </m:sSub>
                    </m:oMath>
                  </m:oMathPara>
                </a14:m>
                <a:endParaRPr lang="en-US" i="1" dirty="0">
                  <a:solidFill>
                    <a:srgbClr val="FFC000"/>
                  </a:solidFill>
                </a:endParaRPr>
              </a:p>
            </p:txBody>
          </p:sp>
        </mc:Choice>
        <mc:Fallback xmlns="">
          <p:sp>
            <p:nvSpPr>
              <p:cNvPr id="3" name="TextBox 2">
                <a:extLst>
                  <a:ext uri="{FF2B5EF4-FFF2-40B4-BE49-F238E27FC236}">
                    <a16:creationId xmlns:a16="http://schemas.microsoft.com/office/drawing/2014/main" id="{54CD5DE9-2898-2E75-22A9-0499676AA4D2}"/>
                  </a:ext>
                </a:extLst>
              </p:cNvPr>
              <p:cNvSpPr txBox="1">
                <a:spLocks noRot="1" noChangeAspect="1" noMove="1" noResize="1" noEditPoints="1" noAdjustHandles="1" noChangeArrowheads="1" noChangeShapeType="1" noTextEdit="1"/>
              </p:cNvSpPr>
              <p:nvPr/>
            </p:nvSpPr>
            <p:spPr>
              <a:xfrm>
                <a:off x="8948024" y="1826107"/>
                <a:ext cx="936756" cy="369332"/>
              </a:xfrm>
              <a:prstGeom prst="rect">
                <a:avLst/>
              </a:prstGeom>
              <a:blipFill>
                <a:blip r:embed="rId8"/>
                <a:stretch>
                  <a:fillRect/>
                </a:stretch>
              </a:blipFill>
            </p:spPr>
            <p:txBody>
              <a:bodyPr/>
              <a:lstStyle/>
              <a:p>
                <a:r>
                  <a:rPr lang="en-150">
                    <a:noFill/>
                  </a:rPr>
                  <a:t> </a:t>
                </a:r>
              </a:p>
            </p:txBody>
          </p:sp>
        </mc:Fallback>
      </mc:AlternateContent>
      <p:sp>
        <p:nvSpPr>
          <p:cNvPr id="16" name="Subtitle 2">
            <a:extLst>
              <a:ext uri="{FF2B5EF4-FFF2-40B4-BE49-F238E27FC236}">
                <a16:creationId xmlns:a16="http://schemas.microsoft.com/office/drawing/2014/main" id="{CA40DB37-F224-824F-00B1-4BDAA07B2143}"/>
              </a:ext>
            </a:extLst>
          </p:cNvPr>
          <p:cNvSpPr txBox="1">
            <a:spLocks/>
          </p:cNvSpPr>
          <p:nvPr/>
        </p:nvSpPr>
        <p:spPr>
          <a:xfrm>
            <a:off x="1257273" y="5300531"/>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Τι θα συμβεί εάν διπλασιαστεί και η μάζα </a:t>
            </a:r>
            <a:r>
              <a:rPr lang="en-US" dirty="0">
                <a:solidFill>
                  <a:schemeClr val="bg1"/>
                </a:solidFill>
              </a:rPr>
              <a:t>m</a:t>
            </a:r>
            <a:r>
              <a:rPr lang="el-GR" baseline="-25000" dirty="0">
                <a:solidFill>
                  <a:schemeClr val="bg1"/>
                </a:solidFill>
              </a:rPr>
              <a:t>2</a:t>
            </a:r>
            <a:r>
              <a:rPr lang="el-GR" dirty="0">
                <a:solidFill>
                  <a:schemeClr val="bg1"/>
                </a:solidFill>
              </a:rPr>
              <a:t>;</a:t>
            </a:r>
          </a:p>
        </p:txBody>
      </p:sp>
    </p:spTree>
    <p:extLst>
      <p:ext uri="{BB962C8B-B14F-4D97-AF65-F5344CB8AC3E}">
        <p14:creationId xmlns:p14="http://schemas.microsoft.com/office/powerpoint/2010/main" val="17928742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E91731F4-315E-7BDB-3F92-C3E9FA2C2FBB}"/>
              </a:ext>
            </a:extLst>
          </p:cNvPr>
          <p:cNvSpPr txBox="1">
            <a:spLocks/>
          </p:cNvSpPr>
          <p:nvPr/>
        </p:nvSpPr>
        <p:spPr>
          <a:xfrm>
            <a:off x="1430893" y="333152"/>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Ο Νόμος της Παγκόσμιας Έλξης</a:t>
            </a:r>
          </a:p>
        </p:txBody>
      </p:sp>
      <p:sp>
        <p:nvSpPr>
          <p:cNvPr id="2" name="Oval 1">
            <a:extLst>
              <a:ext uri="{FF2B5EF4-FFF2-40B4-BE49-F238E27FC236}">
                <a16:creationId xmlns:a16="http://schemas.microsoft.com/office/drawing/2014/main" id="{42D49DC4-6492-FD86-0F0B-E7315C13391A}"/>
              </a:ext>
            </a:extLst>
          </p:cNvPr>
          <p:cNvSpPr/>
          <p:nvPr/>
        </p:nvSpPr>
        <p:spPr>
          <a:xfrm>
            <a:off x="1718682" y="2398817"/>
            <a:ext cx="1618284" cy="1586046"/>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0E25EBF-9736-92A2-5118-11572B1A9218}"/>
                  </a:ext>
                </a:extLst>
              </p:cNvPr>
              <p:cNvSpPr txBox="1"/>
              <p:nvPr/>
            </p:nvSpPr>
            <p:spPr>
              <a:xfrm>
                <a:off x="5444644" y="2750320"/>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rgbClr val="FFC000"/>
                          </a:solidFill>
                          <a:latin typeface="Cambria Math" panose="02040503050406030204" pitchFamily="18" charset="0"/>
                        </a:rPr>
                        <m:t>𝑅</m:t>
                      </m:r>
                    </m:oMath>
                  </m:oMathPara>
                </a14:m>
                <a:endParaRPr lang="en-US" i="1" dirty="0">
                  <a:solidFill>
                    <a:srgbClr val="FFC000"/>
                  </a:solidFill>
                </a:endParaRPr>
              </a:p>
            </p:txBody>
          </p:sp>
        </mc:Choice>
        <mc:Fallback xmlns="">
          <p:sp>
            <p:nvSpPr>
              <p:cNvPr id="7" name="TextBox 6">
                <a:extLst>
                  <a:ext uri="{FF2B5EF4-FFF2-40B4-BE49-F238E27FC236}">
                    <a16:creationId xmlns:a16="http://schemas.microsoft.com/office/drawing/2014/main" id="{40E25EBF-9736-92A2-5118-11572B1A9218}"/>
                  </a:ext>
                </a:extLst>
              </p:cNvPr>
              <p:cNvSpPr txBox="1">
                <a:spLocks noRot="1" noChangeAspect="1" noMove="1" noResize="1" noEditPoints="1" noAdjustHandles="1" noChangeArrowheads="1" noChangeShapeType="1" noTextEdit="1"/>
              </p:cNvSpPr>
              <p:nvPr/>
            </p:nvSpPr>
            <p:spPr>
              <a:xfrm>
                <a:off x="5444644" y="2750320"/>
                <a:ext cx="809244" cy="369332"/>
              </a:xfrm>
              <a:prstGeom prst="rect">
                <a:avLst/>
              </a:prstGeom>
              <a:blipFill>
                <a:blip r:embed="rId3"/>
                <a:stretch>
                  <a:fillRect/>
                </a:stretch>
              </a:blipFill>
            </p:spPr>
            <p:txBody>
              <a:bodyPr/>
              <a:lstStyle/>
              <a:p>
                <a:r>
                  <a:rPr lang="en-150">
                    <a:noFill/>
                  </a:rPr>
                  <a:t> </a:t>
                </a:r>
              </a:p>
            </p:txBody>
          </p:sp>
        </mc:Fallback>
      </mc:AlternateContent>
      <p:sp>
        <p:nvSpPr>
          <p:cNvPr id="8" name="Oval 7">
            <a:extLst>
              <a:ext uri="{FF2B5EF4-FFF2-40B4-BE49-F238E27FC236}">
                <a16:creationId xmlns:a16="http://schemas.microsoft.com/office/drawing/2014/main" id="{7994C36F-8AE0-866D-2323-867C4CB50DEB}"/>
              </a:ext>
            </a:extLst>
          </p:cNvPr>
          <p:cNvSpPr/>
          <p:nvPr/>
        </p:nvSpPr>
        <p:spPr>
          <a:xfrm>
            <a:off x="8606337" y="2445541"/>
            <a:ext cx="1492619" cy="1492619"/>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6" name="Straight Connector 5">
            <a:extLst>
              <a:ext uri="{FF2B5EF4-FFF2-40B4-BE49-F238E27FC236}">
                <a16:creationId xmlns:a16="http://schemas.microsoft.com/office/drawing/2014/main" id="{AFAEFE05-0787-845E-F7B4-6BEB3BD4A21A}"/>
              </a:ext>
            </a:extLst>
          </p:cNvPr>
          <p:cNvCxnSpPr>
            <a:cxnSpLocks/>
            <a:stCxn id="10" idx="6"/>
          </p:cNvCxnSpPr>
          <p:nvPr/>
        </p:nvCxnSpPr>
        <p:spPr>
          <a:xfrm flipH="1">
            <a:off x="2544168" y="3191840"/>
            <a:ext cx="6880478" cy="11"/>
          </a:xfrm>
          <a:prstGeom prst="line">
            <a:avLst/>
          </a:prstGeom>
          <a:ln w="38100">
            <a:solidFill>
              <a:srgbClr val="FFC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75B09A53-1620-C022-3F35-9CEDF4094A52}"/>
                  </a:ext>
                </a:extLst>
              </p:cNvPr>
              <p:cNvSpPr txBox="1"/>
              <p:nvPr/>
            </p:nvSpPr>
            <p:spPr>
              <a:xfrm>
                <a:off x="2153358" y="1933437"/>
                <a:ext cx="907417"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m:rPr>
                              <m:nor/>
                            </m:rPr>
                            <a:rPr lang="el-GR" dirty="0">
                              <a:solidFill>
                                <a:schemeClr val="accent1">
                                  <a:lumMod val="60000"/>
                                  <a:lumOff val="40000"/>
                                </a:schemeClr>
                              </a:solidFill>
                            </a:rPr>
                            <m:t>2</m:t>
                          </m:r>
                          <m:r>
                            <m:rPr>
                              <m:nor/>
                            </m:rPr>
                            <a:rPr lang="en-US" dirty="0">
                              <a:solidFill>
                                <a:srgbClr val="FF0000"/>
                              </a:solidFill>
                              <a:ea typeface="Cambria Math" panose="02040503050406030204" pitchFamily="18" charset="0"/>
                            </a:rPr>
                            <m:t> </m:t>
                          </m:r>
                          <m:r>
                            <a:rPr lang="en-US" i="1">
                              <a:solidFill>
                                <a:srgbClr val="B4C7E7"/>
                              </a:solidFill>
                              <a:latin typeface="Cambria Math" panose="02040503050406030204" pitchFamily="18" charset="0"/>
                              <a:ea typeface="Cambria Math" panose="02040503050406030204" pitchFamily="18" charset="0"/>
                            </a:rPr>
                            <m:t>∙</m:t>
                          </m:r>
                          <m:r>
                            <a:rPr lang="en-US" b="0" i="1" smtClean="0">
                              <a:solidFill>
                                <a:schemeClr val="accent1">
                                  <a:lumMod val="60000"/>
                                  <a:lumOff val="40000"/>
                                </a:schemeClr>
                              </a:solidFill>
                              <a:latin typeface="Cambria Math" panose="02040503050406030204" pitchFamily="18" charset="0"/>
                            </a:rPr>
                            <m:t>𝑚</m:t>
                          </m:r>
                        </m:e>
                        <m:sub>
                          <m:r>
                            <a:rPr lang="en-US" b="0" i="1" smtClean="0">
                              <a:solidFill>
                                <a:schemeClr val="accent1">
                                  <a:lumMod val="60000"/>
                                  <a:lumOff val="40000"/>
                                </a:schemeClr>
                              </a:solidFill>
                              <a:latin typeface="Cambria Math" panose="02040503050406030204" pitchFamily="18" charset="0"/>
                            </a:rPr>
                            <m:t>1</m:t>
                          </m:r>
                        </m:sub>
                      </m:sSub>
                    </m:oMath>
                  </m:oMathPara>
                </a14:m>
                <a:endParaRPr lang="en-US" i="1" dirty="0">
                  <a:solidFill>
                    <a:srgbClr val="FFC000"/>
                  </a:solidFill>
                </a:endParaRPr>
              </a:p>
            </p:txBody>
          </p:sp>
        </mc:Choice>
        <mc:Fallback xmlns="">
          <p:sp>
            <p:nvSpPr>
              <p:cNvPr id="12" name="TextBox 11">
                <a:extLst>
                  <a:ext uri="{FF2B5EF4-FFF2-40B4-BE49-F238E27FC236}">
                    <a16:creationId xmlns:a16="http://schemas.microsoft.com/office/drawing/2014/main" id="{75B09A53-1620-C022-3F35-9CEDF4094A52}"/>
                  </a:ext>
                </a:extLst>
              </p:cNvPr>
              <p:cNvSpPr txBox="1">
                <a:spLocks noRot="1" noChangeAspect="1" noMove="1" noResize="1" noEditPoints="1" noAdjustHandles="1" noChangeArrowheads="1" noChangeShapeType="1" noTextEdit="1"/>
              </p:cNvSpPr>
              <p:nvPr/>
            </p:nvSpPr>
            <p:spPr>
              <a:xfrm>
                <a:off x="2153358" y="1933437"/>
                <a:ext cx="907417" cy="369332"/>
              </a:xfrm>
              <a:prstGeom prst="rect">
                <a:avLst/>
              </a:prstGeom>
              <a:blipFill>
                <a:blip r:embed="rId4"/>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EF12440-D931-9BC5-7444-5505C5954867}"/>
                  </a:ext>
                </a:extLst>
              </p:cNvPr>
              <p:cNvSpPr txBox="1"/>
              <p:nvPr/>
            </p:nvSpPr>
            <p:spPr>
              <a:xfrm>
                <a:off x="3723808" y="2622810"/>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1</m:t>
                              </m:r>
                            </m:sub>
                          </m:sSub>
                        </m:e>
                      </m:acc>
                    </m:oMath>
                  </m:oMathPara>
                </a14:m>
                <a:endParaRPr lang="en-US" i="1" dirty="0">
                  <a:solidFill>
                    <a:srgbClr val="FF0000"/>
                  </a:solidFill>
                </a:endParaRPr>
              </a:p>
            </p:txBody>
          </p:sp>
        </mc:Choice>
        <mc:Fallback xmlns="">
          <p:sp>
            <p:nvSpPr>
              <p:cNvPr id="15" name="TextBox 14">
                <a:extLst>
                  <a:ext uri="{FF2B5EF4-FFF2-40B4-BE49-F238E27FC236}">
                    <a16:creationId xmlns:a16="http://schemas.microsoft.com/office/drawing/2014/main" id="{CEF12440-D931-9BC5-7444-5505C5954867}"/>
                  </a:ext>
                </a:extLst>
              </p:cNvPr>
              <p:cNvSpPr txBox="1">
                <a:spLocks noRot="1" noChangeAspect="1" noMove="1" noResize="1" noEditPoints="1" noAdjustHandles="1" noChangeArrowheads="1" noChangeShapeType="1" noTextEdit="1"/>
              </p:cNvSpPr>
              <p:nvPr/>
            </p:nvSpPr>
            <p:spPr>
              <a:xfrm>
                <a:off x="3723808" y="2622810"/>
                <a:ext cx="415019" cy="402931"/>
              </a:xfrm>
              <a:prstGeom prst="rect">
                <a:avLst/>
              </a:prstGeom>
              <a:blipFill>
                <a:blip r:embed="rId5"/>
                <a:stretch>
                  <a:fillRect/>
                </a:stretch>
              </a:blipFill>
            </p:spPr>
            <p:txBody>
              <a:bodyPr/>
              <a:lstStyle/>
              <a:p>
                <a:r>
                  <a:rPr lang="en-150">
                    <a:noFill/>
                  </a:rPr>
                  <a:t> </a:t>
                </a:r>
              </a:p>
            </p:txBody>
          </p:sp>
        </mc:Fallback>
      </mc:AlternateContent>
      <p:cxnSp>
        <p:nvCxnSpPr>
          <p:cNvPr id="17" name="Straight Arrow Connector 16">
            <a:extLst>
              <a:ext uri="{FF2B5EF4-FFF2-40B4-BE49-F238E27FC236}">
                <a16:creationId xmlns:a16="http://schemas.microsoft.com/office/drawing/2014/main" id="{96DAC7CC-68B2-C87A-0874-D1A0ACCEE708}"/>
              </a:ext>
            </a:extLst>
          </p:cNvPr>
          <p:cNvCxnSpPr>
            <a:cxnSpLocks/>
          </p:cNvCxnSpPr>
          <p:nvPr/>
        </p:nvCxnSpPr>
        <p:spPr>
          <a:xfrm>
            <a:off x="2582508" y="3188068"/>
            <a:ext cx="288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4C886191-0207-1CD3-98A4-6E30A143C31E}"/>
              </a:ext>
            </a:extLst>
          </p:cNvPr>
          <p:cNvSpPr/>
          <p:nvPr/>
        </p:nvSpPr>
        <p:spPr>
          <a:xfrm>
            <a:off x="2464027"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20" name="Straight Arrow Connector 19">
            <a:extLst>
              <a:ext uri="{FF2B5EF4-FFF2-40B4-BE49-F238E27FC236}">
                <a16:creationId xmlns:a16="http://schemas.microsoft.com/office/drawing/2014/main" id="{619016A5-7979-6A85-9340-C6A84C8AAA4E}"/>
              </a:ext>
            </a:extLst>
          </p:cNvPr>
          <p:cNvCxnSpPr>
            <a:cxnSpLocks/>
          </p:cNvCxnSpPr>
          <p:nvPr/>
        </p:nvCxnSpPr>
        <p:spPr>
          <a:xfrm rot="10800000">
            <a:off x="6472646" y="3188068"/>
            <a:ext cx="288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6D707A94-EDD8-1A65-9B8B-00397F75DD7B}"/>
              </a:ext>
            </a:extLst>
          </p:cNvPr>
          <p:cNvSpPr/>
          <p:nvPr/>
        </p:nvSpPr>
        <p:spPr>
          <a:xfrm>
            <a:off x="9280646"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E48C0084-85B2-8144-940D-3BBFBD22E400}"/>
                  </a:ext>
                </a:extLst>
              </p:cNvPr>
              <p:cNvSpPr txBox="1"/>
              <p:nvPr/>
            </p:nvSpPr>
            <p:spPr>
              <a:xfrm>
                <a:off x="7758289" y="2555594"/>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2</m:t>
                              </m:r>
                            </m:sub>
                          </m:sSub>
                        </m:e>
                      </m:acc>
                    </m:oMath>
                  </m:oMathPara>
                </a14:m>
                <a:endParaRPr lang="en-US" i="1" dirty="0">
                  <a:solidFill>
                    <a:srgbClr val="FF0000"/>
                  </a:solidFill>
                </a:endParaRPr>
              </a:p>
            </p:txBody>
          </p:sp>
        </mc:Choice>
        <mc:Fallback xmlns="">
          <p:sp>
            <p:nvSpPr>
              <p:cNvPr id="21" name="TextBox 20">
                <a:extLst>
                  <a:ext uri="{FF2B5EF4-FFF2-40B4-BE49-F238E27FC236}">
                    <a16:creationId xmlns:a16="http://schemas.microsoft.com/office/drawing/2014/main" id="{E48C0084-85B2-8144-940D-3BBFBD22E400}"/>
                  </a:ext>
                </a:extLst>
              </p:cNvPr>
              <p:cNvSpPr txBox="1">
                <a:spLocks noRot="1" noChangeAspect="1" noMove="1" noResize="1" noEditPoints="1" noAdjustHandles="1" noChangeArrowheads="1" noChangeShapeType="1" noTextEdit="1"/>
              </p:cNvSpPr>
              <p:nvPr/>
            </p:nvSpPr>
            <p:spPr>
              <a:xfrm>
                <a:off x="7758289" y="2555594"/>
                <a:ext cx="415019" cy="402931"/>
              </a:xfrm>
              <a:prstGeom prst="rect">
                <a:avLst/>
              </a:prstGeom>
              <a:blipFill>
                <a:blip r:embed="rId6"/>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2504BD4B-D898-21A4-A5C4-B87A8255E04F}"/>
                  </a:ext>
                </a:extLst>
              </p:cNvPr>
              <p:cNvSpPr txBox="1"/>
              <p:nvPr/>
            </p:nvSpPr>
            <p:spPr>
              <a:xfrm>
                <a:off x="3881900" y="3830808"/>
                <a:ext cx="4291407" cy="112947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3600" b="0" i="1" smtClean="0">
                          <a:solidFill>
                            <a:srgbClr val="FF0000"/>
                          </a:solidFill>
                          <a:latin typeface="Cambria Math" panose="02040503050406030204" pitchFamily="18" charset="0"/>
                        </a:rPr>
                        <m:t>𝐹</m:t>
                      </m:r>
                      <m:r>
                        <a:rPr lang="en-US" sz="3600" b="0" i="1" smtClean="0">
                          <a:solidFill>
                            <a:srgbClr val="FF0000"/>
                          </a:solidFill>
                          <a:latin typeface="Cambria Math" panose="02040503050406030204" pitchFamily="18" charset="0"/>
                        </a:rPr>
                        <m:t>=</m:t>
                      </m:r>
                      <m:r>
                        <a:rPr lang="en-US" sz="3600" b="0" i="1" smtClean="0">
                          <a:solidFill>
                            <a:srgbClr val="FF0000"/>
                          </a:solidFill>
                          <a:latin typeface="Cambria Math" panose="02040503050406030204" pitchFamily="18" charset="0"/>
                        </a:rPr>
                        <m:t>𝐺</m:t>
                      </m:r>
                      <m:f>
                        <m:fPr>
                          <m:ctrlPr>
                            <a:rPr lang="en-US" sz="3600" b="0" i="1" smtClean="0">
                              <a:solidFill>
                                <a:srgbClr val="FF0000"/>
                              </a:solidFill>
                              <a:latin typeface="Cambria Math" panose="02040503050406030204" pitchFamily="18" charset="0"/>
                            </a:rPr>
                          </m:ctrlPr>
                        </m:fPr>
                        <m:num>
                          <m:sSub>
                            <m:sSubPr>
                              <m:ctrlPr>
                                <a:rPr lang="en-US" sz="3600" i="1">
                                  <a:solidFill>
                                    <a:srgbClr val="FF0000"/>
                                  </a:solidFill>
                                  <a:latin typeface="Cambria Math" panose="02040503050406030204" pitchFamily="18" charset="0"/>
                                </a:rPr>
                              </m:ctrlPr>
                            </m:sSubPr>
                            <m:e>
                              <m:r>
                                <a:rPr lang="el-GR" sz="3600" i="1">
                                  <a:solidFill>
                                    <a:srgbClr val="FF0000"/>
                                  </a:solidFill>
                                  <a:latin typeface="Cambria Math" panose="02040503050406030204" pitchFamily="18" charset="0"/>
                                </a:rPr>
                                <m:t>2</m:t>
                              </m:r>
                              <m:r>
                                <a:rPr lang="en-US" sz="3600" i="1">
                                  <a:solidFill>
                                    <a:srgbClr val="FF0000"/>
                                  </a:solidFill>
                                  <a:latin typeface="Cambria Math" panose="02040503050406030204" pitchFamily="18" charset="0"/>
                                  <a:ea typeface="Cambria Math" panose="02040503050406030204" pitchFamily="18" charset="0"/>
                                </a:rPr>
                                <m:t>∙</m:t>
                              </m:r>
                              <m:r>
                                <a:rPr lang="en-US" sz="3600" i="1">
                                  <a:solidFill>
                                    <a:srgbClr val="FF0000"/>
                                  </a:solidFill>
                                  <a:latin typeface="Cambria Math" panose="02040503050406030204" pitchFamily="18" charset="0"/>
                                </a:rPr>
                                <m:t>𝑚</m:t>
                              </m:r>
                            </m:e>
                            <m:sub>
                              <m:r>
                                <a:rPr lang="en-US" sz="3600" i="1">
                                  <a:solidFill>
                                    <a:srgbClr val="FF0000"/>
                                  </a:solidFill>
                                  <a:latin typeface="Cambria Math" panose="02040503050406030204" pitchFamily="18" charset="0"/>
                                </a:rPr>
                                <m:t>1</m:t>
                              </m:r>
                            </m:sub>
                          </m:sSub>
                          <m:r>
                            <a:rPr lang="en-US" sz="3600" i="1">
                              <a:solidFill>
                                <a:srgbClr val="FF0000"/>
                              </a:solidFill>
                              <a:latin typeface="Cambria Math" panose="02040503050406030204" pitchFamily="18" charset="0"/>
                              <a:ea typeface="Cambria Math" panose="02040503050406030204" pitchFamily="18" charset="0"/>
                            </a:rPr>
                            <m:t>∙</m:t>
                          </m:r>
                          <m:sSub>
                            <m:sSubPr>
                              <m:ctrlPr>
                                <a:rPr lang="en-US" sz="3600" i="1">
                                  <a:solidFill>
                                    <a:srgbClr val="FF0000"/>
                                  </a:solidFill>
                                  <a:latin typeface="Cambria Math" panose="02040503050406030204" pitchFamily="18" charset="0"/>
                                </a:rPr>
                              </m:ctrlPr>
                            </m:sSubPr>
                            <m:e>
                              <m:r>
                                <a:rPr lang="el-GR" sz="3600" i="1">
                                  <a:solidFill>
                                    <a:srgbClr val="FF0000"/>
                                  </a:solidFill>
                                  <a:latin typeface="Cambria Math" panose="02040503050406030204" pitchFamily="18" charset="0"/>
                                </a:rPr>
                                <m:t>2</m:t>
                              </m:r>
                              <m:r>
                                <a:rPr lang="en-US" sz="3600" i="1">
                                  <a:solidFill>
                                    <a:srgbClr val="FF0000"/>
                                  </a:solidFill>
                                  <a:latin typeface="Cambria Math" panose="02040503050406030204" pitchFamily="18" charset="0"/>
                                  <a:ea typeface="Cambria Math" panose="02040503050406030204" pitchFamily="18" charset="0"/>
                                </a:rPr>
                                <m:t>∙</m:t>
                              </m:r>
                              <m:r>
                                <a:rPr lang="en-US" sz="3600" i="1">
                                  <a:solidFill>
                                    <a:srgbClr val="FF0000"/>
                                  </a:solidFill>
                                  <a:latin typeface="Cambria Math" panose="02040503050406030204" pitchFamily="18" charset="0"/>
                                </a:rPr>
                                <m:t>𝑚</m:t>
                              </m:r>
                            </m:e>
                            <m:sub>
                              <m:r>
                                <a:rPr lang="en-US" sz="3600" i="1">
                                  <a:solidFill>
                                    <a:srgbClr val="FF0000"/>
                                  </a:solidFill>
                                  <a:latin typeface="Cambria Math" panose="02040503050406030204" pitchFamily="18" charset="0"/>
                                </a:rPr>
                                <m:t>2</m:t>
                              </m:r>
                            </m:sub>
                          </m:sSub>
                        </m:num>
                        <m:den>
                          <m:sSup>
                            <m:sSupPr>
                              <m:ctrlPr>
                                <a:rPr lang="en-US" sz="3600" b="0" i="1" smtClean="0">
                                  <a:solidFill>
                                    <a:srgbClr val="FF0000"/>
                                  </a:solidFill>
                                  <a:latin typeface="Cambria Math" panose="02040503050406030204" pitchFamily="18" charset="0"/>
                                </a:rPr>
                              </m:ctrlPr>
                            </m:sSupPr>
                            <m:e>
                              <m:r>
                                <a:rPr lang="en-US" sz="3600" b="0" i="1" smtClean="0">
                                  <a:solidFill>
                                    <a:srgbClr val="FF0000"/>
                                  </a:solidFill>
                                  <a:latin typeface="Cambria Math" panose="02040503050406030204" pitchFamily="18" charset="0"/>
                                </a:rPr>
                                <m:t>𝑅</m:t>
                              </m:r>
                            </m:e>
                            <m:sup>
                              <m:r>
                                <a:rPr lang="en-US" sz="3600" b="0" i="1" smtClean="0">
                                  <a:solidFill>
                                    <a:srgbClr val="FF0000"/>
                                  </a:solidFill>
                                  <a:latin typeface="Cambria Math" panose="02040503050406030204" pitchFamily="18" charset="0"/>
                                </a:rPr>
                                <m:t>2</m:t>
                              </m:r>
                            </m:sup>
                          </m:sSup>
                        </m:den>
                      </m:f>
                    </m:oMath>
                  </m:oMathPara>
                </a14:m>
                <a:endParaRPr lang="en-US" sz="3600" i="1" dirty="0">
                  <a:solidFill>
                    <a:srgbClr val="FF0000"/>
                  </a:solidFill>
                </a:endParaRPr>
              </a:p>
            </p:txBody>
          </p:sp>
        </mc:Choice>
        <mc:Fallback xmlns="">
          <p:sp>
            <p:nvSpPr>
              <p:cNvPr id="22" name="TextBox 21">
                <a:extLst>
                  <a:ext uri="{FF2B5EF4-FFF2-40B4-BE49-F238E27FC236}">
                    <a16:creationId xmlns:a16="http://schemas.microsoft.com/office/drawing/2014/main" id="{2504BD4B-D898-21A4-A5C4-B87A8255E04F}"/>
                  </a:ext>
                </a:extLst>
              </p:cNvPr>
              <p:cNvSpPr txBox="1">
                <a:spLocks noRot="1" noChangeAspect="1" noMove="1" noResize="1" noEditPoints="1" noAdjustHandles="1" noChangeArrowheads="1" noChangeShapeType="1" noTextEdit="1"/>
              </p:cNvSpPr>
              <p:nvPr/>
            </p:nvSpPr>
            <p:spPr>
              <a:xfrm>
                <a:off x="3881900" y="3830808"/>
                <a:ext cx="4291407" cy="1129476"/>
              </a:xfrm>
              <a:prstGeom prst="rect">
                <a:avLst/>
              </a:prstGeom>
              <a:blipFill>
                <a:blip r:embed="rId7"/>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4CD5DE9-2898-2E75-22A9-0499676AA4D2}"/>
                  </a:ext>
                </a:extLst>
              </p:cNvPr>
              <p:cNvSpPr txBox="1"/>
              <p:nvPr/>
            </p:nvSpPr>
            <p:spPr>
              <a:xfrm>
                <a:off x="8948024" y="1826107"/>
                <a:ext cx="97349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m:rPr>
                              <m:nor/>
                            </m:rPr>
                            <a:rPr lang="el-GR" dirty="0">
                              <a:solidFill>
                                <a:schemeClr val="accent1">
                                  <a:lumMod val="60000"/>
                                  <a:lumOff val="40000"/>
                                </a:schemeClr>
                              </a:solidFill>
                            </a:rPr>
                            <m:t>2</m:t>
                          </m:r>
                          <m:r>
                            <m:rPr>
                              <m:nor/>
                            </m:rPr>
                            <a:rPr lang="en-US" dirty="0">
                              <a:solidFill>
                                <a:srgbClr val="FF0000"/>
                              </a:solidFill>
                              <a:ea typeface="Cambria Math" panose="02040503050406030204" pitchFamily="18" charset="0"/>
                            </a:rPr>
                            <m:t> </m:t>
                          </m:r>
                          <m:r>
                            <a:rPr lang="en-US" i="1">
                              <a:solidFill>
                                <a:srgbClr val="B4C7E7"/>
                              </a:solidFill>
                              <a:latin typeface="Cambria Math" panose="02040503050406030204" pitchFamily="18" charset="0"/>
                              <a:ea typeface="Cambria Math" panose="02040503050406030204" pitchFamily="18" charset="0"/>
                            </a:rPr>
                            <m:t>∙</m:t>
                          </m:r>
                          <m:r>
                            <a:rPr lang="en-US" b="0" i="1" smtClean="0">
                              <a:solidFill>
                                <a:schemeClr val="accent1">
                                  <a:lumMod val="60000"/>
                                  <a:lumOff val="40000"/>
                                </a:schemeClr>
                              </a:solidFill>
                              <a:latin typeface="Cambria Math" panose="02040503050406030204" pitchFamily="18" charset="0"/>
                            </a:rPr>
                            <m:t>𝑚</m:t>
                          </m:r>
                        </m:e>
                        <m:sub>
                          <m:r>
                            <a:rPr lang="en-US" b="0" i="1" smtClean="0">
                              <a:solidFill>
                                <a:schemeClr val="accent1">
                                  <a:lumMod val="60000"/>
                                  <a:lumOff val="40000"/>
                                </a:schemeClr>
                              </a:solidFill>
                              <a:latin typeface="Cambria Math" panose="02040503050406030204" pitchFamily="18" charset="0"/>
                            </a:rPr>
                            <m:t>2</m:t>
                          </m:r>
                        </m:sub>
                      </m:sSub>
                    </m:oMath>
                  </m:oMathPara>
                </a14:m>
                <a:endParaRPr lang="en-US" i="1" dirty="0">
                  <a:solidFill>
                    <a:srgbClr val="FFC000"/>
                  </a:solidFill>
                </a:endParaRPr>
              </a:p>
            </p:txBody>
          </p:sp>
        </mc:Choice>
        <mc:Fallback xmlns="">
          <p:sp>
            <p:nvSpPr>
              <p:cNvPr id="3" name="TextBox 2">
                <a:extLst>
                  <a:ext uri="{FF2B5EF4-FFF2-40B4-BE49-F238E27FC236}">
                    <a16:creationId xmlns:a16="http://schemas.microsoft.com/office/drawing/2014/main" id="{54CD5DE9-2898-2E75-22A9-0499676AA4D2}"/>
                  </a:ext>
                </a:extLst>
              </p:cNvPr>
              <p:cNvSpPr txBox="1">
                <a:spLocks noRot="1" noChangeAspect="1" noMove="1" noResize="1" noEditPoints="1" noAdjustHandles="1" noChangeArrowheads="1" noChangeShapeType="1" noTextEdit="1"/>
              </p:cNvSpPr>
              <p:nvPr/>
            </p:nvSpPr>
            <p:spPr>
              <a:xfrm>
                <a:off x="8948024" y="1826107"/>
                <a:ext cx="973490" cy="369332"/>
              </a:xfrm>
              <a:prstGeom prst="rect">
                <a:avLst/>
              </a:prstGeom>
              <a:blipFill>
                <a:blip r:embed="rId8"/>
                <a:stretch>
                  <a:fillRect/>
                </a:stretch>
              </a:blipFill>
            </p:spPr>
            <p:txBody>
              <a:bodyPr/>
              <a:lstStyle/>
              <a:p>
                <a:r>
                  <a:rPr lang="en-150">
                    <a:noFill/>
                  </a:rPr>
                  <a:t> </a:t>
                </a:r>
              </a:p>
            </p:txBody>
          </p:sp>
        </mc:Fallback>
      </mc:AlternateContent>
      <p:sp>
        <p:nvSpPr>
          <p:cNvPr id="16" name="Subtitle 2">
            <a:extLst>
              <a:ext uri="{FF2B5EF4-FFF2-40B4-BE49-F238E27FC236}">
                <a16:creationId xmlns:a16="http://schemas.microsoft.com/office/drawing/2014/main" id="{CA40DB37-F224-824F-00B1-4BDAA07B2143}"/>
              </a:ext>
            </a:extLst>
          </p:cNvPr>
          <p:cNvSpPr txBox="1">
            <a:spLocks/>
          </p:cNvSpPr>
          <p:nvPr/>
        </p:nvSpPr>
        <p:spPr>
          <a:xfrm>
            <a:off x="1257273" y="5300531"/>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Τι θα συμβεί εάν διπλασιαστεί η απόσταση </a:t>
            </a:r>
            <a:r>
              <a:rPr lang="en-US" dirty="0">
                <a:solidFill>
                  <a:schemeClr val="bg1"/>
                </a:solidFill>
              </a:rPr>
              <a:t>R</a:t>
            </a:r>
            <a:r>
              <a:rPr lang="el-GR" dirty="0">
                <a:solidFill>
                  <a:schemeClr val="bg1"/>
                </a:solidFill>
              </a:rPr>
              <a:t>;</a:t>
            </a:r>
          </a:p>
        </p:txBody>
      </p:sp>
    </p:spTree>
    <p:extLst>
      <p:ext uri="{BB962C8B-B14F-4D97-AF65-F5344CB8AC3E}">
        <p14:creationId xmlns:p14="http://schemas.microsoft.com/office/powerpoint/2010/main" val="25106742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E91731F4-315E-7BDB-3F92-C3E9FA2C2FBB}"/>
              </a:ext>
            </a:extLst>
          </p:cNvPr>
          <p:cNvSpPr txBox="1">
            <a:spLocks/>
          </p:cNvSpPr>
          <p:nvPr/>
        </p:nvSpPr>
        <p:spPr>
          <a:xfrm>
            <a:off x="1430893" y="333152"/>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Ο Νόμος της Παγκόσμιας Έλξης</a:t>
            </a:r>
          </a:p>
        </p:txBody>
      </p:sp>
      <p:sp>
        <p:nvSpPr>
          <p:cNvPr id="2" name="Oval 1">
            <a:extLst>
              <a:ext uri="{FF2B5EF4-FFF2-40B4-BE49-F238E27FC236}">
                <a16:creationId xmlns:a16="http://schemas.microsoft.com/office/drawing/2014/main" id="{42D49DC4-6492-FD86-0F0B-E7315C13391A}"/>
              </a:ext>
            </a:extLst>
          </p:cNvPr>
          <p:cNvSpPr/>
          <p:nvPr/>
        </p:nvSpPr>
        <p:spPr>
          <a:xfrm>
            <a:off x="1718682" y="2398817"/>
            <a:ext cx="1618284" cy="1586046"/>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0E25EBF-9736-92A2-5118-11572B1A9218}"/>
                  </a:ext>
                </a:extLst>
              </p:cNvPr>
              <p:cNvSpPr txBox="1"/>
              <p:nvPr/>
            </p:nvSpPr>
            <p:spPr>
              <a:xfrm>
                <a:off x="5444644" y="2750320"/>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rgbClr val="FFC000"/>
                          </a:solidFill>
                          <a:latin typeface="Cambria Math" panose="02040503050406030204" pitchFamily="18" charset="0"/>
                        </a:rPr>
                        <m:t>2</m:t>
                      </m:r>
                      <m:r>
                        <a:rPr lang="en-US" b="0" i="1" smtClean="0">
                          <a:solidFill>
                            <a:srgbClr val="FFC000"/>
                          </a:solidFill>
                          <a:latin typeface="Cambria Math" panose="02040503050406030204" pitchFamily="18" charset="0"/>
                        </a:rPr>
                        <m:t>𝑅</m:t>
                      </m:r>
                    </m:oMath>
                  </m:oMathPara>
                </a14:m>
                <a:endParaRPr lang="en-US" i="1" dirty="0">
                  <a:solidFill>
                    <a:srgbClr val="FFC000"/>
                  </a:solidFill>
                </a:endParaRPr>
              </a:p>
            </p:txBody>
          </p:sp>
        </mc:Choice>
        <mc:Fallback xmlns="">
          <p:sp>
            <p:nvSpPr>
              <p:cNvPr id="7" name="TextBox 6">
                <a:extLst>
                  <a:ext uri="{FF2B5EF4-FFF2-40B4-BE49-F238E27FC236}">
                    <a16:creationId xmlns:a16="http://schemas.microsoft.com/office/drawing/2014/main" id="{40E25EBF-9736-92A2-5118-11572B1A9218}"/>
                  </a:ext>
                </a:extLst>
              </p:cNvPr>
              <p:cNvSpPr txBox="1">
                <a:spLocks noRot="1" noChangeAspect="1" noMove="1" noResize="1" noEditPoints="1" noAdjustHandles="1" noChangeArrowheads="1" noChangeShapeType="1" noTextEdit="1"/>
              </p:cNvSpPr>
              <p:nvPr/>
            </p:nvSpPr>
            <p:spPr>
              <a:xfrm>
                <a:off x="5444644" y="2750320"/>
                <a:ext cx="809244" cy="369332"/>
              </a:xfrm>
              <a:prstGeom prst="rect">
                <a:avLst/>
              </a:prstGeom>
              <a:blipFill>
                <a:blip r:embed="rId3"/>
                <a:stretch>
                  <a:fillRect/>
                </a:stretch>
              </a:blipFill>
            </p:spPr>
            <p:txBody>
              <a:bodyPr/>
              <a:lstStyle/>
              <a:p>
                <a:r>
                  <a:rPr lang="en-150">
                    <a:noFill/>
                  </a:rPr>
                  <a:t> </a:t>
                </a:r>
              </a:p>
            </p:txBody>
          </p:sp>
        </mc:Fallback>
      </mc:AlternateContent>
      <p:sp>
        <p:nvSpPr>
          <p:cNvPr id="8" name="Oval 7">
            <a:extLst>
              <a:ext uri="{FF2B5EF4-FFF2-40B4-BE49-F238E27FC236}">
                <a16:creationId xmlns:a16="http://schemas.microsoft.com/office/drawing/2014/main" id="{7994C36F-8AE0-866D-2323-867C4CB50DEB}"/>
              </a:ext>
            </a:extLst>
          </p:cNvPr>
          <p:cNvSpPr/>
          <p:nvPr/>
        </p:nvSpPr>
        <p:spPr>
          <a:xfrm>
            <a:off x="8606337" y="2445541"/>
            <a:ext cx="1492619" cy="1492619"/>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6" name="Straight Connector 5">
            <a:extLst>
              <a:ext uri="{FF2B5EF4-FFF2-40B4-BE49-F238E27FC236}">
                <a16:creationId xmlns:a16="http://schemas.microsoft.com/office/drawing/2014/main" id="{AFAEFE05-0787-845E-F7B4-6BEB3BD4A21A}"/>
              </a:ext>
            </a:extLst>
          </p:cNvPr>
          <p:cNvCxnSpPr>
            <a:cxnSpLocks/>
            <a:stCxn id="10" idx="6"/>
          </p:cNvCxnSpPr>
          <p:nvPr/>
        </p:nvCxnSpPr>
        <p:spPr>
          <a:xfrm flipH="1">
            <a:off x="2544168" y="3191840"/>
            <a:ext cx="6880478" cy="11"/>
          </a:xfrm>
          <a:prstGeom prst="line">
            <a:avLst/>
          </a:prstGeom>
          <a:ln w="38100">
            <a:solidFill>
              <a:srgbClr val="FFC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EF12440-D931-9BC5-7444-5505C5954867}"/>
                  </a:ext>
                </a:extLst>
              </p:cNvPr>
              <p:cNvSpPr txBox="1"/>
              <p:nvPr/>
            </p:nvSpPr>
            <p:spPr>
              <a:xfrm>
                <a:off x="3723808" y="2622810"/>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1</m:t>
                              </m:r>
                            </m:sub>
                          </m:sSub>
                        </m:e>
                      </m:acc>
                    </m:oMath>
                  </m:oMathPara>
                </a14:m>
                <a:endParaRPr lang="en-US" i="1" dirty="0">
                  <a:solidFill>
                    <a:srgbClr val="FF0000"/>
                  </a:solidFill>
                </a:endParaRPr>
              </a:p>
            </p:txBody>
          </p:sp>
        </mc:Choice>
        <mc:Fallback xmlns="">
          <p:sp>
            <p:nvSpPr>
              <p:cNvPr id="15" name="TextBox 14">
                <a:extLst>
                  <a:ext uri="{FF2B5EF4-FFF2-40B4-BE49-F238E27FC236}">
                    <a16:creationId xmlns:a16="http://schemas.microsoft.com/office/drawing/2014/main" id="{CEF12440-D931-9BC5-7444-5505C5954867}"/>
                  </a:ext>
                </a:extLst>
              </p:cNvPr>
              <p:cNvSpPr txBox="1">
                <a:spLocks noRot="1" noChangeAspect="1" noMove="1" noResize="1" noEditPoints="1" noAdjustHandles="1" noChangeArrowheads="1" noChangeShapeType="1" noTextEdit="1"/>
              </p:cNvSpPr>
              <p:nvPr/>
            </p:nvSpPr>
            <p:spPr>
              <a:xfrm>
                <a:off x="3723808" y="2622810"/>
                <a:ext cx="415019" cy="402931"/>
              </a:xfrm>
              <a:prstGeom prst="rect">
                <a:avLst/>
              </a:prstGeom>
              <a:blipFill>
                <a:blip r:embed="rId5"/>
                <a:stretch>
                  <a:fillRect/>
                </a:stretch>
              </a:blipFill>
            </p:spPr>
            <p:txBody>
              <a:bodyPr/>
              <a:lstStyle/>
              <a:p>
                <a:r>
                  <a:rPr lang="en-150">
                    <a:noFill/>
                  </a:rPr>
                  <a:t> </a:t>
                </a:r>
              </a:p>
            </p:txBody>
          </p:sp>
        </mc:Fallback>
      </mc:AlternateContent>
      <p:cxnSp>
        <p:nvCxnSpPr>
          <p:cNvPr id="17" name="Straight Arrow Connector 16">
            <a:extLst>
              <a:ext uri="{FF2B5EF4-FFF2-40B4-BE49-F238E27FC236}">
                <a16:creationId xmlns:a16="http://schemas.microsoft.com/office/drawing/2014/main" id="{96DAC7CC-68B2-C87A-0874-D1A0ACCEE708}"/>
              </a:ext>
            </a:extLst>
          </p:cNvPr>
          <p:cNvCxnSpPr>
            <a:cxnSpLocks/>
          </p:cNvCxnSpPr>
          <p:nvPr/>
        </p:nvCxnSpPr>
        <p:spPr>
          <a:xfrm>
            <a:off x="2582508" y="3188068"/>
            <a:ext cx="288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4C886191-0207-1CD3-98A4-6E30A143C31E}"/>
              </a:ext>
            </a:extLst>
          </p:cNvPr>
          <p:cNvSpPr/>
          <p:nvPr/>
        </p:nvSpPr>
        <p:spPr>
          <a:xfrm>
            <a:off x="2464027"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20" name="Straight Arrow Connector 19">
            <a:extLst>
              <a:ext uri="{FF2B5EF4-FFF2-40B4-BE49-F238E27FC236}">
                <a16:creationId xmlns:a16="http://schemas.microsoft.com/office/drawing/2014/main" id="{619016A5-7979-6A85-9340-C6A84C8AAA4E}"/>
              </a:ext>
            </a:extLst>
          </p:cNvPr>
          <p:cNvCxnSpPr>
            <a:cxnSpLocks/>
          </p:cNvCxnSpPr>
          <p:nvPr/>
        </p:nvCxnSpPr>
        <p:spPr>
          <a:xfrm rot="10800000">
            <a:off x="6472646" y="3188068"/>
            <a:ext cx="288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6D707A94-EDD8-1A65-9B8B-00397F75DD7B}"/>
              </a:ext>
            </a:extLst>
          </p:cNvPr>
          <p:cNvSpPr/>
          <p:nvPr/>
        </p:nvSpPr>
        <p:spPr>
          <a:xfrm>
            <a:off x="9280646"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E48C0084-85B2-8144-940D-3BBFBD22E400}"/>
                  </a:ext>
                </a:extLst>
              </p:cNvPr>
              <p:cNvSpPr txBox="1"/>
              <p:nvPr/>
            </p:nvSpPr>
            <p:spPr>
              <a:xfrm>
                <a:off x="7758289" y="2555594"/>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2</m:t>
                              </m:r>
                            </m:sub>
                          </m:sSub>
                        </m:e>
                      </m:acc>
                    </m:oMath>
                  </m:oMathPara>
                </a14:m>
                <a:endParaRPr lang="en-US" i="1" dirty="0">
                  <a:solidFill>
                    <a:srgbClr val="FF0000"/>
                  </a:solidFill>
                </a:endParaRPr>
              </a:p>
            </p:txBody>
          </p:sp>
        </mc:Choice>
        <mc:Fallback xmlns="">
          <p:sp>
            <p:nvSpPr>
              <p:cNvPr id="21" name="TextBox 20">
                <a:extLst>
                  <a:ext uri="{FF2B5EF4-FFF2-40B4-BE49-F238E27FC236}">
                    <a16:creationId xmlns:a16="http://schemas.microsoft.com/office/drawing/2014/main" id="{E48C0084-85B2-8144-940D-3BBFBD22E400}"/>
                  </a:ext>
                </a:extLst>
              </p:cNvPr>
              <p:cNvSpPr txBox="1">
                <a:spLocks noRot="1" noChangeAspect="1" noMove="1" noResize="1" noEditPoints="1" noAdjustHandles="1" noChangeArrowheads="1" noChangeShapeType="1" noTextEdit="1"/>
              </p:cNvSpPr>
              <p:nvPr/>
            </p:nvSpPr>
            <p:spPr>
              <a:xfrm>
                <a:off x="7758289" y="2555594"/>
                <a:ext cx="415019" cy="402931"/>
              </a:xfrm>
              <a:prstGeom prst="rect">
                <a:avLst/>
              </a:prstGeom>
              <a:blipFill>
                <a:blip r:embed="rId6"/>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2504BD4B-D898-21A4-A5C4-B87A8255E04F}"/>
                  </a:ext>
                </a:extLst>
              </p:cNvPr>
              <p:cNvSpPr txBox="1"/>
              <p:nvPr/>
            </p:nvSpPr>
            <p:spPr>
              <a:xfrm>
                <a:off x="3881901" y="3830808"/>
                <a:ext cx="3934730" cy="122931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3600" b="0" i="1" smtClean="0">
                          <a:solidFill>
                            <a:srgbClr val="FF0000"/>
                          </a:solidFill>
                          <a:latin typeface="Cambria Math" panose="02040503050406030204" pitchFamily="18" charset="0"/>
                        </a:rPr>
                        <m:t>𝐹</m:t>
                      </m:r>
                      <m:r>
                        <a:rPr lang="en-US" sz="3600" b="0" i="1" smtClean="0">
                          <a:solidFill>
                            <a:srgbClr val="FF0000"/>
                          </a:solidFill>
                          <a:latin typeface="Cambria Math" panose="02040503050406030204" pitchFamily="18" charset="0"/>
                        </a:rPr>
                        <m:t>′′′=</m:t>
                      </m:r>
                      <m:r>
                        <a:rPr lang="en-US" sz="3600" b="0" i="1" smtClean="0">
                          <a:solidFill>
                            <a:srgbClr val="FF0000"/>
                          </a:solidFill>
                          <a:latin typeface="Cambria Math" panose="02040503050406030204" pitchFamily="18" charset="0"/>
                        </a:rPr>
                        <m:t>𝐺</m:t>
                      </m:r>
                      <m:f>
                        <m:fPr>
                          <m:ctrlPr>
                            <a:rPr lang="en-US" sz="3600" b="0" i="1" smtClean="0">
                              <a:solidFill>
                                <a:srgbClr val="FF0000"/>
                              </a:solidFill>
                              <a:latin typeface="Cambria Math" panose="02040503050406030204" pitchFamily="18" charset="0"/>
                            </a:rPr>
                          </m:ctrlPr>
                        </m:fPr>
                        <m:num>
                          <m:sSub>
                            <m:sSubPr>
                              <m:ctrlPr>
                                <a:rPr lang="en-US" sz="3600" b="0" i="1" smtClean="0">
                                  <a:solidFill>
                                    <a:srgbClr val="FF0000"/>
                                  </a:solidFill>
                                  <a:latin typeface="Cambria Math" panose="02040503050406030204" pitchFamily="18" charset="0"/>
                                </a:rPr>
                              </m:ctrlPr>
                            </m:sSubPr>
                            <m:e>
                              <m:r>
                                <a:rPr lang="en-US" sz="3600" b="0" i="1" smtClean="0">
                                  <a:solidFill>
                                    <a:srgbClr val="FF0000"/>
                                  </a:solidFill>
                                  <a:latin typeface="Cambria Math" panose="02040503050406030204" pitchFamily="18" charset="0"/>
                                </a:rPr>
                                <m:t>4</m:t>
                              </m:r>
                              <m:r>
                                <a:rPr lang="en-US" sz="3600" i="1">
                                  <a:solidFill>
                                    <a:srgbClr val="FF0000"/>
                                  </a:solidFill>
                                  <a:latin typeface="Cambria Math" panose="02040503050406030204" pitchFamily="18" charset="0"/>
                                  <a:ea typeface="Cambria Math" panose="02040503050406030204" pitchFamily="18" charset="0"/>
                                </a:rPr>
                                <m:t>∙</m:t>
                              </m:r>
                              <m:r>
                                <a:rPr lang="en-US" sz="3600" b="0" i="1" smtClean="0">
                                  <a:solidFill>
                                    <a:srgbClr val="FF0000"/>
                                  </a:solidFill>
                                  <a:latin typeface="Cambria Math" panose="02040503050406030204" pitchFamily="18" charset="0"/>
                                </a:rPr>
                                <m:t>𝑚</m:t>
                              </m:r>
                            </m:e>
                            <m:sub>
                              <m:r>
                                <a:rPr lang="en-US" sz="3600" b="0" i="1" smtClean="0">
                                  <a:solidFill>
                                    <a:srgbClr val="FF0000"/>
                                  </a:solidFill>
                                  <a:latin typeface="Cambria Math" panose="02040503050406030204" pitchFamily="18" charset="0"/>
                                </a:rPr>
                                <m:t>1</m:t>
                              </m:r>
                            </m:sub>
                          </m:sSub>
                          <m:r>
                            <a:rPr lang="en-US" sz="3600" b="0" i="1" smtClean="0">
                              <a:solidFill>
                                <a:srgbClr val="FF0000"/>
                              </a:solidFill>
                              <a:latin typeface="Cambria Math" panose="02040503050406030204" pitchFamily="18" charset="0"/>
                              <a:ea typeface="Cambria Math" panose="02040503050406030204" pitchFamily="18" charset="0"/>
                            </a:rPr>
                            <m:t>∙</m:t>
                          </m:r>
                          <m:sSub>
                            <m:sSubPr>
                              <m:ctrlPr>
                                <a:rPr lang="en-US" sz="3600" i="1">
                                  <a:solidFill>
                                    <a:srgbClr val="FF0000"/>
                                  </a:solidFill>
                                  <a:latin typeface="Cambria Math" panose="02040503050406030204" pitchFamily="18" charset="0"/>
                                </a:rPr>
                              </m:ctrlPr>
                            </m:sSubPr>
                            <m:e>
                              <m:r>
                                <a:rPr lang="en-US" sz="3600" i="1">
                                  <a:solidFill>
                                    <a:srgbClr val="FF0000"/>
                                  </a:solidFill>
                                  <a:latin typeface="Cambria Math" panose="02040503050406030204" pitchFamily="18" charset="0"/>
                                </a:rPr>
                                <m:t>𝑚</m:t>
                              </m:r>
                            </m:e>
                            <m:sub>
                              <m:r>
                                <a:rPr lang="en-US" sz="3600" b="0" i="1" smtClean="0">
                                  <a:solidFill>
                                    <a:srgbClr val="FF0000"/>
                                  </a:solidFill>
                                  <a:latin typeface="Cambria Math" panose="02040503050406030204" pitchFamily="18" charset="0"/>
                                </a:rPr>
                                <m:t>2</m:t>
                              </m:r>
                            </m:sub>
                          </m:sSub>
                        </m:num>
                        <m:den>
                          <m:sSup>
                            <m:sSupPr>
                              <m:ctrlPr>
                                <a:rPr lang="en-US" sz="3600" b="0" i="1" smtClean="0">
                                  <a:solidFill>
                                    <a:srgbClr val="FF0000"/>
                                  </a:solidFill>
                                  <a:latin typeface="Cambria Math" panose="02040503050406030204" pitchFamily="18" charset="0"/>
                                </a:rPr>
                              </m:ctrlPr>
                            </m:sSupPr>
                            <m:e>
                              <m:r>
                                <a:rPr lang="en-US" sz="3600" b="0" i="1" smtClean="0">
                                  <a:solidFill>
                                    <a:srgbClr val="FF0000"/>
                                  </a:solidFill>
                                  <a:latin typeface="Cambria Math" panose="02040503050406030204" pitchFamily="18" charset="0"/>
                                </a:rPr>
                                <m:t>(2</m:t>
                              </m:r>
                              <m:r>
                                <a:rPr lang="en-US" sz="3600" b="0" i="1" smtClean="0">
                                  <a:solidFill>
                                    <a:srgbClr val="FF0000"/>
                                  </a:solidFill>
                                  <a:latin typeface="Cambria Math" panose="02040503050406030204" pitchFamily="18" charset="0"/>
                                </a:rPr>
                                <m:t>𝑅</m:t>
                              </m:r>
                              <m:r>
                                <a:rPr lang="en-US" sz="3600" b="0" i="1" smtClean="0">
                                  <a:solidFill>
                                    <a:srgbClr val="FF0000"/>
                                  </a:solidFill>
                                  <a:latin typeface="Cambria Math" panose="02040503050406030204" pitchFamily="18" charset="0"/>
                                </a:rPr>
                                <m:t>)</m:t>
                              </m:r>
                            </m:e>
                            <m:sup>
                              <m:r>
                                <a:rPr lang="en-US" sz="3600" b="0" i="1" smtClean="0">
                                  <a:solidFill>
                                    <a:srgbClr val="FF0000"/>
                                  </a:solidFill>
                                  <a:latin typeface="Cambria Math" panose="02040503050406030204" pitchFamily="18" charset="0"/>
                                </a:rPr>
                                <m:t>2</m:t>
                              </m:r>
                            </m:sup>
                          </m:sSup>
                        </m:den>
                      </m:f>
                    </m:oMath>
                  </m:oMathPara>
                </a14:m>
                <a:endParaRPr lang="en-US" sz="3600" i="1" dirty="0">
                  <a:solidFill>
                    <a:srgbClr val="FF0000"/>
                  </a:solidFill>
                </a:endParaRPr>
              </a:p>
            </p:txBody>
          </p:sp>
        </mc:Choice>
        <mc:Fallback xmlns="">
          <p:sp>
            <p:nvSpPr>
              <p:cNvPr id="22" name="TextBox 21">
                <a:extLst>
                  <a:ext uri="{FF2B5EF4-FFF2-40B4-BE49-F238E27FC236}">
                    <a16:creationId xmlns:a16="http://schemas.microsoft.com/office/drawing/2014/main" id="{2504BD4B-D898-21A4-A5C4-B87A8255E04F}"/>
                  </a:ext>
                </a:extLst>
              </p:cNvPr>
              <p:cNvSpPr txBox="1">
                <a:spLocks noRot="1" noChangeAspect="1" noMove="1" noResize="1" noEditPoints="1" noAdjustHandles="1" noChangeArrowheads="1" noChangeShapeType="1" noTextEdit="1"/>
              </p:cNvSpPr>
              <p:nvPr/>
            </p:nvSpPr>
            <p:spPr>
              <a:xfrm>
                <a:off x="3881901" y="3830808"/>
                <a:ext cx="3934730" cy="1229311"/>
              </a:xfrm>
              <a:prstGeom prst="rect">
                <a:avLst/>
              </a:prstGeom>
              <a:blipFill>
                <a:blip r:embed="rId7"/>
                <a:stretch>
                  <a:fillRect/>
                </a:stretch>
              </a:blipFill>
            </p:spPr>
            <p:txBody>
              <a:bodyPr/>
              <a:lstStyle/>
              <a:p>
                <a:r>
                  <a:rPr lang="en-150">
                    <a:noFill/>
                  </a:rPr>
                  <a:t> </a:t>
                </a:r>
              </a:p>
            </p:txBody>
          </p:sp>
        </mc:Fallback>
      </mc:AlternateContent>
      <p:sp>
        <p:nvSpPr>
          <p:cNvPr id="16" name="Subtitle 2">
            <a:extLst>
              <a:ext uri="{FF2B5EF4-FFF2-40B4-BE49-F238E27FC236}">
                <a16:creationId xmlns:a16="http://schemas.microsoft.com/office/drawing/2014/main" id="{CA40DB37-F224-824F-00B1-4BDAA07B2143}"/>
              </a:ext>
            </a:extLst>
          </p:cNvPr>
          <p:cNvSpPr txBox="1">
            <a:spLocks/>
          </p:cNvSpPr>
          <p:nvPr/>
        </p:nvSpPr>
        <p:spPr>
          <a:xfrm>
            <a:off x="1257273" y="5300531"/>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Τι θα συμβεί εάν διπλασιαστεί η απόσταση </a:t>
            </a:r>
            <a:r>
              <a:rPr lang="en-US" dirty="0">
                <a:solidFill>
                  <a:schemeClr val="bg1"/>
                </a:solidFill>
              </a:rPr>
              <a:t>R</a:t>
            </a:r>
            <a:r>
              <a:rPr lang="el-GR" dirty="0">
                <a:solidFill>
                  <a:schemeClr val="bg1"/>
                </a:solidFill>
              </a:rPr>
              <a:t>;</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02841519-9232-6047-31B4-1357C271C91B}"/>
                  </a:ext>
                </a:extLst>
              </p:cNvPr>
              <p:cNvSpPr txBox="1"/>
              <p:nvPr/>
            </p:nvSpPr>
            <p:spPr>
              <a:xfrm>
                <a:off x="2153358" y="1933437"/>
                <a:ext cx="907417"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m:rPr>
                              <m:nor/>
                            </m:rPr>
                            <a:rPr lang="el-GR" dirty="0">
                              <a:solidFill>
                                <a:schemeClr val="accent1">
                                  <a:lumMod val="60000"/>
                                  <a:lumOff val="40000"/>
                                </a:schemeClr>
                              </a:solidFill>
                            </a:rPr>
                            <m:t>2</m:t>
                          </m:r>
                          <m:r>
                            <m:rPr>
                              <m:nor/>
                            </m:rPr>
                            <a:rPr lang="en-US" dirty="0">
                              <a:solidFill>
                                <a:srgbClr val="FF0000"/>
                              </a:solidFill>
                              <a:ea typeface="Cambria Math" panose="02040503050406030204" pitchFamily="18" charset="0"/>
                            </a:rPr>
                            <m:t> </m:t>
                          </m:r>
                          <m:r>
                            <a:rPr lang="en-US" i="1">
                              <a:solidFill>
                                <a:srgbClr val="B4C7E7"/>
                              </a:solidFill>
                              <a:latin typeface="Cambria Math" panose="02040503050406030204" pitchFamily="18" charset="0"/>
                              <a:ea typeface="Cambria Math" panose="02040503050406030204" pitchFamily="18" charset="0"/>
                            </a:rPr>
                            <m:t>∙</m:t>
                          </m:r>
                          <m:r>
                            <a:rPr lang="en-US" b="0" i="1" smtClean="0">
                              <a:solidFill>
                                <a:schemeClr val="accent1">
                                  <a:lumMod val="60000"/>
                                  <a:lumOff val="40000"/>
                                </a:schemeClr>
                              </a:solidFill>
                              <a:latin typeface="Cambria Math" panose="02040503050406030204" pitchFamily="18" charset="0"/>
                            </a:rPr>
                            <m:t>𝑚</m:t>
                          </m:r>
                        </m:e>
                        <m:sub>
                          <m:r>
                            <a:rPr lang="en-US" b="0" i="1" smtClean="0">
                              <a:solidFill>
                                <a:schemeClr val="accent1">
                                  <a:lumMod val="60000"/>
                                  <a:lumOff val="40000"/>
                                </a:schemeClr>
                              </a:solidFill>
                              <a:latin typeface="Cambria Math" panose="02040503050406030204" pitchFamily="18" charset="0"/>
                            </a:rPr>
                            <m:t>1</m:t>
                          </m:r>
                        </m:sub>
                      </m:sSub>
                    </m:oMath>
                  </m:oMathPara>
                </a14:m>
                <a:endParaRPr lang="en-US" i="1" dirty="0">
                  <a:solidFill>
                    <a:srgbClr val="FFC000"/>
                  </a:solidFill>
                </a:endParaRPr>
              </a:p>
            </p:txBody>
          </p:sp>
        </mc:Choice>
        <mc:Fallback xmlns="">
          <p:sp>
            <p:nvSpPr>
              <p:cNvPr id="9" name="TextBox 8">
                <a:extLst>
                  <a:ext uri="{FF2B5EF4-FFF2-40B4-BE49-F238E27FC236}">
                    <a16:creationId xmlns:a16="http://schemas.microsoft.com/office/drawing/2014/main" id="{02841519-9232-6047-31B4-1357C271C91B}"/>
                  </a:ext>
                </a:extLst>
              </p:cNvPr>
              <p:cNvSpPr txBox="1">
                <a:spLocks noRot="1" noChangeAspect="1" noMove="1" noResize="1" noEditPoints="1" noAdjustHandles="1" noChangeArrowheads="1" noChangeShapeType="1" noTextEdit="1"/>
              </p:cNvSpPr>
              <p:nvPr/>
            </p:nvSpPr>
            <p:spPr>
              <a:xfrm>
                <a:off x="2153358" y="1933437"/>
                <a:ext cx="907417" cy="369332"/>
              </a:xfrm>
              <a:prstGeom prst="rect">
                <a:avLst/>
              </a:prstGeom>
              <a:blipFill>
                <a:blip r:embed="rId8"/>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4CA3EB62-2833-B82D-48F3-32B6E2249974}"/>
                  </a:ext>
                </a:extLst>
              </p:cNvPr>
              <p:cNvSpPr txBox="1"/>
              <p:nvPr/>
            </p:nvSpPr>
            <p:spPr>
              <a:xfrm>
                <a:off x="8948024" y="1826107"/>
                <a:ext cx="97349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m:rPr>
                              <m:nor/>
                            </m:rPr>
                            <a:rPr lang="el-GR" dirty="0">
                              <a:solidFill>
                                <a:schemeClr val="accent1">
                                  <a:lumMod val="60000"/>
                                  <a:lumOff val="40000"/>
                                </a:schemeClr>
                              </a:solidFill>
                            </a:rPr>
                            <m:t>2</m:t>
                          </m:r>
                          <m:r>
                            <m:rPr>
                              <m:nor/>
                            </m:rPr>
                            <a:rPr lang="en-US" dirty="0">
                              <a:solidFill>
                                <a:srgbClr val="FF0000"/>
                              </a:solidFill>
                              <a:ea typeface="Cambria Math" panose="02040503050406030204" pitchFamily="18" charset="0"/>
                            </a:rPr>
                            <m:t> </m:t>
                          </m:r>
                          <m:r>
                            <a:rPr lang="en-US" i="1">
                              <a:solidFill>
                                <a:srgbClr val="B4C7E7"/>
                              </a:solidFill>
                              <a:latin typeface="Cambria Math" panose="02040503050406030204" pitchFamily="18" charset="0"/>
                              <a:ea typeface="Cambria Math" panose="02040503050406030204" pitchFamily="18" charset="0"/>
                            </a:rPr>
                            <m:t>∙</m:t>
                          </m:r>
                          <m:r>
                            <a:rPr lang="en-US" b="0" i="1" smtClean="0">
                              <a:solidFill>
                                <a:schemeClr val="accent1">
                                  <a:lumMod val="60000"/>
                                  <a:lumOff val="40000"/>
                                </a:schemeClr>
                              </a:solidFill>
                              <a:latin typeface="Cambria Math" panose="02040503050406030204" pitchFamily="18" charset="0"/>
                            </a:rPr>
                            <m:t>𝑚</m:t>
                          </m:r>
                        </m:e>
                        <m:sub>
                          <m:r>
                            <a:rPr lang="en-US" b="0" i="1" smtClean="0">
                              <a:solidFill>
                                <a:schemeClr val="accent1">
                                  <a:lumMod val="60000"/>
                                  <a:lumOff val="40000"/>
                                </a:schemeClr>
                              </a:solidFill>
                              <a:latin typeface="Cambria Math" panose="02040503050406030204" pitchFamily="18" charset="0"/>
                            </a:rPr>
                            <m:t>2</m:t>
                          </m:r>
                        </m:sub>
                      </m:sSub>
                    </m:oMath>
                  </m:oMathPara>
                </a14:m>
                <a:endParaRPr lang="en-US" i="1" dirty="0">
                  <a:solidFill>
                    <a:srgbClr val="FFC000"/>
                  </a:solidFill>
                </a:endParaRPr>
              </a:p>
            </p:txBody>
          </p:sp>
        </mc:Choice>
        <mc:Fallback xmlns="">
          <p:sp>
            <p:nvSpPr>
              <p:cNvPr id="11" name="TextBox 10">
                <a:extLst>
                  <a:ext uri="{FF2B5EF4-FFF2-40B4-BE49-F238E27FC236}">
                    <a16:creationId xmlns:a16="http://schemas.microsoft.com/office/drawing/2014/main" id="{4CA3EB62-2833-B82D-48F3-32B6E2249974}"/>
                  </a:ext>
                </a:extLst>
              </p:cNvPr>
              <p:cNvSpPr txBox="1">
                <a:spLocks noRot="1" noChangeAspect="1" noMove="1" noResize="1" noEditPoints="1" noAdjustHandles="1" noChangeArrowheads="1" noChangeShapeType="1" noTextEdit="1"/>
              </p:cNvSpPr>
              <p:nvPr/>
            </p:nvSpPr>
            <p:spPr>
              <a:xfrm>
                <a:off x="8948024" y="1826107"/>
                <a:ext cx="973490" cy="369332"/>
              </a:xfrm>
              <a:prstGeom prst="rect">
                <a:avLst/>
              </a:prstGeom>
              <a:blipFill>
                <a:blip r:embed="rId9"/>
                <a:stretch>
                  <a:fillRect/>
                </a:stretch>
              </a:blipFill>
            </p:spPr>
            <p:txBody>
              <a:bodyPr/>
              <a:lstStyle/>
              <a:p>
                <a:r>
                  <a:rPr lang="en-150">
                    <a:noFill/>
                  </a:rPr>
                  <a:t> </a:t>
                </a:r>
              </a:p>
            </p:txBody>
          </p:sp>
        </mc:Fallback>
      </mc:AlternateContent>
    </p:spTree>
    <p:extLst>
      <p:ext uri="{BB962C8B-B14F-4D97-AF65-F5344CB8AC3E}">
        <p14:creationId xmlns:p14="http://schemas.microsoft.com/office/powerpoint/2010/main" val="40395301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E91731F4-315E-7BDB-3F92-C3E9FA2C2FBB}"/>
              </a:ext>
            </a:extLst>
          </p:cNvPr>
          <p:cNvSpPr txBox="1">
            <a:spLocks/>
          </p:cNvSpPr>
          <p:nvPr/>
        </p:nvSpPr>
        <p:spPr>
          <a:xfrm>
            <a:off x="1430893" y="333152"/>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Ο Νόμος της Παγκόσμιας Έλξης</a:t>
            </a:r>
          </a:p>
        </p:txBody>
      </p:sp>
      <p:sp>
        <p:nvSpPr>
          <p:cNvPr id="2" name="Oval 1">
            <a:extLst>
              <a:ext uri="{FF2B5EF4-FFF2-40B4-BE49-F238E27FC236}">
                <a16:creationId xmlns:a16="http://schemas.microsoft.com/office/drawing/2014/main" id="{42D49DC4-6492-FD86-0F0B-E7315C13391A}"/>
              </a:ext>
            </a:extLst>
          </p:cNvPr>
          <p:cNvSpPr/>
          <p:nvPr/>
        </p:nvSpPr>
        <p:spPr>
          <a:xfrm>
            <a:off x="1718682" y="2398817"/>
            <a:ext cx="1618284" cy="1586046"/>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0E25EBF-9736-92A2-5118-11572B1A9218}"/>
                  </a:ext>
                </a:extLst>
              </p:cNvPr>
              <p:cNvSpPr txBox="1"/>
              <p:nvPr/>
            </p:nvSpPr>
            <p:spPr>
              <a:xfrm>
                <a:off x="5444644" y="2750320"/>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rgbClr val="FFC000"/>
                          </a:solidFill>
                          <a:latin typeface="Cambria Math" panose="02040503050406030204" pitchFamily="18" charset="0"/>
                        </a:rPr>
                        <m:t>2</m:t>
                      </m:r>
                      <m:r>
                        <a:rPr lang="en-US" b="0" i="1" smtClean="0">
                          <a:solidFill>
                            <a:srgbClr val="FFC000"/>
                          </a:solidFill>
                          <a:latin typeface="Cambria Math" panose="02040503050406030204" pitchFamily="18" charset="0"/>
                        </a:rPr>
                        <m:t>𝑅</m:t>
                      </m:r>
                    </m:oMath>
                  </m:oMathPara>
                </a14:m>
                <a:endParaRPr lang="en-US" i="1" dirty="0">
                  <a:solidFill>
                    <a:srgbClr val="FFC000"/>
                  </a:solidFill>
                </a:endParaRPr>
              </a:p>
            </p:txBody>
          </p:sp>
        </mc:Choice>
        <mc:Fallback xmlns="">
          <p:sp>
            <p:nvSpPr>
              <p:cNvPr id="7" name="TextBox 6">
                <a:extLst>
                  <a:ext uri="{FF2B5EF4-FFF2-40B4-BE49-F238E27FC236}">
                    <a16:creationId xmlns:a16="http://schemas.microsoft.com/office/drawing/2014/main" id="{40E25EBF-9736-92A2-5118-11572B1A9218}"/>
                  </a:ext>
                </a:extLst>
              </p:cNvPr>
              <p:cNvSpPr txBox="1">
                <a:spLocks noRot="1" noChangeAspect="1" noMove="1" noResize="1" noEditPoints="1" noAdjustHandles="1" noChangeArrowheads="1" noChangeShapeType="1" noTextEdit="1"/>
              </p:cNvSpPr>
              <p:nvPr/>
            </p:nvSpPr>
            <p:spPr>
              <a:xfrm>
                <a:off x="5444644" y="2750320"/>
                <a:ext cx="809244" cy="369332"/>
              </a:xfrm>
              <a:prstGeom prst="rect">
                <a:avLst/>
              </a:prstGeom>
              <a:blipFill>
                <a:blip r:embed="rId3"/>
                <a:stretch>
                  <a:fillRect/>
                </a:stretch>
              </a:blipFill>
            </p:spPr>
            <p:txBody>
              <a:bodyPr/>
              <a:lstStyle/>
              <a:p>
                <a:r>
                  <a:rPr lang="en-150">
                    <a:noFill/>
                  </a:rPr>
                  <a:t> </a:t>
                </a:r>
              </a:p>
            </p:txBody>
          </p:sp>
        </mc:Fallback>
      </mc:AlternateContent>
      <p:sp>
        <p:nvSpPr>
          <p:cNvPr id="8" name="Oval 7">
            <a:extLst>
              <a:ext uri="{FF2B5EF4-FFF2-40B4-BE49-F238E27FC236}">
                <a16:creationId xmlns:a16="http://schemas.microsoft.com/office/drawing/2014/main" id="{7994C36F-8AE0-866D-2323-867C4CB50DEB}"/>
              </a:ext>
            </a:extLst>
          </p:cNvPr>
          <p:cNvSpPr/>
          <p:nvPr/>
        </p:nvSpPr>
        <p:spPr>
          <a:xfrm>
            <a:off x="8606337" y="2445541"/>
            <a:ext cx="1492619" cy="1492619"/>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6" name="Straight Connector 5">
            <a:extLst>
              <a:ext uri="{FF2B5EF4-FFF2-40B4-BE49-F238E27FC236}">
                <a16:creationId xmlns:a16="http://schemas.microsoft.com/office/drawing/2014/main" id="{AFAEFE05-0787-845E-F7B4-6BEB3BD4A21A}"/>
              </a:ext>
            </a:extLst>
          </p:cNvPr>
          <p:cNvCxnSpPr>
            <a:cxnSpLocks/>
            <a:stCxn id="10" idx="6"/>
          </p:cNvCxnSpPr>
          <p:nvPr/>
        </p:nvCxnSpPr>
        <p:spPr>
          <a:xfrm flipH="1">
            <a:off x="2544168" y="3191840"/>
            <a:ext cx="6880478" cy="11"/>
          </a:xfrm>
          <a:prstGeom prst="line">
            <a:avLst/>
          </a:prstGeom>
          <a:ln w="38100">
            <a:solidFill>
              <a:srgbClr val="FFC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EF12440-D931-9BC5-7444-5505C5954867}"/>
                  </a:ext>
                </a:extLst>
              </p:cNvPr>
              <p:cNvSpPr txBox="1"/>
              <p:nvPr/>
            </p:nvSpPr>
            <p:spPr>
              <a:xfrm>
                <a:off x="3723808" y="2622810"/>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1</m:t>
                              </m:r>
                            </m:sub>
                          </m:sSub>
                        </m:e>
                      </m:acc>
                    </m:oMath>
                  </m:oMathPara>
                </a14:m>
                <a:endParaRPr lang="en-US" i="1" dirty="0">
                  <a:solidFill>
                    <a:srgbClr val="FF0000"/>
                  </a:solidFill>
                </a:endParaRPr>
              </a:p>
            </p:txBody>
          </p:sp>
        </mc:Choice>
        <mc:Fallback xmlns="">
          <p:sp>
            <p:nvSpPr>
              <p:cNvPr id="15" name="TextBox 14">
                <a:extLst>
                  <a:ext uri="{FF2B5EF4-FFF2-40B4-BE49-F238E27FC236}">
                    <a16:creationId xmlns:a16="http://schemas.microsoft.com/office/drawing/2014/main" id="{CEF12440-D931-9BC5-7444-5505C5954867}"/>
                  </a:ext>
                </a:extLst>
              </p:cNvPr>
              <p:cNvSpPr txBox="1">
                <a:spLocks noRot="1" noChangeAspect="1" noMove="1" noResize="1" noEditPoints="1" noAdjustHandles="1" noChangeArrowheads="1" noChangeShapeType="1" noTextEdit="1"/>
              </p:cNvSpPr>
              <p:nvPr/>
            </p:nvSpPr>
            <p:spPr>
              <a:xfrm>
                <a:off x="3723808" y="2622810"/>
                <a:ext cx="415019" cy="402931"/>
              </a:xfrm>
              <a:prstGeom prst="rect">
                <a:avLst/>
              </a:prstGeom>
              <a:blipFill>
                <a:blip r:embed="rId5"/>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E48C0084-85B2-8144-940D-3BBFBD22E400}"/>
                  </a:ext>
                </a:extLst>
              </p:cNvPr>
              <p:cNvSpPr txBox="1"/>
              <p:nvPr/>
            </p:nvSpPr>
            <p:spPr>
              <a:xfrm>
                <a:off x="7758289" y="2555594"/>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2</m:t>
                              </m:r>
                            </m:sub>
                          </m:sSub>
                        </m:e>
                      </m:acc>
                    </m:oMath>
                  </m:oMathPara>
                </a14:m>
                <a:endParaRPr lang="en-US" i="1" dirty="0">
                  <a:solidFill>
                    <a:srgbClr val="FF0000"/>
                  </a:solidFill>
                </a:endParaRPr>
              </a:p>
            </p:txBody>
          </p:sp>
        </mc:Choice>
        <mc:Fallback xmlns="">
          <p:sp>
            <p:nvSpPr>
              <p:cNvPr id="21" name="TextBox 20">
                <a:extLst>
                  <a:ext uri="{FF2B5EF4-FFF2-40B4-BE49-F238E27FC236}">
                    <a16:creationId xmlns:a16="http://schemas.microsoft.com/office/drawing/2014/main" id="{E48C0084-85B2-8144-940D-3BBFBD22E400}"/>
                  </a:ext>
                </a:extLst>
              </p:cNvPr>
              <p:cNvSpPr txBox="1">
                <a:spLocks noRot="1" noChangeAspect="1" noMove="1" noResize="1" noEditPoints="1" noAdjustHandles="1" noChangeArrowheads="1" noChangeShapeType="1" noTextEdit="1"/>
              </p:cNvSpPr>
              <p:nvPr/>
            </p:nvSpPr>
            <p:spPr>
              <a:xfrm>
                <a:off x="7758289" y="2555594"/>
                <a:ext cx="415019" cy="402931"/>
              </a:xfrm>
              <a:prstGeom prst="rect">
                <a:avLst/>
              </a:prstGeom>
              <a:blipFill>
                <a:blip r:embed="rId6"/>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2504BD4B-D898-21A4-A5C4-B87A8255E04F}"/>
                  </a:ext>
                </a:extLst>
              </p:cNvPr>
              <p:cNvSpPr txBox="1"/>
              <p:nvPr/>
            </p:nvSpPr>
            <p:spPr>
              <a:xfrm>
                <a:off x="3881901" y="3830808"/>
                <a:ext cx="3934730" cy="112742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3600" b="0" i="1" smtClean="0">
                          <a:solidFill>
                            <a:srgbClr val="FF0000"/>
                          </a:solidFill>
                          <a:latin typeface="Cambria Math" panose="02040503050406030204" pitchFamily="18" charset="0"/>
                        </a:rPr>
                        <m:t>𝐹</m:t>
                      </m:r>
                      <m:r>
                        <a:rPr lang="en-US" sz="3600" b="0" i="1" smtClean="0">
                          <a:solidFill>
                            <a:srgbClr val="FF0000"/>
                          </a:solidFill>
                          <a:latin typeface="Cambria Math" panose="02040503050406030204" pitchFamily="18" charset="0"/>
                        </a:rPr>
                        <m:t>′′′=</m:t>
                      </m:r>
                      <m:r>
                        <a:rPr lang="en-US" sz="3600" b="0" i="1" smtClean="0">
                          <a:solidFill>
                            <a:srgbClr val="FF0000"/>
                          </a:solidFill>
                          <a:latin typeface="Cambria Math" panose="02040503050406030204" pitchFamily="18" charset="0"/>
                        </a:rPr>
                        <m:t>𝐺</m:t>
                      </m:r>
                      <m:f>
                        <m:fPr>
                          <m:ctrlPr>
                            <a:rPr lang="en-US" sz="3600" b="0" i="1" smtClean="0">
                              <a:solidFill>
                                <a:srgbClr val="FF0000"/>
                              </a:solidFill>
                              <a:latin typeface="Cambria Math" panose="02040503050406030204" pitchFamily="18" charset="0"/>
                            </a:rPr>
                          </m:ctrlPr>
                        </m:fPr>
                        <m:num>
                          <m:sSub>
                            <m:sSubPr>
                              <m:ctrlPr>
                                <a:rPr lang="en-US" sz="3600" b="0" i="1" smtClean="0">
                                  <a:solidFill>
                                    <a:srgbClr val="FF0000"/>
                                  </a:solidFill>
                                  <a:latin typeface="Cambria Math" panose="02040503050406030204" pitchFamily="18" charset="0"/>
                                </a:rPr>
                              </m:ctrlPr>
                            </m:sSubPr>
                            <m:e>
                              <m:r>
                                <a:rPr lang="en-US" sz="3600" i="1">
                                  <a:solidFill>
                                    <a:srgbClr val="FF0000"/>
                                  </a:solidFill>
                                  <a:latin typeface="Cambria Math" panose="02040503050406030204" pitchFamily="18" charset="0"/>
                                </a:rPr>
                                <m:t>4</m:t>
                              </m:r>
                              <m:r>
                                <a:rPr lang="en-US" sz="3600" i="1">
                                  <a:solidFill>
                                    <a:srgbClr val="FF0000"/>
                                  </a:solidFill>
                                  <a:latin typeface="Cambria Math" panose="02040503050406030204" pitchFamily="18" charset="0"/>
                                  <a:ea typeface="Cambria Math" panose="02040503050406030204" pitchFamily="18" charset="0"/>
                                </a:rPr>
                                <m:t>∙</m:t>
                              </m:r>
                              <m:r>
                                <a:rPr lang="en-US" sz="3600" b="0" i="1" smtClean="0">
                                  <a:solidFill>
                                    <a:srgbClr val="FF0000"/>
                                  </a:solidFill>
                                  <a:latin typeface="Cambria Math" panose="02040503050406030204" pitchFamily="18" charset="0"/>
                                </a:rPr>
                                <m:t>𝑚</m:t>
                              </m:r>
                            </m:e>
                            <m:sub>
                              <m:r>
                                <a:rPr lang="en-US" sz="3600" b="0" i="1" smtClean="0">
                                  <a:solidFill>
                                    <a:srgbClr val="FF0000"/>
                                  </a:solidFill>
                                  <a:latin typeface="Cambria Math" panose="02040503050406030204" pitchFamily="18" charset="0"/>
                                </a:rPr>
                                <m:t>1</m:t>
                              </m:r>
                            </m:sub>
                          </m:sSub>
                          <m:r>
                            <a:rPr lang="en-US" sz="3600" b="0" i="1" smtClean="0">
                              <a:solidFill>
                                <a:srgbClr val="FF0000"/>
                              </a:solidFill>
                              <a:latin typeface="Cambria Math" panose="02040503050406030204" pitchFamily="18" charset="0"/>
                              <a:ea typeface="Cambria Math" panose="02040503050406030204" pitchFamily="18" charset="0"/>
                            </a:rPr>
                            <m:t>∙</m:t>
                          </m:r>
                          <m:sSub>
                            <m:sSubPr>
                              <m:ctrlPr>
                                <a:rPr lang="en-US" sz="3600" i="1">
                                  <a:solidFill>
                                    <a:srgbClr val="FF0000"/>
                                  </a:solidFill>
                                  <a:latin typeface="Cambria Math" panose="02040503050406030204" pitchFamily="18" charset="0"/>
                                </a:rPr>
                              </m:ctrlPr>
                            </m:sSubPr>
                            <m:e>
                              <m:r>
                                <a:rPr lang="en-US" sz="3600" i="1">
                                  <a:solidFill>
                                    <a:srgbClr val="FF0000"/>
                                  </a:solidFill>
                                  <a:latin typeface="Cambria Math" panose="02040503050406030204" pitchFamily="18" charset="0"/>
                                </a:rPr>
                                <m:t>𝑚</m:t>
                              </m:r>
                            </m:e>
                            <m:sub>
                              <m:r>
                                <a:rPr lang="en-US" sz="3600" b="0" i="1" smtClean="0">
                                  <a:solidFill>
                                    <a:srgbClr val="FF0000"/>
                                  </a:solidFill>
                                  <a:latin typeface="Cambria Math" panose="02040503050406030204" pitchFamily="18" charset="0"/>
                                </a:rPr>
                                <m:t>2</m:t>
                              </m:r>
                            </m:sub>
                          </m:sSub>
                        </m:num>
                        <m:den>
                          <m:sSup>
                            <m:sSupPr>
                              <m:ctrlPr>
                                <a:rPr lang="en-US" sz="3600" b="0" i="1" smtClean="0">
                                  <a:solidFill>
                                    <a:srgbClr val="FF0000"/>
                                  </a:solidFill>
                                  <a:latin typeface="Cambria Math" panose="02040503050406030204" pitchFamily="18" charset="0"/>
                                </a:rPr>
                              </m:ctrlPr>
                            </m:sSupPr>
                            <m:e>
                              <m:r>
                                <a:rPr lang="en-US" sz="3600" b="0" i="1" smtClean="0">
                                  <a:solidFill>
                                    <a:srgbClr val="FF0000"/>
                                  </a:solidFill>
                                  <a:latin typeface="Cambria Math" panose="02040503050406030204" pitchFamily="18" charset="0"/>
                                </a:rPr>
                                <m:t>4</m:t>
                              </m:r>
                              <m:r>
                                <a:rPr lang="en-US" sz="3600" b="0" i="1" smtClean="0">
                                  <a:solidFill>
                                    <a:srgbClr val="FF0000"/>
                                  </a:solidFill>
                                  <a:latin typeface="Cambria Math" panose="02040503050406030204" pitchFamily="18" charset="0"/>
                                </a:rPr>
                                <m:t>𝑅</m:t>
                              </m:r>
                            </m:e>
                            <m:sup>
                              <m:r>
                                <a:rPr lang="en-US" sz="3600" b="0" i="1" smtClean="0">
                                  <a:solidFill>
                                    <a:srgbClr val="FF0000"/>
                                  </a:solidFill>
                                  <a:latin typeface="Cambria Math" panose="02040503050406030204" pitchFamily="18" charset="0"/>
                                </a:rPr>
                                <m:t>2</m:t>
                              </m:r>
                            </m:sup>
                          </m:sSup>
                        </m:den>
                      </m:f>
                    </m:oMath>
                  </m:oMathPara>
                </a14:m>
                <a:endParaRPr lang="en-US" sz="3600" i="1" dirty="0">
                  <a:solidFill>
                    <a:srgbClr val="FF0000"/>
                  </a:solidFill>
                </a:endParaRPr>
              </a:p>
            </p:txBody>
          </p:sp>
        </mc:Choice>
        <mc:Fallback xmlns="">
          <p:sp>
            <p:nvSpPr>
              <p:cNvPr id="22" name="TextBox 21">
                <a:extLst>
                  <a:ext uri="{FF2B5EF4-FFF2-40B4-BE49-F238E27FC236}">
                    <a16:creationId xmlns:a16="http://schemas.microsoft.com/office/drawing/2014/main" id="{2504BD4B-D898-21A4-A5C4-B87A8255E04F}"/>
                  </a:ext>
                </a:extLst>
              </p:cNvPr>
              <p:cNvSpPr txBox="1">
                <a:spLocks noRot="1" noChangeAspect="1" noMove="1" noResize="1" noEditPoints="1" noAdjustHandles="1" noChangeArrowheads="1" noChangeShapeType="1" noTextEdit="1"/>
              </p:cNvSpPr>
              <p:nvPr/>
            </p:nvSpPr>
            <p:spPr>
              <a:xfrm>
                <a:off x="3881901" y="3830808"/>
                <a:ext cx="3934730" cy="1127425"/>
              </a:xfrm>
              <a:prstGeom prst="rect">
                <a:avLst/>
              </a:prstGeom>
              <a:blipFill>
                <a:blip r:embed="rId7"/>
                <a:stretch>
                  <a:fillRect/>
                </a:stretch>
              </a:blipFill>
            </p:spPr>
            <p:txBody>
              <a:bodyPr/>
              <a:lstStyle/>
              <a:p>
                <a:r>
                  <a:rPr lang="en-150">
                    <a:noFill/>
                  </a:rPr>
                  <a:t> </a:t>
                </a:r>
              </a:p>
            </p:txBody>
          </p:sp>
        </mc:Fallback>
      </mc:AlternateContent>
      <p:sp>
        <p:nvSpPr>
          <p:cNvPr id="16" name="Subtitle 2">
            <a:extLst>
              <a:ext uri="{FF2B5EF4-FFF2-40B4-BE49-F238E27FC236}">
                <a16:creationId xmlns:a16="http://schemas.microsoft.com/office/drawing/2014/main" id="{CA40DB37-F224-824F-00B1-4BDAA07B2143}"/>
              </a:ext>
            </a:extLst>
          </p:cNvPr>
          <p:cNvSpPr txBox="1">
            <a:spLocks/>
          </p:cNvSpPr>
          <p:nvPr/>
        </p:nvSpPr>
        <p:spPr>
          <a:xfrm>
            <a:off x="1257273" y="5300531"/>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Τι θα συμβεί εάν διπλασιαστεί η απόσταση </a:t>
            </a:r>
            <a:r>
              <a:rPr lang="en-US" dirty="0">
                <a:solidFill>
                  <a:schemeClr val="bg1"/>
                </a:solidFill>
              </a:rPr>
              <a:t>R</a:t>
            </a:r>
            <a:r>
              <a:rPr lang="el-GR" dirty="0">
                <a:solidFill>
                  <a:schemeClr val="bg1"/>
                </a:solidFill>
              </a:rPr>
              <a:t>;</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F98AFC57-3F87-F47B-C516-D243CF8D7738}"/>
                  </a:ext>
                </a:extLst>
              </p:cNvPr>
              <p:cNvSpPr txBox="1"/>
              <p:nvPr/>
            </p:nvSpPr>
            <p:spPr>
              <a:xfrm>
                <a:off x="2153358" y="1933437"/>
                <a:ext cx="907417"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m:rPr>
                              <m:nor/>
                            </m:rPr>
                            <a:rPr lang="el-GR" dirty="0">
                              <a:solidFill>
                                <a:schemeClr val="accent1">
                                  <a:lumMod val="60000"/>
                                  <a:lumOff val="40000"/>
                                </a:schemeClr>
                              </a:solidFill>
                            </a:rPr>
                            <m:t>2</m:t>
                          </m:r>
                          <m:r>
                            <m:rPr>
                              <m:nor/>
                            </m:rPr>
                            <a:rPr lang="en-US" dirty="0">
                              <a:solidFill>
                                <a:srgbClr val="FF0000"/>
                              </a:solidFill>
                              <a:ea typeface="Cambria Math" panose="02040503050406030204" pitchFamily="18" charset="0"/>
                            </a:rPr>
                            <m:t> </m:t>
                          </m:r>
                          <m:r>
                            <a:rPr lang="en-US" i="1">
                              <a:solidFill>
                                <a:srgbClr val="B4C7E7"/>
                              </a:solidFill>
                              <a:latin typeface="Cambria Math" panose="02040503050406030204" pitchFamily="18" charset="0"/>
                              <a:ea typeface="Cambria Math" panose="02040503050406030204" pitchFamily="18" charset="0"/>
                            </a:rPr>
                            <m:t>∙</m:t>
                          </m:r>
                          <m:r>
                            <a:rPr lang="en-US" b="0" i="1" smtClean="0">
                              <a:solidFill>
                                <a:schemeClr val="accent1">
                                  <a:lumMod val="60000"/>
                                  <a:lumOff val="40000"/>
                                </a:schemeClr>
                              </a:solidFill>
                              <a:latin typeface="Cambria Math" panose="02040503050406030204" pitchFamily="18" charset="0"/>
                            </a:rPr>
                            <m:t>𝑚</m:t>
                          </m:r>
                        </m:e>
                        <m:sub>
                          <m:r>
                            <a:rPr lang="en-US" b="0" i="1" smtClean="0">
                              <a:solidFill>
                                <a:schemeClr val="accent1">
                                  <a:lumMod val="60000"/>
                                  <a:lumOff val="40000"/>
                                </a:schemeClr>
                              </a:solidFill>
                              <a:latin typeface="Cambria Math" panose="02040503050406030204" pitchFamily="18" charset="0"/>
                            </a:rPr>
                            <m:t>1</m:t>
                          </m:r>
                        </m:sub>
                      </m:sSub>
                    </m:oMath>
                  </m:oMathPara>
                </a14:m>
                <a:endParaRPr lang="en-US" i="1" dirty="0">
                  <a:solidFill>
                    <a:srgbClr val="FFC000"/>
                  </a:solidFill>
                </a:endParaRPr>
              </a:p>
            </p:txBody>
          </p:sp>
        </mc:Choice>
        <mc:Fallback xmlns="">
          <p:sp>
            <p:nvSpPr>
              <p:cNvPr id="9" name="TextBox 8">
                <a:extLst>
                  <a:ext uri="{FF2B5EF4-FFF2-40B4-BE49-F238E27FC236}">
                    <a16:creationId xmlns:a16="http://schemas.microsoft.com/office/drawing/2014/main" id="{F98AFC57-3F87-F47B-C516-D243CF8D7738}"/>
                  </a:ext>
                </a:extLst>
              </p:cNvPr>
              <p:cNvSpPr txBox="1">
                <a:spLocks noRot="1" noChangeAspect="1" noMove="1" noResize="1" noEditPoints="1" noAdjustHandles="1" noChangeArrowheads="1" noChangeShapeType="1" noTextEdit="1"/>
              </p:cNvSpPr>
              <p:nvPr/>
            </p:nvSpPr>
            <p:spPr>
              <a:xfrm>
                <a:off x="2153358" y="1933437"/>
                <a:ext cx="907417" cy="369332"/>
              </a:xfrm>
              <a:prstGeom prst="rect">
                <a:avLst/>
              </a:prstGeom>
              <a:blipFill>
                <a:blip r:embed="rId8"/>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7BA46632-A974-8EFA-22F9-3134B9F67820}"/>
                  </a:ext>
                </a:extLst>
              </p:cNvPr>
              <p:cNvSpPr txBox="1"/>
              <p:nvPr/>
            </p:nvSpPr>
            <p:spPr>
              <a:xfrm>
                <a:off x="8948024" y="1826107"/>
                <a:ext cx="97349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m:rPr>
                              <m:nor/>
                            </m:rPr>
                            <a:rPr lang="el-GR" dirty="0">
                              <a:solidFill>
                                <a:schemeClr val="accent1">
                                  <a:lumMod val="60000"/>
                                  <a:lumOff val="40000"/>
                                </a:schemeClr>
                              </a:solidFill>
                            </a:rPr>
                            <m:t>2</m:t>
                          </m:r>
                          <m:r>
                            <m:rPr>
                              <m:nor/>
                            </m:rPr>
                            <a:rPr lang="en-US" dirty="0">
                              <a:solidFill>
                                <a:srgbClr val="FF0000"/>
                              </a:solidFill>
                              <a:ea typeface="Cambria Math" panose="02040503050406030204" pitchFamily="18" charset="0"/>
                            </a:rPr>
                            <m:t> </m:t>
                          </m:r>
                          <m:r>
                            <a:rPr lang="en-US" i="1">
                              <a:solidFill>
                                <a:srgbClr val="B4C7E7"/>
                              </a:solidFill>
                              <a:latin typeface="Cambria Math" panose="02040503050406030204" pitchFamily="18" charset="0"/>
                              <a:ea typeface="Cambria Math" panose="02040503050406030204" pitchFamily="18" charset="0"/>
                            </a:rPr>
                            <m:t>∙</m:t>
                          </m:r>
                          <m:r>
                            <a:rPr lang="en-US" b="0" i="1" smtClean="0">
                              <a:solidFill>
                                <a:schemeClr val="accent1">
                                  <a:lumMod val="60000"/>
                                  <a:lumOff val="40000"/>
                                </a:schemeClr>
                              </a:solidFill>
                              <a:latin typeface="Cambria Math" panose="02040503050406030204" pitchFamily="18" charset="0"/>
                            </a:rPr>
                            <m:t>𝑚</m:t>
                          </m:r>
                        </m:e>
                        <m:sub>
                          <m:r>
                            <a:rPr lang="en-US" b="0" i="1" smtClean="0">
                              <a:solidFill>
                                <a:schemeClr val="accent1">
                                  <a:lumMod val="60000"/>
                                  <a:lumOff val="40000"/>
                                </a:schemeClr>
                              </a:solidFill>
                              <a:latin typeface="Cambria Math" panose="02040503050406030204" pitchFamily="18" charset="0"/>
                            </a:rPr>
                            <m:t>2</m:t>
                          </m:r>
                        </m:sub>
                      </m:sSub>
                    </m:oMath>
                  </m:oMathPara>
                </a14:m>
                <a:endParaRPr lang="en-US" i="1" dirty="0">
                  <a:solidFill>
                    <a:srgbClr val="FFC000"/>
                  </a:solidFill>
                </a:endParaRPr>
              </a:p>
            </p:txBody>
          </p:sp>
        </mc:Choice>
        <mc:Fallback xmlns="">
          <p:sp>
            <p:nvSpPr>
              <p:cNvPr id="11" name="TextBox 10">
                <a:extLst>
                  <a:ext uri="{FF2B5EF4-FFF2-40B4-BE49-F238E27FC236}">
                    <a16:creationId xmlns:a16="http://schemas.microsoft.com/office/drawing/2014/main" id="{7BA46632-A974-8EFA-22F9-3134B9F67820}"/>
                  </a:ext>
                </a:extLst>
              </p:cNvPr>
              <p:cNvSpPr txBox="1">
                <a:spLocks noRot="1" noChangeAspect="1" noMove="1" noResize="1" noEditPoints="1" noAdjustHandles="1" noChangeArrowheads="1" noChangeShapeType="1" noTextEdit="1"/>
              </p:cNvSpPr>
              <p:nvPr/>
            </p:nvSpPr>
            <p:spPr>
              <a:xfrm>
                <a:off x="8948024" y="1826107"/>
                <a:ext cx="973490" cy="369332"/>
              </a:xfrm>
              <a:prstGeom prst="rect">
                <a:avLst/>
              </a:prstGeom>
              <a:blipFill>
                <a:blip r:embed="rId9"/>
                <a:stretch>
                  <a:fillRect/>
                </a:stretch>
              </a:blipFill>
            </p:spPr>
            <p:txBody>
              <a:bodyPr/>
              <a:lstStyle/>
              <a:p>
                <a:r>
                  <a:rPr lang="en-150">
                    <a:noFill/>
                  </a:rPr>
                  <a:t> </a:t>
                </a:r>
              </a:p>
            </p:txBody>
          </p:sp>
        </mc:Fallback>
      </mc:AlternateContent>
      <p:cxnSp>
        <p:nvCxnSpPr>
          <p:cNvPr id="13" name="Straight Arrow Connector 12">
            <a:extLst>
              <a:ext uri="{FF2B5EF4-FFF2-40B4-BE49-F238E27FC236}">
                <a16:creationId xmlns:a16="http://schemas.microsoft.com/office/drawing/2014/main" id="{35DFD12B-9C6C-41C9-7747-327DC33F8A05}"/>
              </a:ext>
            </a:extLst>
          </p:cNvPr>
          <p:cNvCxnSpPr>
            <a:cxnSpLocks/>
          </p:cNvCxnSpPr>
          <p:nvPr/>
        </p:nvCxnSpPr>
        <p:spPr>
          <a:xfrm>
            <a:off x="2582508" y="3188068"/>
            <a:ext cx="288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028DD8F6-062D-C4C1-F674-0743E5F38810}"/>
              </a:ext>
            </a:extLst>
          </p:cNvPr>
          <p:cNvCxnSpPr>
            <a:cxnSpLocks/>
          </p:cNvCxnSpPr>
          <p:nvPr/>
        </p:nvCxnSpPr>
        <p:spPr>
          <a:xfrm rot="10800000">
            <a:off x="6472646" y="3188068"/>
            <a:ext cx="288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4C886191-0207-1CD3-98A4-6E30A143C31E}"/>
              </a:ext>
            </a:extLst>
          </p:cNvPr>
          <p:cNvSpPr/>
          <p:nvPr/>
        </p:nvSpPr>
        <p:spPr>
          <a:xfrm>
            <a:off x="2464027"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10" name="Oval 9">
            <a:extLst>
              <a:ext uri="{FF2B5EF4-FFF2-40B4-BE49-F238E27FC236}">
                <a16:creationId xmlns:a16="http://schemas.microsoft.com/office/drawing/2014/main" id="{6D707A94-EDD8-1A65-9B8B-00397F75DD7B}"/>
              </a:ext>
            </a:extLst>
          </p:cNvPr>
          <p:cNvSpPr/>
          <p:nvPr/>
        </p:nvSpPr>
        <p:spPr>
          <a:xfrm>
            <a:off x="9280646"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Tree>
    <p:extLst>
      <p:ext uri="{BB962C8B-B14F-4D97-AF65-F5344CB8AC3E}">
        <p14:creationId xmlns:p14="http://schemas.microsoft.com/office/powerpoint/2010/main" val="36971497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E91731F4-315E-7BDB-3F92-C3E9FA2C2FBB}"/>
              </a:ext>
            </a:extLst>
          </p:cNvPr>
          <p:cNvSpPr txBox="1">
            <a:spLocks/>
          </p:cNvSpPr>
          <p:nvPr/>
        </p:nvSpPr>
        <p:spPr>
          <a:xfrm>
            <a:off x="1430893" y="333152"/>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Ο Νόμος της Παγκόσμιας Έλξης</a:t>
            </a:r>
          </a:p>
        </p:txBody>
      </p:sp>
      <p:sp>
        <p:nvSpPr>
          <p:cNvPr id="2" name="Oval 1">
            <a:extLst>
              <a:ext uri="{FF2B5EF4-FFF2-40B4-BE49-F238E27FC236}">
                <a16:creationId xmlns:a16="http://schemas.microsoft.com/office/drawing/2014/main" id="{42D49DC4-6492-FD86-0F0B-E7315C13391A}"/>
              </a:ext>
            </a:extLst>
          </p:cNvPr>
          <p:cNvSpPr/>
          <p:nvPr/>
        </p:nvSpPr>
        <p:spPr>
          <a:xfrm>
            <a:off x="1718682" y="2398817"/>
            <a:ext cx="1618284" cy="1586046"/>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0E25EBF-9736-92A2-5118-11572B1A9218}"/>
                  </a:ext>
                </a:extLst>
              </p:cNvPr>
              <p:cNvSpPr txBox="1"/>
              <p:nvPr/>
            </p:nvSpPr>
            <p:spPr>
              <a:xfrm>
                <a:off x="5444644" y="2750320"/>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rgbClr val="FFC000"/>
                          </a:solidFill>
                          <a:latin typeface="Cambria Math" panose="02040503050406030204" pitchFamily="18" charset="0"/>
                        </a:rPr>
                        <m:t>2</m:t>
                      </m:r>
                      <m:r>
                        <a:rPr lang="en-US" b="0" i="1" smtClean="0">
                          <a:solidFill>
                            <a:srgbClr val="FFC000"/>
                          </a:solidFill>
                          <a:latin typeface="Cambria Math" panose="02040503050406030204" pitchFamily="18" charset="0"/>
                        </a:rPr>
                        <m:t>𝑅</m:t>
                      </m:r>
                    </m:oMath>
                  </m:oMathPara>
                </a14:m>
                <a:endParaRPr lang="en-US" i="1" dirty="0">
                  <a:solidFill>
                    <a:srgbClr val="FFC000"/>
                  </a:solidFill>
                </a:endParaRPr>
              </a:p>
            </p:txBody>
          </p:sp>
        </mc:Choice>
        <mc:Fallback xmlns="">
          <p:sp>
            <p:nvSpPr>
              <p:cNvPr id="7" name="TextBox 6">
                <a:extLst>
                  <a:ext uri="{FF2B5EF4-FFF2-40B4-BE49-F238E27FC236}">
                    <a16:creationId xmlns:a16="http://schemas.microsoft.com/office/drawing/2014/main" id="{40E25EBF-9736-92A2-5118-11572B1A9218}"/>
                  </a:ext>
                </a:extLst>
              </p:cNvPr>
              <p:cNvSpPr txBox="1">
                <a:spLocks noRot="1" noChangeAspect="1" noMove="1" noResize="1" noEditPoints="1" noAdjustHandles="1" noChangeArrowheads="1" noChangeShapeType="1" noTextEdit="1"/>
              </p:cNvSpPr>
              <p:nvPr/>
            </p:nvSpPr>
            <p:spPr>
              <a:xfrm>
                <a:off x="5444644" y="2750320"/>
                <a:ext cx="809244" cy="369332"/>
              </a:xfrm>
              <a:prstGeom prst="rect">
                <a:avLst/>
              </a:prstGeom>
              <a:blipFill>
                <a:blip r:embed="rId3"/>
                <a:stretch>
                  <a:fillRect/>
                </a:stretch>
              </a:blipFill>
            </p:spPr>
            <p:txBody>
              <a:bodyPr/>
              <a:lstStyle/>
              <a:p>
                <a:r>
                  <a:rPr lang="en-150">
                    <a:noFill/>
                  </a:rPr>
                  <a:t> </a:t>
                </a:r>
              </a:p>
            </p:txBody>
          </p:sp>
        </mc:Fallback>
      </mc:AlternateContent>
      <p:sp>
        <p:nvSpPr>
          <p:cNvPr id="8" name="Oval 7">
            <a:extLst>
              <a:ext uri="{FF2B5EF4-FFF2-40B4-BE49-F238E27FC236}">
                <a16:creationId xmlns:a16="http://schemas.microsoft.com/office/drawing/2014/main" id="{7994C36F-8AE0-866D-2323-867C4CB50DEB}"/>
              </a:ext>
            </a:extLst>
          </p:cNvPr>
          <p:cNvSpPr/>
          <p:nvPr/>
        </p:nvSpPr>
        <p:spPr>
          <a:xfrm>
            <a:off x="8606337" y="2445541"/>
            <a:ext cx="1492619" cy="1492619"/>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6" name="Straight Connector 5">
            <a:extLst>
              <a:ext uri="{FF2B5EF4-FFF2-40B4-BE49-F238E27FC236}">
                <a16:creationId xmlns:a16="http://schemas.microsoft.com/office/drawing/2014/main" id="{AFAEFE05-0787-845E-F7B4-6BEB3BD4A21A}"/>
              </a:ext>
            </a:extLst>
          </p:cNvPr>
          <p:cNvCxnSpPr>
            <a:cxnSpLocks/>
            <a:stCxn id="10" idx="6"/>
          </p:cNvCxnSpPr>
          <p:nvPr/>
        </p:nvCxnSpPr>
        <p:spPr>
          <a:xfrm flipH="1">
            <a:off x="2544168" y="3191840"/>
            <a:ext cx="6880478" cy="11"/>
          </a:xfrm>
          <a:prstGeom prst="line">
            <a:avLst/>
          </a:prstGeom>
          <a:ln w="38100">
            <a:solidFill>
              <a:srgbClr val="FFC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75B09A53-1620-C022-3F35-9CEDF4094A52}"/>
                  </a:ext>
                </a:extLst>
              </p:cNvPr>
              <p:cNvSpPr txBox="1"/>
              <p:nvPr/>
            </p:nvSpPr>
            <p:spPr>
              <a:xfrm>
                <a:off x="2153359" y="1933437"/>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𝑚</m:t>
                          </m:r>
                        </m:e>
                        <m:sub>
                          <m:r>
                            <a:rPr lang="en-US" b="0" i="1" smtClean="0">
                              <a:solidFill>
                                <a:schemeClr val="accent1">
                                  <a:lumMod val="60000"/>
                                  <a:lumOff val="40000"/>
                                </a:schemeClr>
                              </a:solidFill>
                              <a:latin typeface="Cambria Math" panose="02040503050406030204" pitchFamily="18" charset="0"/>
                            </a:rPr>
                            <m:t>1</m:t>
                          </m:r>
                        </m:sub>
                      </m:sSub>
                    </m:oMath>
                  </m:oMathPara>
                </a14:m>
                <a:endParaRPr lang="en-US" i="1" dirty="0">
                  <a:solidFill>
                    <a:srgbClr val="FFC000"/>
                  </a:solidFill>
                </a:endParaRPr>
              </a:p>
            </p:txBody>
          </p:sp>
        </mc:Choice>
        <mc:Fallback xmlns="">
          <p:sp>
            <p:nvSpPr>
              <p:cNvPr id="12" name="TextBox 11">
                <a:extLst>
                  <a:ext uri="{FF2B5EF4-FFF2-40B4-BE49-F238E27FC236}">
                    <a16:creationId xmlns:a16="http://schemas.microsoft.com/office/drawing/2014/main" id="{75B09A53-1620-C022-3F35-9CEDF4094A52}"/>
                  </a:ext>
                </a:extLst>
              </p:cNvPr>
              <p:cNvSpPr txBox="1">
                <a:spLocks noRot="1" noChangeAspect="1" noMove="1" noResize="1" noEditPoints="1" noAdjustHandles="1" noChangeArrowheads="1" noChangeShapeType="1" noTextEdit="1"/>
              </p:cNvSpPr>
              <p:nvPr/>
            </p:nvSpPr>
            <p:spPr>
              <a:xfrm>
                <a:off x="2153359" y="1933437"/>
                <a:ext cx="809244" cy="369332"/>
              </a:xfrm>
              <a:prstGeom prst="rect">
                <a:avLst/>
              </a:prstGeom>
              <a:blipFill>
                <a:blip r:embed="rId4"/>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EF12440-D931-9BC5-7444-5505C5954867}"/>
                  </a:ext>
                </a:extLst>
              </p:cNvPr>
              <p:cNvSpPr txBox="1"/>
              <p:nvPr/>
            </p:nvSpPr>
            <p:spPr>
              <a:xfrm>
                <a:off x="3723808" y="2622810"/>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1</m:t>
                              </m:r>
                            </m:sub>
                          </m:sSub>
                        </m:e>
                      </m:acc>
                    </m:oMath>
                  </m:oMathPara>
                </a14:m>
                <a:endParaRPr lang="en-US" i="1" dirty="0">
                  <a:solidFill>
                    <a:srgbClr val="FF0000"/>
                  </a:solidFill>
                </a:endParaRPr>
              </a:p>
            </p:txBody>
          </p:sp>
        </mc:Choice>
        <mc:Fallback xmlns="">
          <p:sp>
            <p:nvSpPr>
              <p:cNvPr id="15" name="TextBox 14">
                <a:extLst>
                  <a:ext uri="{FF2B5EF4-FFF2-40B4-BE49-F238E27FC236}">
                    <a16:creationId xmlns:a16="http://schemas.microsoft.com/office/drawing/2014/main" id="{CEF12440-D931-9BC5-7444-5505C5954867}"/>
                  </a:ext>
                </a:extLst>
              </p:cNvPr>
              <p:cNvSpPr txBox="1">
                <a:spLocks noRot="1" noChangeAspect="1" noMove="1" noResize="1" noEditPoints="1" noAdjustHandles="1" noChangeArrowheads="1" noChangeShapeType="1" noTextEdit="1"/>
              </p:cNvSpPr>
              <p:nvPr/>
            </p:nvSpPr>
            <p:spPr>
              <a:xfrm>
                <a:off x="3723808" y="2622810"/>
                <a:ext cx="415019" cy="402931"/>
              </a:xfrm>
              <a:prstGeom prst="rect">
                <a:avLst/>
              </a:prstGeom>
              <a:blipFill>
                <a:blip r:embed="rId5"/>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E48C0084-85B2-8144-940D-3BBFBD22E400}"/>
                  </a:ext>
                </a:extLst>
              </p:cNvPr>
              <p:cNvSpPr txBox="1"/>
              <p:nvPr/>
            </p:nvSpPr>
            <p:spPr>
              <a:xfrm>
                <a:off x="7758289" y="2555594"/>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2</m:t>
                              </m:r>
                            </m:sub>
                          </m:sSub>
                        </m:e>
                      </m:acc>
                    </m:oMath>
                  </m:oMathPara>
                </a14:m>
                <a:endParaRPr lang="en-US" i="1" dirty="0">
                  <a:solidFill>
                    <a:srgbClr val="FF0000"/>
                  </a:solidFill>
                </a:endParaRPr>
              </a:p>
            </p:txBody>
          </p:sp>
        </mc:Choice>
        <mc:Fallback xmlns="">
          <p:sp>
            <p:nvSpPr>
              <p:cNvPr id="21" name="TextBox 20">
                <a:extLst>
                  <a:ext uri="{FF2B5EF4-FFF2-40B4-BE49-F238E27FC236}">
                    <a16:creationId xmlns:a16="http://schemas.microsoft.com/office/drawing/2014/main" id="{E48C0084-85B2-8144-940D-3BBFBD22E400}"/>
                  </a:ext>
                </a:extLst>
              </p:cNvPr>
              <p:cNvSpPr txBox="1">
                <a:spLocks noRot="1" noChangeAspect="1" noMove="1" noResize="1" noEditPoints="1" noAdjustHandles="1" noChangeArrowheads="1" noChangeShapeType="1" noTextEdit="1"/>
              </p:cNvSpPr>
              <p:nvPr/>
            </p:nvSpPr>
            <p:spPr>
              <a:xfrm>
                <a:off x="7758289" y="2555594"/>
                <a:ext cx="415019" cy="402931"/>
              </a:xfrm>
              <a:prstGeom prst="rect">
                <a:avLst/>
              </a:prstGeom>
              <a:blipFill>
                <a:blip r:embed="rId6"/>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2504BD4B-D898-21A4-A5C4-B87A8255E04F}"/>
                  </a:ext>
                </a:extLst>
              </p:cNvPr>
              <p:cNvSpPr txBox="1"/>
              <p:nvPr/>
            </p:nvSpPr>
            <p:spPr>
              <a:xfrm>
                <a:off x="3881901" y="3830808"/>
                <a:ext cx="3934730" cy="112742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3600" b="0" i="1" smtClean="0">
                          <a:solidFill>
                            <a:srgbClr val="FF0000"/>
                          </a:solidFill>
                          <a:latin typeface="Cambria Math" panose="02040503050406030204" pitchFamily="18" charset="0"/>
                        </a:rPr>
                        <m:t>𝐹</m:t>
                      </m:r>
                      <m:r>
                        <a:rPr lang="en-US" sz="3600" b="0" i="1" smtClean="0">
                          <a:solidFill>
                            <a:srgbClr val="FF0000"/>
                          </a:solidFill>
                          <a:latin typeface="Cambria Math" panose="02040503050406030204" pitchFamily="18" charset="0"/>
                        </a:rPr>
                        <m:t>′′′=</m:t>
                      </m:r>
                      <m:f>
                        <m:fPr>
                          <m:ctrlPr>
                            <a:rPr lang="en-US" sz="3600" b="0" i="1" smtClean="0">
                              <a:solidFill>
                                <a:srgbClr val="FF0000"/>
                              </a:solidFill>
                              <a:latin typeface="Cambria Math" panose="02040503050406030204" pitchFamily="18" charset="0"/>
                            </a:rPr>
                          </m:ctrlPr>
                        </m:fPr>
                        <m:num>
                          <m:r>
                            <a:rPr lang="en-US" sz="3600" b="0" i="1" smtClean="0">
                              <a:solidFill>
                                <a:srgbClr val="FF0000"/>
                              </a:solidFill>
                              <a:latin typeface="Cambria Math" panose="02040503050406030204" pitchFamily="18" charset="0"/>
                            </a:rPr>
                            <m:t>4</m:t>
                          </m:r>
                        </m:num>
                        <m:den>
                          <m:r>
                            <a:rPr lang="en-US" sz="3600" b="0" i="1" smtClean="0">
                              <a:solidFill>
                                <a:srgbClr val="FF0000"/>
                              </a:solidFill>
                              <a:latin typeface="Cambria Math" panose="02040503050406030204" pitchFamily="18" charset="0"/>
                            </a:rPr>
                            <m:t>4</m:t>
                          </m:r>
                        </m:den>
                      </m:f>
                      <m:r>
                        <a:rPr lang="en-US" sz="3600" i="1">
                          <a:solidFill>
                            <a:srgbClr val="FF0000"/>
                          </a:solidFill>
                          <a:latin typeface="Cambria Math" panose="02040503050406030204" pitchFamily="18" charset="0"/>
                          <a:ea typeface="Cambria Math" panose="02040503050406030204" pitchFamily="18" charset="0"/>
                        </a:rPr>
                        <m:t>∙</m:t>
                      </m:r>
                      <m:r>
                        <a:rPr lang="en-US" sz="3600" b="0" i="1" smtClean="0">
                          <a:solidFill>
                            <a:srgbClr val="FF0000"/>
                          </a:solidFill>
                          <a:latin typeface="Cambria Math" panose="02040503050406030204" pitchFamily="18" charset="0"/>
                        </a:rPr>
                        <m:t>𝐺</m:t>
                      </m:r>
                      <m:f>
                        <m:fPr>
                          <m:ctrlPr>
                            <a:rPr lang="en-US" sz="3600" b="0" i="1" smtClean="0">
                              <a:solidFill>
                                <a:srgbClr val="FF0000"/>
                              </a:solidFill>
                              <a:latin typeface="Cambria Math" panose="02040503050406030204" pitchFamily="18" charset="0"/>
                            </a:rPr>
                          </m:ctrlPr>
                        </m:fPr>
                        <m:num>
                          <m:sSub>
                            <m:sSubPr>
                              <m:ctrlPr>
                                <a:rPr lang="en-US" sz="3600" b="0" i="1" smtClean="0">
                                  <a:solidFill>
                                    <a:srgbClr val="FF0000"/>
                                  </a:solidFill>
                                  <a:latin typeface="Cambria Math" panose="02040503050406030204" pitchFamily="18" charset="0"/>
                                </a:rPr>
                              </m:ctrlPr>
                            </m:sSubPr>
                            <m:e>
                              <m:r>
                                <a:rPr lang="en-US" sz="3600" b="0" i="1" smtClean="0">
                                  <a:solidFill>
                                    <a:srgbClr val="FF0000"/>
                                  </a:solidFill>
                                  <a:latin typeface="Cambria Math" panose="02040503050406030204" pitchFamily="18" charset="0"/>
                                </a:rPr>
                                <m:t>𝑚</m:t>
                              </m:r>
                            </m:e>
                            <m:sub>
                              <m:r>
                                <a:rPr lang="en-US" sz="3600" b="0" i="1" smtClean="0">
                                  <a:solidFill>
                                    <a:srgbClr val="FF0000"/>
                                  </a:solidFill>
                                  <a:latin typeface="Cambria Math" panose="02040503050406030204" pitchFamily="18" charset="0"/>
                                </a:rPr>
                                <m:t>1</m:t>
                              </m:r>
                            </m:sub>
                          </m:sSub>
                          <m:r>
                            <a:rPr lang="en-US" sz="3600" b="0" i="1" smtClean="0">
                              <a:solidFill>
                                <a:srgbClr val="FF0000"/>
                              </a:solidFill>
                              <a:latin typeface="Cambria Math" panose="02040503050406030204" pitchFamily="18" charset="0"/>
                              <a:ea typeface="Cambria Math" panose="02040503050406030204" pitchFamily="18" charset="0"/>
                            </a:rPr>
                            <m:t>∙</m:t>
                          </m:r>
                          <m:sSub>
                            <m:sSubPr>
                              <m:ctrlPr>
                                <a:rPr lang="en-US" sz="3600" i="1">
                                  <a:solidFill>
                                    <a:srgbClr val="FF0000"/>
                                  </a:solidFill>
                                  <a:latin typeface="Cambria Math" panose="02040503050406030204" pitchFamily="18" charset="0"/>
                                </a:rPr>
                              </m:ctrlPr>
                            </m:sSubPr>
                            <m:e>
                              <m:r>
                                <a:rPr lang="en-US" sz="3600" i="1">
                                  <a:solidFill>
                                    <a:srgbClr val="FF0000"/>
                                  </a:solidFill>
                                  <a:latin typeface="Cambria Math" panose="02040503050406030204" pitchFamily="18" charset="0"/>
                                </a:rPr>
                                <m:t>𝑚</m:t>
                              </m:r>
                            </m:e>
                            <m:sub>
                              <m:r>
                                <a:rPr lang="en-US" sz="3600" b="0" i="1" smtClean="0">
                                  <a:solidFill>
                                    <a:srgbClr val="FF0000"/>
                                  </a:solidFill>
                                  <a:latin typeface="Cambria Math" panose="02040503050406030204" pitchFamily="18" charset="0"/>
                                </a:rPr>
                                <m:t>2</m:t>
                              </m:r>
                            </m:sub>
                          </m:sSub>
                        </m:num>
                        <m:den>
                          <m:sSup>
                            <m:sSupPr>
                              <m:ctrlPr>
                                <a:rPr lang="en-US" sz="3600" b="0" i="1" smtClean="0">
                                  <a:solidFill>
                                    <a:srgbClr val="FF0000"/>
                                  </a:solidFill>
                                  <a:latin typeface="Cambria Math" panose="02040503050406030204" pitchFamily="18" charset="0"/>
                                </a:rPr>
                              </m:ctrlPr>
                            </m:sSupPr>
                            <m:e>
                              <m:r>
                                <a:rPr lang="en-US" sz="3600" b="0" i="1" smtClean="0">
                                  <a:solidFill>
                                    <a:srgbClr val="FF0000"/>
                                  </a:solidFill>
                                  <a:latin typeface="Cambria Math" panose="02040503050406030204" pitchFamily="18" charset="0"/>
                                </a:rPr>
                                <m:t>𝑅</m:t>
                              </m:r>
                            </m:e>
                            <m:sup>
                              <m:r>
                                <a:rPr lang="en-US" sz="3600" b="0" i="1" smtClean="0">
                                  <a:solidFill>
                                    <a:srgbClr val="FF0000"/>
                                  </a:solidFill>
                                  <a:latin typeface="Cambria Math" panose="02040503050406030204" pitchFamily="18" charset="0"/>
                                </a:rPr>
                                <m:t>2</m:t>
                              </m:r>
                            </m:sup>
                          </m:sSup>
                        </m:den>
                      </m:f>
                    </m:oMath>
                  </m:oMathPara>
                </a14:m>
                <a:endParaRPr lang="en-US" sz="3600" i="1" dirty="0">
                  <a:solidFill>
                    <a:srgbClr val="FF0000"/>
                  </a:solidFill>
                </a:endParaRPr>
              </a:p>
            </p:txBody>
          </p:sp>
        </mc:Choice>
        <mc:Fallback xmlns="">
          <p:sp>
            <p:nvSpPr>
              <p:cNvPr id="22" name="TextBox 21">
                <a:extLst>
                  <a:ext uri="{FF2B5EF4-FFF2-40B4-BE49-F238E27FC236}">
                    <a16:creationId xmlns:a16="http://schemas.microsoft.com/office/drawing/2014/main" id="{2504BD4B-D898-21A4-A5C4-B87A8255E04F}"/>
                  </a:ext>
                </a:extLst>
              </p:cNvPr>
              <p:cNvSpPr txBox="1">
                <a:spLocks noRot="1" noChangeAspect="1" noMove="1" noResize="1" noEditPoints="1" noAdjustHandles="1" noChangeArrowheads="1" noChangeShapeType="1" noTextEdit="1"/>
              </p:cNvSpPr>
              <p:nvPr/>
            </p:nvSpPr>
            <p:spPr>
              <a:xfrm>
                <a:off x="3881901" y="3830808"/>
                <a:ext cx="3934730" cy="1127425"/>
              </a:xfrm>
              <a:prstGeom prst="rect">
                <a:avLst/>
              </a:prstGeom>
              <a:blipFill>
                <a:blip r:embed="rId7"/>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4CD5DE9-2898-2E75-22A9-0499676AA4D2}"/>
                  </a:ext>
                </a:extLst>
              </p:cNvPr>
              <p:cNvSpPr txBox="1"/>
              <p:nvPr/>
            </p:nvSpPr>
            <p:spPr>
              <a:xfrm>
                <a:off x="8948024" y="1826107"/>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𝑚</m:t>
                          </m:r>
                        </m:e>
                        <m:sub>
                          <m:r>
                            <a:rPr lang="en-US" b="0" i="1" smtClean="0">
                              <a:solidFill>
                                <a:schemeClr val="accent1">
                                  <a:lumMod val="60000"/>
                                  <a:lumOff val="40000"/>
                                </a:schemeClr>
                              </a:solidFill>
                              <a:latin typeface="Cambria Math" panose="02040503050406030204" pitchFamily="18" charset="0"/>
                            </a:rPr>
                            <m:t>2</m:t>
                          </m:r>
                        </m:sub>
                      </m:sSub>
                    </m:oMath>
                  </m:oMathPara>
                </a14:m>
                <a:endParaRPr lang="en-US" i="1" dirty="0">
                  <a:solidFill>
                    <a:srgbClr val="FFC000"/>
                  </a:solidFill>
                </a:endParaRPr>
              </a:p>
            </p:txBody>
          </p:sp>
        </mc:Choice>
        <mc:Fallback xmlns="">
          <p:sp>
            <p:nvSpPr>
              <p:cNvPr id="3" name="TextBox 2">
                <a:extLst>
                  <a:ext uri="{FF2B5EF4-FFF2-40B4-BE49-F238E27FC236}">
                    <a16:creationId xmlns:a16="http://schemas.microsoft.com/office/drawing/2014/main" id="{54CD5DE9-2898-2E75-22A9-0499676AA4D2}"/>
                  </a:ext>
                </a:extLst>
              </p:cNvPr>
              <p:cNvSpPr txBox="1">
                <a:spLocks noRot="1" noChangeAspect="1" noMove="1" noResize="1" noEditPoints="1" noAdjustHandles="1" noChangeArrowheads="1" noChangeShapeType="1" noTextEdit="1"/>
              </p:cNvSpPr>
              <p:nvPr/>
            </p:nvSpPr>
            <p:spPr>
              <a:xfrm>
                <a:off x="8948024" y="1826107"/>
                <a:ext cx="809244" cy="369332"/>
              </a:xfrm>
              <a:prstGeom prst="rect">
                <a:avLst/>
              </a:prstGeom>
              <a:blipFill>
                <a:blip r:embed="rId8"/>
                <a:stretch>
                  <a:fillRect/>
                </a:stretch>
              </a:blipFill>
            </p:spPr>
            <p:txBody>
              <a:bodyPr/>
              <a:lstStyle/>
              <a:p>
                <a:r>
                  <a:rPr lang="en-150">
                    <a:noFill/>
                  </a:rPr>
                  <a:t> </a:t>
                </a:r>
              </a:p>
            </p:txBody>
          </p:sp>
        </mc:Fallback>
      </mc:AlternateContent>
      <p:sp>
        <p:nvSpPr>
          <p:cNvPr id="16" name="Subtitle 2">
            <a:extLst>
              <a:ext uri="{FF2B5EF4-FFF2-40B4-BE49-F238E27FC236}">
                <a16:creationId xmlns:a16="http://schemas.microsoft.com/office/drawing/2014/main" id="{CA40DB37-F224-824F-00B1-4BDAA07B2143}"/>
              </a:ext>
            </a:extLst>
          </p:cNvPr>
          <p:cNvSpPr txBox="1">
            <a:spLocks/>
          </p:cNvSpPr>
          <p:nvPr/>
        </p:nvSpPr>
        <p:spPr>
          <a:xfrm>
            <a:off x="1257273" y="5300531"/>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Τι θα συμβεί εάν διπλασιαστεί η απόσταση </a:t>
            </a:r>
            <a:r>
              <a:rPr lang="en-US" dirty="0">
                <a:solidFill>
                  <a:schemeClr val="bg1"/>
                </a:solidFill>
              </a:rPr>
              <a:t>R</a:t>
            </a:r>
            <a:r>
              <a:rPr lang="el-GR" dirty="0">
                <a:solidFill>
                  <a:schemeClr val="bg1"/>
                </a:solidFill>
              </a:rPr>
              <a:t>;</a:t>
            </a:r>
          </a:p>
        </p:txBody>
      </p:sp>
      <p:cxnSp>
        <p:nvCxnSpPr>
          <p:cNvPr id="9" name="Straight Arrow Connector 8">
            <a:extLst>
              <a:ext uri="{FF2B5EF4-FFF2-40B4-BE49-F238E27FC236}">
                <a16:creationId xmlns:a16="http://schemas.microsoft.com/office/drawing/2014/main" id="{387061BB-1F7D-8E38-658C-A6FD8B98FC54}"/>
              </a:ext>
            </a:extLst>
          </p:cNvPr>
          <p:cNvCxnSpPr>
            <a:cxnSpLocks/>
          </p:cNvCxnSpPr>
          <p:nvPr/>
        </p:nvCxnSpPr>
        <p:spPr>
          <a:xfrm>
            <a:off x="2582508" y="3188068"/>
            <a:ext cx="288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303290B5-BFAE-25EF-B033-0BAD11ED3F98}"/>
              </a:ext>
            </a:extLst>
          </p:cNvPr>
          <p:cNvCxnSpPr>
            <a:cxnSpLocks/>
          </p:cNvCxnSpPr>
          <p:nvPr/>
        </p:nvCxnSpPr>
        <p:spPr>
          <a:xfrm rot="10800000">
            <a:off x="6472646" y="3188068"/>
            <a:ext cx="288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4C886191-0207-1CD3-98A4-6E30A143C31E}"/>
              </a:ext>
            </a:extLst>
          </p:cNvPr>
          <p:cNvSpPr/>
          <p:nvPr/>
        </p:nvSpPr>
        <p:spPr>
          <a:xfrm>
            <a:off x="2464027"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10" name="Oval 9">
            <a:extLst>
              <a:ext uri="{FF2B5EF4-FFF2-40B4-BE49-F238E27FC236}">
                <a16:creationId xmlns:a16="http://schemas.microsoft.com/office/drawing/2014/main" id="{6D707A94-EDD8-1A65-9B8B-00397F75DD7B}"/>
              </a:ext>
            </a:extLst>
          </p:cNvPr>
          <p:cNvSpPr/>
          <p:nvPr/>
        </p:nvSpPr>
        <p:spPr>
          <a:xfrm>
            <a:off x="9280646"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Tree>
    <p:extLst>
      <p:ext uri="{BB962C8B-B14F-4D97-AF65-F5344CB8AC3E}">
        <p14:creationId xmlns:p14="http://schemas.microsoft.com/office/powerpoint/2010/main" val="42163165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E91731F4-315E-7BDB-3F92-C3E9FA2C2FBB}"/>
              </a:ext>
            </a:extLst>
          </p:cNvPr>
          <p:cNvSpPr txBox="1">
            <a:spLocks/>
          </p:cNvSpPr>
          <p:nvPr/>
        </p:nvSpPr>
        <p:spPr>
          <a:xfrm>
            <a:off x="1430893" y="333152"/>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Ο Νόμος της Παγκόσμιας Έλξης</a:t>
            </a:r>
          </a:p>
        </p:txBody>
      </p:sp>
      <p:sp>
        <p:nvSpPr>
          <p:cNvPr id="2" name="Oval 1">
            <a:extLst>
              <a:ext uri="{FF2B5EF4-FFF2-40B4-BE49-F238E27FC236}">
                <a16:creationId xmlns:a16="http://schemas.microsoft.com/office/drawing/2014/main" id="{42D49DC4-6492-FD86-0F0B-E7315C13391A}"/>
              </a:ext>
            </a:extLst>
          </p:cNvPr>
          <p:cNvSpPr/>
          <p:nvPr/>
        </p:nvSpPr>
        <p:spPr>
          <a:xfrm>
            <a:off x="1718682" y="2398817"/>
            <a:ext cx="1618284" cy="1586046"/>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0E25EBF-9736-92A2-5118-11572B1A9218}"/>
                  </a:ext>
                </a:extLst>
              </p:cNvPr>
              <p:cNvSpPr txBox="1"/>
              <p:nvPr/>
            </p:nvSpPr>
            <p:spPr>
              <a:xfrm>
                <a:off x="5444644" y="2750320"/>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rgbClr val="FFC000"/>
                          </a:solidFill>
                          <a:latin typeface="Cambria Math" panose="02040503050406030204" pitchFamily="18" charset="0"/>
                        </a:rPr>
                        <m:t>2</m:t>
                      </m:r>
                      <m:r>
                        <a:rPr lang="en-US" b="0" i="1" smtClean="0">
                          <a:solidFill>
                            <a:srgbClr val="FFC000"/>
                          </a:solidFill>
                          <a:latin typeface="Cambria Math" panose="02040503050406030204" pitchFamily="18" charset="0"/>
                        </a:rPr>
                        <m:t>𝑅</m:t>
                      </m:r>
                    </m:oMath>
                  </m:oMathPara>
                </a14:m>
                <a:endParaRPr lang="en-US" i="1" dirty="0">
                  <a:solidFill>
                    <a:srgbClr val="FFC000"/>
                  </a:solidFill>
                </a:endParaRPr>
              </a:p>
            </p:txBody>
          </p:sp>
        </mc:Choice>
        <mc:Fallback xmlns="">
          <p:sp>
            <p:nvSpPr>
              <p:cNvPr id="7" name="TextBox 6">
                <a:extLst>
                  <a:ext uri="{FF2B5EF4-FFF2-40B4-BE49-F238E27FC236}">
                    <a16:creationId xmlns:a16="http://schemas.microsoft.com/office/drawing/2014/main" id="{40E25EBF-9736-92A2-5118-11572B1A9218}"/>
                  </a:ext>
                </a:extLst>
              </p:cNvPr>
              <p:cNvSpPr txBox="1">
                <a:spLocks noRot="1" noChangeAspect="1" noMove="1" noResize="1" noEditPoints="1" noAdjustHandles="1" noChangeArrowheads="1" noChangeShapeType="1" noTextEdit="1"/>
              </p:cNvSpPr>
              <p:nvPr/>
            </p:nvSpPr>
            <p:spPr>
              <a:xfrm>
                <a:off x="5444644" y="2750320"/>
                <a:ext cx="809244" cy="369332"/>
              </a:xfrm>
              <a:prstGeom prst="rect">
                <a:avLst/>
              </a:prstGeom>
              <a:blipFill>
                <a:blip r:embed="rId3"/>
                <a:stretch>
                  <a:fillRect/>
                </a:stretch>
              </a:blipFill>
            </p:spPr>
            <p:txBody>
              <a:bodyPr/>
              <a:lstStyle/>
              <a:p>
                <a:r>
                  <a:rPr lang="en-150">
                    <a:noFill/>
                  </a:rPr>
                  <a:t> </a:t>
                </a:r>
              </a:p>
            </p:txBody>
          </p:sp>
        </mc:Fallback>
      </mc:AlternateContent>
      <p:sp>
        <p:nvSpPr>
          <p:cNvPr id="8" name="Oval 7">
            <a:extLst>
              <a:ext uri="{FF2B5EF4-FFF2-40B4-BE49-F238E27FC236}">
                <a16:creationId xmlns:a16="http://schemas.microsoft.com/office/drawing/2014/main" id="{7994C36F-8AE0-866D-2323-867C4CB50DEB}"/>
              </a:ext>
            </a:extLst>
          </p:cNvPr>
          <p:cNvSpPr/>
          <p:nvPr/>
        </p:nvSpPr>
        <p:spPr>
          <a:xfrm>
            <a:off x="8606337" y="2445541"/>
            <a:ext cx="1492619" cy="1492619"/>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6" name="Straight Connector 5">
            <a:extLst>
              <a:ext uri="{FF2B5EF4-FFF2-40B4-BE49-F238E27FC236}">
                <a16:creationId xmlns:a16="http://schemas.microsoft.com/office/drawing/2014/main" id="{AFAEFE05-0787-845E-F7B4-6BEB3BD4A21A}"/>
              </a:ext>
            </a:extLst>
          </p:cNvPr>
          <p:cNvCxnSpPr>
            <a:cxnSpLocks/>
            <a:stCxn id="10" idx="6"/>
          </p:cNvCxnSpPr>
          <p:nvPr/>
        </p:nvCxnSpPr>
        <p:spPr>
          <a:xfrm flipH="1">
            <a:off x="2544168" y="3191840"/>
            <a:ext cx="6880478" cy="11"/>
          </a:xfrm>
          <a:prstGeom prst="line">
            <a:avLst/>
          </a:prstGeom>
          <a:ln w="38100">
            <a:solidFill>
              <a:srgbClr val="FFC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75B09A53-1620-C022-3F35-9CEDF4094A52}"/>
                  </a:ext>
                </a:extLst>
              </p:cNvPr>
              <p:cNvSpPr txBox="1"/>
              <p:nvPr/>
            </p:nvSpPr>
            <p:spPr>
              <a:xfrm>
                <a:off x="2153359" y="1933437"/>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𝑚</m:t>
                          </m:r>
                        </m:e>
                        <m:sub>
                          <m:r>
                            <a:rPr lang="en-US" b="0" i="1" smtClean="0">
                              <a:solidFill>
                                <a:schemeClr val="accent1">
                                  <a:lumMod val="60000"/>
                                  <a:lumOff val="40000"/>
                                </a:schemeClr>
                              </a:solidFill>
                              <a:latin typeface="Cambria Math" panose="02040503050406030204" pitchFamily="18" charset="0"/>
                            </a:rPr>
                            <m:t>1</m:t>
                          </m:r>
                        </m:sub>
                      </m:sSub>
                    </m:oMath>
                  </m:oMathPara>
                </a14:m>
                <a:endParaRPr lang="en-US" i="1" dirty="0">
                  <a:solidFill>
                    <a:srgbClr val="FFC000"/>
                  </a:solidFill>
                </a:endParaRPr>
              </a:p>
            </p:txBody>
          </p:sp>
        </mc:Choice>
        <mc:Fallback xmlns="">
          <p:sp>
            <p:nvSpPr>
              <p:cNvPr id="12" name="TextBox 11">
                <a:extLst>
                  <a:ext uri="{FF2B5EF4-FFF2-40B4-BE49-F238E27FC236}">
                    <a16:creationId xmlns:a16="http://schemas.microsoft.com/office/drawing/2014/main" id="{75B09A53-1620-C022-3F35-9CEDF4094A52}"/>
                  </a:ext>
                </a:extLst>
              </p:cNvPr>
              <p:cNvSpPr txBox="1">
                <a:spLocks noRot="1" noChangeAspect="1" noMove="1" noResize="1" noEditPoints="1" noAdjustHandles="1" noChangeArrowheads="1" noChangeShapeType="1" noTextEdit="1"/>
              </p:cNvSpPr>
              <p:nvPr/>
            </p:nvSpPr>
            <p:spPr>
              <a:xfrm>
                <a:off x="2153359" y="1933437"/>
                <a:ext cx="809244" cy="369332"/>
              </a:xfrm>
              <a:prstGeom prst="rect">
                <a:avLst/>
              </a:prstGeom>
              <a:blipFill>
                <a:blip r:embed="rId4"/>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EF12440-D931-9BC5-7444-5505C5954867}"/>
                  </a:ext>
                </a:extLst>
              </p:cNvPr>
              <p:cNvSpPr txBox="1"/>
              <p:nvPr/>
            </p:nvSpPr>
            <p:spPr>
              <a:xfrm>
                <a:off x="3723808" y="2622810"/>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1</m:t>
                              </m:r>
                            </m:sub>
                          </m:sSub>
                        </m:e>
                      </m:acc>
                    </m:oMath>
                  </m:oMathPara>
                </a14:m>
                <a:endParaRPr lang="en-US" i="1" dirty="0">
                  <a:solidFill>
                    <a:srgbClr val="FF0000"/>
                  </a:solidFill>
                </a:endParaRPr>
              </a:p>
            </p:txBody>
          </p:sp>
        </mc:Choice>
        <mc:Fallback xmlns="">
          <p:sp>
            <p:nvSpPr>
              <p:cNvPr id="15" name="TextBox 14">
                <a:extLst>
                  <a:ext uri="{FF2B5EF4-FFF2-40B4-BE49-F238E27FC236}">
                    <a16:creationId xmlns:a16="http://schemas.microsoft.com/office/drawing/2014/main" id="{CEF12440-D931-9BC5-7444-5505C5954867}"/>
                  </a:ext>
                </a:extLst>
              </p:cNvPr>
              <p:cNvSpPr txBox="1">
                <a:spLocks noRot="1" noChangeAspect="1" noMove="1" noResize="1" noEditPoints="1" noAdjustHandles="1" noChangeArrowheads="1" noChangeShapeType="1" noTextEdit="1"/>
              </p:cNvSpPr>
              <p:nvPr/>
            </p:nvSpPr>
            <p:spPr>
              <a:xfrm>
                <a:off x="3723808" y="2622810"/>
                <a:ext cx="415019" cy="402931"/>
              </a:xfrm>
              <a:prstGeom prst="rect">
                <a:avLst/>
              </a:prstGeom>
              <a:blipFill>
                <a:blip r:embed="rId5"/>
                <a:stretch>
                  <a:fillRect/>
                </a:stretch>
              </a:blipFill>
            </p:spPr>
            <p:txBody>
              <a:bodyPr/>
              <a:lstStyle/>
              <a:p>
                <a:r>
                  <a:rPr lang="en-150">
                    <a:noFill/>
                  </a:rPr>
                  <a:t> </a:t>
                </a:r>
              </a:p>
            </p:txBody>
          </p:sp>
        </mc:Fallback>
      </mc:AlternateContent>
      <p:cxnSp>
        <p:nvCxnSpPr>
          <p:cNvPr id="17" name="Straight Arrow Connector 16">
            <a:extLst>
              <a:ext uri="{FF2B5EF4-FFF2-40B4-BE49-F238E27FC236}">
                <a16:creationId xmlns:a16="http://schemas.microsoft.com/office/drawing/2014/main" id="{96DAC7CC-68B2-C87A-0874-D1A0ACCEE708}"/>
              </a:ext>
            </a:extLst>
          </p:cNvPr>
          <p:cNvCxnSpPr>
            <a:cxnSpLocks/>
          </p:cNvCxnSpPr>
          <p:nvPr/>
        </p:nvCxnSpPr>
        <p:spPr>
          <a:xfrm>
            <a:off x="2582508" y="3188068"/>
            <a:ext cx="72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4C886191-0207-1CD3-98A4-6E30A143C31E}"/>
              </a:ext>
            </a:extLst>
          </p:cNvPr>
          <p:cNvSpPr/>
          <p:nvPr/>
        </p:nvSpPr>
        <p:spPr>
          <a:xfrm>
            <a:off x="2464027"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20" name="Straight Arrow Connector 19">
            <a:extLst>
              <a:ext uri="{FF2B5EF4-FFF2-40B4-BE49-F238E27FC236}">
                <a16:creationId xmlns:a16="http://schemas.microsoft.com/office/drawing/2014/main" id="{619016A5-7979-6A85-9340-C6A84C8AAA4E}"/>
              </a:ext>
            </a:extLst>
          </p:cNvPr>
          <p:cNvCxnSpPr>
            <a:cxnSpLocks/>
          </p:cNvCxnSpPr>
          <p:nvPr/>
        </p:nvCxnSpPr>
        <p:spPr>
          <a:xfrm rot="10800000">
            <a:off x="8632646" y="3188068"/>
            <a:ext cx="72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6D707A94-EDD8-1A65-9B8B-00397F75DD7B}"/>
              </a:ext>
            </a:extLst>
          </p:cNvPr>
          <p:cNvSpPr/>
          <p:nvPr/>
        </p:nvSpPr>
        <p:spPr>
          <a:xfrm>
            <a:off x="9280646"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E48C0084-85B2-8144-940D-3BBFBD22E400}"/>
                  </a:ext>
                </a:extLst>
              </p:cNvPr>
              <p:cNvSpPr txBox="1"/>
              <p:nvPr/>
            </p:nvSpPr>
            <p:spPr>
              <a:xfrm>
                <a:off x="7758289" y="2555594"/>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2</m:t>
                              </m:r>
                            </m:sub>
                          </m:sSub>
                        </m:e>
                      </m:acc>
                    </m:oMath>
                  </m:oMathPara>
                </a14:m>
                <a:endParaRPr lang="en-US" i="1" dirty="0">
                  <a:solidFill>
                    <a:srgbClr val="FF0000"/>
                  </a:solidFill>
                </a:endParaRPr>
              </a:p>
            </p:txBody>
          </p:sp>
        </mc:Choice>
        <mc:Fallback xmlns="">
          <p:sp>
            <p:nvSpPr>
              <p:cNvPr id="21" name="TextBox 20">
                <a:extLst>
                  <a:ext uri="{FF2B5EF4-FFF2-40B4-BE49-F238E27FC236}">
                    <a16:creationId xmlns:a16="http://schemas.microsoft.com/office/drawing/2014/main" id="{E48C0084-85B2-8144-940D-3BBFBD22E400}"/>
                  </a:ext>
                </a:extLst>
              </p:cNvPr>
              <p:cNvSpPr txBox="1">
                <a:spLocks noRot="1" noChangeAspect="1" noMove="1" noResize="1" noEditPoints="1" noAdjustHandles="1" noChangeArrowheads="1" noChangeShapeType="1" noTextEdit="1"/>
              </p:cNvSpPr>
              <p:nvPr/>
            </p:nvSpPr>
            <p:spPr>
              <a:xfrm>
                <a:off x="7758289" y="2555594"/>
                <a:ext cx="415019" cy="402931"/>
              </a:xfrm>
              <a:prstGeom prst="rect">
                <a:avLst/>
              </a:prstGeom>
              <a:blipFill>
                <a:blip r:embed="rId6"/>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2504BD4B-D898-21A4-A5C4-B87A8255E04F}"/>
                  </a:ext>
                </a:extLst>
              </p:cNvPr>
              <p:cNvSpPr txBox="1"/>
              <p:nvPr/>
            </p:nvSpPr>
            <p:spPr>
              <a:xfrm>
                <a:off x="3881901" y="3830808"/>
                <a:ext cx="3934730" cy="103752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3600" b="0" i="1" smtClean="0">
                          <a:solidFill>
                            <a:srgbClr val="FF0000"/>
                          </a:solidFill>
                          <a:latin typeface="Cambria Math" panose="02040503050406030204" pitchFamily="18" charset="0"/>
                        </a:rPr>
                        <m:t>𝐹</m:t>
                      </m:r>
                      <m:r>
                        <a:rPr lang="en-US" sz="3600" b="0" i="1" smtClean="0">
                          <a:solidFill>
                            <a:srgbClr val="FF0000"/>
                          </a:solidFill>
                          <a:latin typeface="Cambria Math" panose="02040503050406030204" pitchFamily="18" charset="0"/>
                        </a:rPr>
                        <m:t>′′′=1∙</m:t>
                      </m:r>
                      <m:r>
                        <a:rPr lang="en-US" sz="3600" b="0" i="1" smtClean="0">
                          <a:solidFill>
                            <a:srgbClr val="FF0000"/>
                          </a:solidFill>
                          <a:latin typeface="Cambria Math" panose="02040503050406030204" pitchFamily="18" charset="0"/>
                        </a:rPr>
                        <m:t>𝐺</m:t>
                      </m:r>
                      <m:f>
                        <m:fPr>
                          <m:ctrlPr>
                            <a:rPr lang="en-US" sz="3600" b="0" i="1" smtClean="0">
                              <a:solidFill>
                                <a:srgbClr val="FF0000"/>
                              </a:solidFill>
                              <a:latin typeface="Cambria Math" panose="02040503050406030204" pitchFamily="18" charset="0"/>
                            </a:rPr>
                          </m:ctrlPr>
                        </m:fPr>
                        <m:num>
                          <m:sSub>
                            <m:sSubPr>
                              <m:ctrlPr>
                                <a:rPr lang="en-US" sz="3600" b="0" i="1" smtClean="0">
                                  <a:solidFill>
                                    <a:srgbClr val="FF0000"/>
                                  </a:solidFill>
                                  <a:latin typeface="Cambria Math" panose="02040503050406030204" pitchFamily="18" charset="0"/>
                                </a:rPr>
                              </m:ctrlPr>
                            </m:sSubPr>
                            <m:e>
                              <m:r>
                                <a:rPr lang="en-US" sz="3600" b="0" i="1" smtClean="0">
                                  <a:solidFill>
                                    <a:srgbClr val="FF0000"/>
                                  </a:solidFill>
                                  <a:latin typeface="Cambria Math" panose="02040503050406030204" pitchFamily="18" charset="0"/>
                                </a:rPr>
                                <m:t>𝑚</m:t>
                              </m:r>
                            </m:e>
                            <m:sub>
                              <m:r>
                                <a:rPr lang="en-US" sz="3600" b="0" i="1" smtClean="0">
                                  <a:solidFill>
                                    <a:srgbClr val="FF0000"/>
                                  </a:solidFill>
                                  <a:latin typeface="Cambria Math" panose="02040503050406030204" pitchFamily="18" charset="0"/>
                                </a:rPr>
                                <m:t>1</m:t>
                              </m:r>
                            </m:sub>
                          </m:sSub>
                          <m:r>
                            <a:rPr lang="en-US" sz="3600" b="0" i="1" smtClean="0">
                              <a:solidFill>
                                <a:srgbClr val="FF0000"/>
                              </a:solidFill>
                              <a:latin typeface="Cambria Math" panose="02040503050406030204" pitchFamily="18" charset="0"/>
                              <a:ea typeface="Cambria Math" panose="02040503050406030204" pitchFamily="18" charset="0"/>
                            </a:rPr>
                            <m:t>∙</m:t>
                          </m:r>
                          <m:sSub>
                            <m:sSubPr>
                              <m:ctrlPr>
                                <a:rPr lang="en-US" sz="3600" i="1">
                                  <a:solidFill>
                                    <a:srgbClr val="FF0000"/>
                                  </a:solidFill>
                                  <a:latin typeface="Cambria Math" panose="02040503050406030204" pitchFamily="18" charset="0"/>
                                </a:rPr>
                              </m:ctrlPr>
                            </m:sSubPr>
                            <m:e>
                              <m:r>
                                <a:rPr lang="en-US" sz="3600" i="1">
                                  <a:solidFill>
                                    <a:srgbClr val="FF0000"/>
                                  </a:solidFill>
                                  <a:latin typeface="Cambria Math" panose="02040503050406030204" pitchFamily="18" charset="0"/>
                                </a:rPr>
                                <m:t>𝑚</m:t>
                              </m:r>
                            </m:e>
                            <m:sub>
                              <m:r>
                                <a:rPr lang="en-US" sz="3600" b="0" i="1" smtClean="0">
                                  <a:solidFill>
                                    <a:srgbClr val="FF0000"/>
                                  </a:solidFill>
                                  <a:latin typeface="Cambria Math" panose="02040503050406030204" pitchFamily="18" charset="0"/>
                                </a:rPr>
                                <m:t>2</m:t>
                              </m:r>
                            </m:sub>
                          </m:sSub>
                        </m:num>
                        <m:den>
                          <m:sSup>
                            <m:sSupPr>
                              <m:ctrlPr>
                                <a:rPr lang="en-US" sz="3600" b="0" i="1" smtClean="0">
                                  <a:solidFill>
                                    <a:srgbClr val="FF0000"/>
                                  </a:solidFill>
                                  <a:latin typeface="Cambria Math" panose="02040503050406030204" pitchFamily="18" charset="0"/>
                                </a:rPr>
                              </m:ctrlPr>
                            </m:sSupPr>
                            <m:e>
                              <m:r>
                                <a:rPr lang="en-US" sz="3600" b="0" i="1" smtClean="0">
                                  <a:solidFill>
                                    <a:srgbClr val="FF0000"/>
                                  </a:solidFill>
                                  <a:latin typeface="Cambria Math" panose="02040503050406030204" pitchFamily="18" charset="0"/>
                                </a:rPr>
                                <m:t>𝑅</m:t>
                              </m:r>
                            </m:e>
                            <m:sup>
                              <m:r>
                                <a:rPr lang="en-US" sz="3600" b="0" i="1" smtClean="0">
                                  <a:solidFill>
                                    <a:srgbClr val="FF0000"/>
                                  </a:solidFill>
                                  <a:latin typeface="Cambria Math" panose="02040503050406030204" pitchFamily="18" charset="0"/>
                                </a:rPr>
                                <m:t>2</m:t>
                              </m:r>
                            </m:sup>
                          </m:sSup>
                        </m:den>
                      </m:f>
                    </m:oMath>
                  </m:oMathPara>
                </a14:m>
                <a:endParaRPr lang="en-US" sz="3600" i="1" dirty="0">
                  <a:solidFill>
                    <a:srgbClr val="FF0000"/>
                  </a:solidFill>
                </a:endParaRPr>
              </a:p>
            </p:txBody>
          </p:sp>
        </mc:Choice>
        <mc:Fallback xmlns="">
          <p:sp>
            <p:nvSpPr>
              <p:cNvPr id="22" name="TextBox 21">
                <a:extLst>
                  <a:ext uri="{FF2B5EF4-FFF2-40B4-BE49-F238E27FC236}">
                    <a16:creationId xmlns:a16="http://schemas.microsoft.com/office/drawing/2014/main" id="{2504BD4B-D898-21A4-A5C4-B87A8255E04F}"/>
                  </a:ext>
                </a:extLst>
              </p:cNvPr>
              <p:cNvSpPr txBox="1">
                <a:spLocks noRot="1" noChangeAspect="1" noMove="1" noResize="1" noEditPoints="1" noAdjustHandles="1" noChangeArrowheads="1" noChangeShapeType="1" noTextEdit="1"/>
              </p:cNvSpPr>
              <p:nvPr/>
            </p:nvSpPr>
            <p:spPr>
              <a:xfrm>
                <a:off x="3881901" y="3830808"/>
                <a:ext cx="3934730" cy="1037528"/>
              </a:xfrm>
              <a:prstGeom prst="rect">
                <a:avLst/>
              </a:prstGeom>
              <a:blipFill>
                <a:blip r:embed="rId7"/>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4CD5DE9-2898-2E75-22A9-0499676AA4D2}"/>
                  </a:ext>
                </a:extLst>
              </p:cNvPr>
              <p:cNvSpPr txBox="1"/>
              <p:nvPr/>
            </p:nvSpPr>
            <p:spPr>
              <a:xfrm>
                <a:off x="8948024" y="1826107"/>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𝑚</m:t>
                          </m:r>
                        </m:e>
                        <m:sub>
                          <m:r>
                            <a:rPr lang="en-US" b="0" i="1" smtClean="0">
                              <a:solidFill>
                                <a:schemeClr val="accent1">
                                  <a:lumMod val="60000"/>
                                  <a:lumOff val="40000"/>
                                </a:schemeClr>
                              </a:solidFill>
                              <a:latin typeface="Cambria Math" panose="02040503050406030204" pitchFamily="18" charset="0"/>
                            </a:rPr>
                            <m:t>2</m:t>
                          </m:r>
                        </m:sub>
                      </m:sSub>
                    </m:oMath>
                  </m:oMathPara>
                </a14:m>
                <a:endParaRPr lang="en-US" i="1" dirty="0">
                  <a:solidFill>
                    <a:srgbClr val="FFC000"/>
                  </a:solidFill>
                </a:endParaRPr>
              </a:p>
            </p:txBody>
          </p:sp>
        </mc:Choice>
        <mc:Fallback xmlns="">
          <p:sp>
            <p:nvSpPr>
              <p:cNvPr id="3" name="TextBox 2">
                <a:extLst>
                  <a:ext uri="{FF2B5EF4-FFF2-40B4-BE49-F238E27FC236}">
                    <a16:creationId xmlns:a16="http://schemas.microsoft.com/office/drawing/2014/main" id="{54CD5DE9-2898-2E75-22A9-0499676AA4D2}"/>
                  </a:ext>
                </a:extLst>
              </p:cNvPr>
              <p:cNvSpPr txBox="1">
                <a:spLocks noRot="1" noChangeAspect="1" noMove="1" noResize="1" noEditPoints="1" noAdjustHandles="1" noChangeArrowheads="1" noChangeShapeType="1" noTextEdit="1"/>
              </p:cNvSpPr>
              <p:nvPr/>
            </p:nvSpPr>
            <p:spPr>
              <a:xfrm>
                <a:off x="8948024" y="1826107"/>
                <a:ext cx="809244" cy="369332"/>
              </a:xfrm>
              <a:prstGeom prst="rect">
                <a:avLst/>
              </a:prstGeom>
              <a:blipFill>
                <a:blip r:embed="rId8"/>
                <a:stretch>
                  <a:fillRect/>
                </a:stretch>
              </a:blipFill>
            </p:spPr>
            <p:txBody>
              <a:bodyPr/>
              <a:lstStyle/>
              <a:p>
                <a:r>
                  <a:rPr lang="en-150">
                    <a:noFill/>
                  </a:rPr>
                  <a:t> </a:t>
                </a:r>
              </a:p>
            </p:txBody>
          </p:sp>
        </mc:Fallback>
      </mc:AlternateContent>
      <p:sp>
        <p:nvSpPr>
          <p:cNvPr id="16" name="Subtitle 2">
            <a:extLst>
              <a:ext uri="{FF2B5EF4-FFF2-40B4-BE49-F238E27FC236}">
                <a16:creationId xmlns:a16="http://schemas.microsoft.com/office/drawing/2014/main" id="{CA40DB37-F224-824F-00B1-4BDAA07B2143}"/>
              </a:ext>
            </a:extLst>
          </p:cNvPr>
          <p:cNvSpPr txBox="1">
            <a:spLocks/>
          </p:cNvSpPr>
          <p:nvPr/>
        </p:nvSpPr>
        <p:spPr>
          <a:xfrm>
            <a:off x="1257273" y="5300531"/>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Τι θα συμβεί εάν διπλασιαστεί η απόσταση </a:t>
            </a:r>
            <a:r>
              <a:rPr lang="en-US" dirty="0">
                <a:solidFill>
                  <a:schemeClr val="bg1"/>
                </a:solidFill>
              </a:rPr>
              <a:t>R</a:t>
            </a:r>
            <a:r>
              <a:rPr lang="el-GR" dirty="0">
                <a:solidFill>
                  <a:schemeClr val="bg1"/>
                </a:solidFill>
              </a:rPr>
              <a:t>;</a:t>
            </a:r>
          </a:p>
        </p:txBody>
      </p:sp>
    </p:spTree>
    <p:extLst>
      <p:ext uri="{BB962C8B-B14F-4D97-AF65-F5344CB8AC3E}">
        <p14:creationId xmlns:p14="http://schemas.microsoft.com/office/powerpoint/2010/main" val="9329216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E91731F4-315E-7BDB-3F92-C3E9FA2C2FBB}"/>
              </a:ext>
            </a:extLst>
          </p:cNvPr>
          <p:cNvSpPr txBox="1">
            <a:spLocks/>
          </p:cNvSpPr>
          <p:nvPr/>
        </p:nvSpPr>
        <p:spPr>
          <a:xfrm>
            <a:off x="1430893" y="333152"/>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Ο Νόμος της Παγκόσμιας Έλξης</a:t>
            </a:r>
          </a:p>
        </p:txBody>
      </p:sp>
      <p:sp>
        <p:nvSpPr>
          <p:cNvPr id="2" name="Oval 1">
            <a:extLst>
              <a:ext uri="{FF2B5EF4-FFF2-40B4-BE49-F238E27FC236}">
                <a16:creationId xmlns:a16="http://schemas.microsoft.com/office/drawing/2014/main" id="{42D49DC4-6492-FD86-0F0B-E7315C13391A}"/>
              </a:ext>
            </a:extLst>
          </p:cNvPr>
          <p:cNvSpPr/>
          <p:nvPr/>
        </p:nvSpPr>
        <p:spPr>
          <a:xfrm>
            <a:off x="1718682" y="2398817"/>
            <a:ext cx="1618284" cy="1586046"/>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0E25EBF-9736-92A2-5118-11572B1A9218}"/>
                  </a:ext>
                </a:extLst>
              </p:cNvPr>
              <p:cNvSpPr txBox="1"/>
              <p:nvPr/>
            </p:nvSpPr>
            <p:spPr>
              <a:xfrm>
                <a:off x="5444644" y="2750320"/>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rgbClr val="FFC000"/>
                          </a:solidFill>
                          <a:latin typeface="Cambria Math" panose="02040503050406030204" pitchFamily="18" charset="0"/>
                        </a:rPr>
                        <m:t>2</m:t>
                      </m:r>
                      <m:r>
                        <a:rPr lang="en-US" b="0" i="1" smtClean="0">
                          <a:solidFill>
                            <a:srgbClr val="FFC000"/>
                          </a:solidFill>
                          <a:latin typeface="Cambria Math" panose="02040503050406030204" pitchFamily="18" charset="0"/>
                        </a:rPr>
                        <m:t>𝑅</m:t>
                      </m:r>
                    </m:oMath>
                  </m:oMathPara>
                </a14:m>
                <a:endParaRPr lang="en-US" i="1" dirty="0">
                  <a:solidFill>
                    <a:srgbClr val="FFC000"/>
                  </a:solidFill>
                </a:endParaRPr>
              </a:p>
            </p:txBody>
          </p:sp>
        </mc:Choice>
        <mc:Fallback xmlns="">
          <p:sp>
            <p:nvSpPr>
              <p:cNvPr id="7" name="TextBox 6">
                <a:extLst>
                  <a:ext uri="{FF2B5EF4-FFF2-40B4-BE49-F238E27FC236}">
                    <a16:creationId xmlns:a16="http://schemas.microsoft.com/office/drawing/2014/main" id="{40E25EBF-9736-92A2-5118-11572B1A9218}"/>
                  </a:ext>
                </a:extLst>
              </p:cNvPr>
              <p:cNvSpPr txBox="1">
                <a:spLocks noRot="1" noChangeAspect="1" noMove="1" noResize="1" noEditPoints="1" noAdjustHandles="1" noChangeArrowheads="1" noChangeShapeType="1" noTextEdit="1"/>
              </p:cNvSpPr>
              <p:nvPr/>
            </p:nvSpPr>
            <p:spPr>
              <a:xfrm>
                <a:off x="5444644" y="2750320"/>
                <a:ext cx="809244" cy="369332"/>
              </a:xfrm>
              <a:prstGeom prst="rect">
                <a:avLst/>
              </a:prstGeom>
              <a:blipFill>
                <a:blip r:embed="rId3"/>
                <a:stretch>
                  <a:fillRect/>
                </a:stretch>
              </a:blipFill>
            </p:spPr>
            <p:txBody>
              <a:bodyPr/>
              <a:lstStyle/>
              <a:p>
                <a:r>
                  <a:rPr lang="en-150">
                    <a:noFill/>
                  </a:rPr>
                  <a:t> </a:t>
                </a:r>
              </a:p>
            </p:txBody>
          </p:sp>
        </mc:Fallback>
      </mc:AlternateContent>
      <p:sp>
        <p:nvSpPr>
          <p:cNvPr id="8" name="Oval 7">
            <a:extLst>
              <a:ext uri="{FF2B5EF4-FFF2-40B4-BE49-F238E27FC236}">
                <a16:creationId xmlns:a16="http://schemas.microsoft.com/office/drawing/2014/main" id="{7994C36F-8AE0-866D-2323-867C4CB50DEB}"/>
              </a:ext>
            </a:extLst>
          </p:cNvPr>
          <p:cNvSpPr/>
          <p:nvPr/>
        </p:nvSpPr>
        <p:spPr>
          <a:xfrm>
            <a:off x="8606337" y="2445541"/>
            <a:ext cx="1492619" cy="1492619"/>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6" name="Straight Connector 5">
            <a:extLst>
              <a:ext uri="{FF2B5EF4-FFF2-40B4-BE49-F238E27FC236}">
                <a16:creationId xmlns:a16="http://schemas.microsoft.com/office/drawing/2014/main" id="{AFAEFE05-0787-845E-F7B4-6BEB3BD4A21A}"/>
              </a:ext>
            </a:extLst>
          </p:cNvPr>
          <p:cNvCxnSpPr>
            <a:cxnSpLocks/>
            <a:stCxn id="10" idx="6"/>
          </p:cNvCxnSpPr>
          <p:nvPr/>
        </p:nvCxnSpPr>
        <p:spPr>
          <a:xfrm flipH="1">
            <a:off x="2544168" y="3191840"/>
            <a:ext cx="6880478" cy="11"/>
          </a:xfrm>
          <a:prstGeom prst="line">
            <a:avLst/>
          </a:prstGeom>
          <a:ln w="38100">
            <a:solidFill>
              <a:srgbClr val="FFC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75B09A53-1620-C022-3F35-9CEDF4094A52}"/>
                  </a:ext>
                </a:extLst>
              </p:cNvPr>
              <p:cNvSpPr txBox="1"/>
              <p:nvPr/>
            </p:nvSpPr>
            <p:spPr>
              <a:xfrm>
                <a:off x="2153359" y="1933437"/>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𝑚</m:t>
                          </m:r>
                        </m:e>
                        <m:sub>
                          <m:r>
                            <a:rPr lang="en-US" b="0" i="1" smtClean="0">
                              <a:solidFill>
                                <a:schemeClr val="accent1">
                                  <a:lumMod val="60000"/>
                                  <a:lumOff val="40000"/>
                                </a:schemeClr>
                              </a:solidFill>
                              <a:latin typeface="Cambria Math" panose="02040503050406030204" pitchFamily="18" charset="0"/>
                            </a:rPr>
                            <m:t>1</m:t>
                          </m:r>
                        </m:sub>
                      </m:sSub>
                    </m:oMath>
                  </m:oMathPara>
                </a14:m>
                <a:endParaRPr lang="en-US" i="1" dirty="0">
                  <a:solidFill>
                    <a:srgbClr val="FFC000"/>
                  </a:solidFill>
                </a:endParaRPr>
              </a:p>
            </p:txBody>
          </p:sp>
        </mc:Choice>
        <mc:Fallback xmlns="">
          <p:sp>
            <p:nvSpPr>
              <p:cNvPr id="12" name="TextBox 11">
                <a:extLst>
                  <a:ext uri="{FF2B5EF4-FFF2-40B4-BE49-F238E27FC236}">
                    <a16:creationId xmlns:a16="http://schemas.microsoft.com/office/drawing/2014/main" id="{75B09A53-1620-C022-3F35-9CEDF4094A52}"/>
                  </a:ext>
                </a:extLst>
              </p:cNvPr>
              <p:cNvSpPr txBox="1">
                <a:spLocks noRot="1" noChangeAspect="1" noMove="1" noResize="1" noEditPoints="1" noAdjustHandles="1" noChangeArrowheads="1" noChangeShapeType="1" noTextEdit="1"/>
              </p:cNvSpPr>
              <p:nvPr/>
            </p:nvSpPr>
            <p:spPr>
              <a:xfrm>
                <a:off x="2153359" y="1933437"/>
                <a:ext cx="809244" cy="369332"/>
              </a:xfrm>
              <a:prstGeom prst="rect">
                <a:avLst/>
              </a:prstGeom>
              <a:blipFill>
                <a:blip r:embed="rId4"/>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EF12440-D931-9BC5-7444-5505C5954867}"/>
                  </a:ext>
                </a:extLst>
              </p:cNvPr>
              <p:cNvSpPr txBox="1"/>
              <p:nvPr/>
            </p:nvSpPr>
            <p:spPr>
              <a:xfrm>
                <a:off x="3723808" y="2622810"/>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1</m:t>
                              </m:r>
                            </m:sub>
                          </m:sSub>
                        </m:e>
                      </m:acc>
                    </m:oMath>
                  </m:oMathPara>
                </a14:m>
                <a:endParaRPr lang="en-US" i="1" dirty="0">
                  <a:solidFill>
                    <a:srgbClr val="FF0000"/>
                  </a:solidFill>
                </a:endParaRPr>
              </a:p>
            </p:txBody>
          </p:sp>
        </mc:Choice>
        <mc:Fallback xmlns="">
          <p:sp>
            <p:nvSpPr>
              <p:cNvPr id="15" name="TextBox 14">
                <a:extLst>
                  <a:ext uri="{FF2B5EF4-FFF2-40B4-BE49-F238E27FC236}">
                    <a16:creationId xmlns:a16="http://schemas.microsoft.com/office/drawing/2014/main" id="{CEF12440-D931-9BC5-7444-5505C5954867}"/>
                  </a:ext>
                </a:extLst>
              </p:cNvPr>
              <p:cNvSpPr txBox="1">
                <a:spLocks noRot="1" noChangeAspect="1" noMove="1" noResize="1" noEditPoints="1" noAdjustHandles="1" noChangeArrowheads="1" noChangeShapeType="1" noTextEdit="1"/>
              </p:cNvSpPr>
              <p:nvPr/>
            </p:nvSpPr>
            <p:spPr>
              <a:xfrm>
                <a:off x="3723808" y="2622810"/>
                <a:ext cx="415019" cy="402931"/>
              </a:xfrm>
              <a:prstGeom prst="rect">
                <a:avLst/>
              </a:prstGeom>
              <a:blipFill>
                <a:blip r:embed="rId5"/>
                <a:stretch>
                  <a:fillRect/>
                </a:stretch>
              </a:blipFill>
            </p:spPr>
            <p:txBody>
              <a:bodyPr/>
              <a:lstStyle/>
              <a:p>
                <a:r>
                  <a:rPr lang="en-150">
                    <a:noFill/>
                  </a:rPr>
                  <a:t> </a:t>
                </a:r>
              </a:p>
            </p:txBody>
          </p:sp>
        </mc:Fallback>
      </mc:AlternateContent>
      <p:cxnSp>
        <p:nvCxnSpPr>
          <p:cNvPr id="17" name="Straight Arrow Connector 16">
            <a:extLst>
              <a:ext uri="{FF2B5EF4-FFF2-40B4-BE49-F238E27FC236}">
                <a16:creationId xmlns:a16="http://schemas.microsoft.com/office/drawing/2014/main" id="{96DAC7CC-68B2-C87A-0874-D1A0ACCEE708}"/>
              </a:ext>
            </a:extLst>
          </p:cNvPr>
          <p:cNvCxnSpPr>
            <a:cxnSpLocks/>
          </p:cNvCxnSpPr>
          <p:nvPr/>
        </p:nvCxnSpPr>
        <p:spPr>
          <a:xfrm>
            <a:off x="2602603" y="3189425"/>
            <a:ext cx="72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4C886191-0207-1CD3-98A4-6E30A143C31E}"/>
              </a:ext>
            </a:extLst>
          </p:cNvPr>
          <p:cNvSpPr/>
          <p:nvPr/>
        </p:nvSpPr>
        <p:spPr>
          <a:xfrm>
            <a:off x="2464027"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20" name="Straight Arrow Connector 19">
            <a:extLst>
              <a:ext uri="{FF2B5EF4-FFF2-40B4-BE49-F238E27FC236}">
                <a16:creationId xmlns:a16="http://schemas.microsoft.com/office/drawing/2014/main" id="{619016A5-7979-6A85-9340-C6A84C8AAA4E}"/>
              </a:ext>
            </a:extLst>
          </p:cNvPr>
          <p:cNvCxnSpPr>
            <a:cxnSpLocks/>
          </p:cNvCxnSpPr>
          <p:nvPr/>
        </p:nvCxnSpPr>
        <p:spPr>
          <a:xfrm rot="10800000">
            <a:off x="8632646" y="3188068"/>
            <a:ext cx="72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6D707A94-EDD8-1A65-9B8B-00397F75DD7B}"/>
              </a:ext>
            </a:extLst>
          </p:cNvPr>
          <p:cNvSpPr/>
          <p:nvPr/>
        </p:nvSpPr>
        <p:spPr>
          <a:xfrm>
            <a:off x="9280646" y="3119652"/>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E48C0084-85B2-8144-940D-3BBFBD22E400}"/>
                  </a:ext>
                </a:extLst>
              </p:cNvPr>
              <p:cNvSpPr txBox="1"/>
              <p:nvPr/>
            </p:nvSpPr>
            <p:spPr>
              <a:xfrm>
                <a:off x="7758289" y="2555594"/>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2</m:t>
                              </m:r>
                            </m:sub>
                          </m:sSub>
                        </m:e>
                      </m:acc>
                    </m:oMath>
                  </m:oMathPara>
                </a14:m>
                <a:endParaRPr lang="en-US" i="1" dirty="0">
                  <a:solidFill>
                    <a:srgbClr val="FF0000"/>
                  </a:solidFill>
                </a:endParaRPr>
              </a:p>
            </p:txBody>
          </p:sp>
        </mc:Choice>
        <mc:Fallback xmlns="">
          <p:sp>
            <p:nvSpPr>
              <p:cNvPr id="21" name="TextBox 20">
                <a:extLst>
                  <a:ext uri="{FF2B5EF4-FFF2-40B4-BE49-F238E27FC236}">
                    <a16:creationId xmlns:a16="http://schemas.microsoft.com/office/drawing/2014/main" id="{E48C0084-85B2-8144-940D-3BBFBD22E400}"/>
                  </a:ext>
                </a:extLst>
              </p:cNvPr>
              <p:cNvSpPr txBox="1">
                <a:spLocks noRot="1" noChangeAspect="1" noMove="1" noResize="1" noEditPoints="1" noAdjustHandles="1" noChangeArrowheads="1" noChangeShapeType="1" noTextEdit="1"/>
              </p:cNvSpPr>
              <p:nvPr/>
            </p:nvSpPr>
            <p:spPr>
              <a:xfrm>
                <a:off x="7758289" y="2555594"/>
                <a:ext cx="415019" cy="402931"/>
              </a:xfrm>
              <a:prstGeom prst="rect">
                <a:avLst/>
              </a:prstGeom>
              <a:blipFill>
                <a:blip r:embed="rId6"/>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2504BD4B-D898-21A4-A5C4-B87A8255E04F}"/>
                  </a:ext>
                </a:extLst>
              </p:cNvPr>
              <p:cNvSpPr txBox="1"/>
              <p:nvPr/>
            </p:nvSpPr>
            <p:spPr>
              <a:xfrm>
                <a:off x="3881901" y="3830808"/>
                <a:ext cx="3934730" cy="6463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3600" b="0" i="1" smtClean="0">
                          <a:solidFill>
                            <a:srgbClr val="FF0000"/>
                          </a:solidFill>
                          <a:latin typeface="Cambria Math" panose="02040503050406030204" pitchFamily="18" charset="0"/>
                        </a:rPr>
                        <m:t>𝐹</m:t>
                      </m:r>
                      <m:r>
                        <a:rPr lang="en-US" sz="3600" b="0" i="1" smtClean="0">
                          <a:solidFill>
                            <a:srgbClr val="FF0000"/>
                          </a:solidFill>
                          <a:latin typeface="Cambria Math" panose="02040503050406030204" pitchFamily="18" charset="0"/>
                        </a:rPr>
                        <m:t>′′′=</m:t>
                      </m:r>
                      <m:r>
                        <a:rPr lang="en-US" sz="3600" b="0" i="1" smtClean="0">
                          <a:solidFill>
                            <a:srgbClr val="FF0000"/>
                          </a:solidFill>
                          <a:latin typeface="Cambria Math" panose="02040503050406030204" pitchFamily="18" charset="0"/>
                          <a:ea typeface="Cambria Math" panose="02040503050406030204" pitchFamily="18" charset="0"/>
                        </a:rPr>
                        <m:t>𝐹</m:t>
                      </m:r>
                    </m:oMath>
                  </m:oMathPara>
                </a14:m>
                <a:endParaRPr lang="en-US" sz="3600" i="1" dirty="0">
                  <a:solidFill>
                    <a:srgbClr val="FF0000"/>
                  </a:solidFill>
                </a:endParaRPr>
              </a:p>
            </p:txBody>
          </p:sp>
        </mc:Choice>
        <mc:Fallback xmlns="">
          <p:sp>
            <p:nvSpPr>
              <p:cNvPr id="22" name="TextBox 21">
                <a:extLst>
                  <a:ext uri="{FF2B5EF4-FFF2-40B4-BE49-F238E27FC236}">
                    <a16:creationId xmlns:a16="http://schemas.microsoft.com/office/drawing/2014/main" id="{2504BD4B-D898-21A4-A5C4-B87A8255E04F}"/>
                  </a:ext>
                </a:extLst>
              </p:cNvPr>
              <p:cNvSpPr txBox="1">
                <a:spLocks noRot="1" noChangeAspect="1" noMove="1" noResize="1" noEditPoints="1" noAdjustHandles="1" noChangeArrowheads="1" noChangeShapeType="1" noTextEdit="1"/>
              </p:cNvSpPr>
              <p:nvPr/>
            </p:nvSpPr>
            <p:spPr>
              <a:xfrm>
                <a:off x="3881901" y="3830808"/>
                <a:ext cx="3934730" cy="646331"/>
              </a:xfrm>
              <a:prstGeom prst="rect">
                <a:avLst/>
              </a:prstGeom>
              <a:blipFill>
                <a:blip r:embed="rId7"/>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4CD5DE9-2898-2E75-22A9-0499676AA4D2}"/>
                  </a:ext>
                </a:extLst>
              </p:cNvPr>
              <p:cNvSpPr txBox="1"/>
              <p:nvPr/>
            </p:nvSpPr>
            <p:spPr>
              <a:xfrm>
                <a:off x="8948024" y="1826107"/>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𝑚</m:t>
                          </m:r>
                        </m:e>
                        <m:sub>
                          <m:r>
                            <a:rPr lang="en-US" b="0" i="1" smtClean="0">
                              <a:solidFill>
                                <a:schemeClr val="accent1">
                                  <a:lumMod val="60000"/>
                                  <a:lumOff val="40000"/>
                                </a:schemeClr>
                              </a:solidFill>
                              <a:latin typeface="Cambria Math" panose="02040503050406030204" pitchFamily="18" charset="0"/>
                            </a:rPr>
                            <m:t>2</m:t>
                          </m:r>
                        </m:sub>
                      </m:sSub>
                    </m:oMath>
                  </m:oMathPara>
                </a14:m>
                <a:endParaRPr lang="en-US" i="1" dirty="0">
                  <a:solidFill>
                    <a:srgbClr val="FFC000"/>
                  </a:solidFill>
                </a:endParaRPr>
              </a:p>
            </p:txBody>
          </p:sp>
        </mc:Choice>
        <mc:Fallback xmlns="">
          <p:sp>
            <p:nvSpPr>
              <p:cNvPr id="3" name="TextBox 2">
                <a:extLst>
                  <a:ext uri="{FF2B5EF4-FFF2-40B4-BE49-F238E27FC236}">
                    <a16:creationId xmlns:a16="http://schemas.microsoft.com/office/drawing/2014/main" id="{54CD5DE9-2898-2E75-22A9-0499676AA4D2}"/>
                  </a:ext>
                </a:extLst>
              </p:cNvPr>
              <p:cNvSpPr txBox="1">
                <a:spLocks noRot="1" noChangeAspect="1" noMove="1" noResize="1" noEditPoints="1" noAdjustHandles="1" noChangeArrowheads="1" noChangeShapeType="1" noTextEdit="1"/>
              </p:cNvSpPr>
              <p:nvPr/>
            </p:nvSpPr>
            <p:spPr>
              <a:xfrm>
                <a:off x="8948024" y="1826107"/>
                <a:ext cx="809244" cy="369332"/>
              </a:xfrm>
              <a:prstGeom prst="rect">
                <a:avLst/>
              </a:prstGeom>
              <a:blipFill>
                <a:blip r:embed="rId8"/>
                <a:stretch>
                  <a:fillRect/>
                </a:stretch>
              </a:blipFill>
            </p:spPr>
            <p:txBody>
              <a:bodyPr/>
              <a:lstStyle/>
              <a:p>
                <a:r>
                  <a:rPr lang="en-150">
                    <a:noFill/>
                  </a:rPr>
                  <a:t> </a:t>
                </a:r>
              </a:p>
            </p:txBody>
          </p:sp>
        </mc:Fallback>
      </mc:AlternateContent>
      <p:sp>
        <p:nvSpPr>
          <p:cNvPr id="16" name="Subtitle 2">
            <a:extLst>
              <a:ext uri="{FF2B5EF4-FFF2-40B4-BE49-F238E27FC236}">
                <a16:creationId xmlns:a16="http://schemas.microsoft.com/office/drawing/2014/main" id="{CA40DB37-F224-824F-00B1-4BDAA07B2143}"/>
              </a:ext>
            </a:extLst>
          </p:cNvPr>
          <p:cNvSpPr txBox="1">
            <a:spLocks/>
          </p:cNvSpPr>
          <p:nvPr/>
        </p:nvSpPr>
        <p:spPr>
          <a:xfrm>
            <a:off x="1257273" y="5300531"/>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Τι θα συμβεί εάν διπλασιαστεί η απόσταση </a:t>
            </a:r>
            <a:r>
              <a:rPr lang="en-US" dirty="0">
                <a:solidFill>
                  <a:schemeClr val="bg1"/>
                </a:solidFill>
              </a:rPr>
              <a:t>R</a:t>
            </a:r>
            <a:r>
              <a:rPr lang="el-GR" dirty="0">
                <a:solidFill>
                  <a:schemeClr val="bg1"/>
                </a:solidFill>
              </a:rPr>
              <a:t>;</a:t>
            </a:r>
          </a:p>
        </p:txBody>
      </p:sp>
    </p:spTree>
    <p:extLst>
      <p:ext uri="{BB962C8B-B14F-4D97-AF65-F5344CB8AC3E}">
        <p14:creationId xmlns:p14="http://schemas.microsoft.com/office/powerpoint/2010/main" val="8444043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E91731F4-315E-7BDB-3F92-C3E9FA2C2FBB}"/>
              </a:ext>
            </a:extLst>
          </p:cNvPr>
          <p:cNvSpPr txBox="1">
            <a:spLocks/>
          </p:cNvSpPr>
          <p:nvPr/>
        </p:nvSpPr>
        <p:spPr>
          <a:xfrm>
            <a:off x="1430893" y="333152"/>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Ο Νόμος της Παγκόσμιας Έλξης</a:t>
            </a:r>
          </a:p>
        </p:txBody>
      </p:sp>
      <p:sp>
        <p:nvSpPr>
          <p:cNvPr id="9" name="Subtitle 2">
            <a:extLst>
              <a:ext uri="{FF2B5EF4-FFF2-40B4-BE49-F238E27FC236}">
                <a16:creationId xmlns:a16="http://schemas.microsoft.com/office/drawing/2014/main" id="{384E859A-24EA-44C8-252C-7D95C2B6FB1F}"/>
              </a:ext>
            </a:extLst>
          </p:cNvPr>
          <p:cNvSpPr txBox="1">
            <a:spLocks/>
          </p:cNvSpPr>
          <p:nvPr/>
        </p:nvSpPr>
        <p:spPr>
          <a:xfrm>
            <a:off x="1301402" y="1185821"/>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Το μέτρο της </a:t>
            </a:r>
            <a:r>
              <a:rPr lang="el-GR" dirty="0" err="1">
                <a:solidFill>
                  <a:schemeClr val="bg1"/>
                </a:solidFill>
              </a:rPr>
              <a:t>βαρυτικής</a:t>
            </a:r>
            <a:r>
              <a:rPr lang="el-GR" dirty="0">
                <a:solidFill>
                  <a:schemeClr val="bg1"/>
                </a:solidFill>
              </a:rPr>
              <a:t> δύναμης μεταξύ δύο σημειακών ή σφαιρικών μαζών είναι ανάλογο </a:t>
            </a:r>
            <a:r>
              <a:rPr lang="el-GR">
                <a:solidFill>
                  <a:schemeClr val="bg1"/>
                </a:solidFill>
              </a:rPr>
              <a:t>του γινομένου των </a:t>
            </a:r>
            <a:r>
              <a:rPr lang="el-GR" dirty="0">
                <a:solidFill>
                  <a:schemeClr val="bg1"/>
                </a:solidFill>
              </a:rPr>
              <a:t>μαζών και αντιστρόφως ανάλογο του τετραγώνου της μεταξύ τους απόστασης.</a:t>
            </a:r>
          </a:p>
        </p:txBody>
      </p:sp>
      <p:sp>
        <p:nvSpPr>
          <p:cNvPr id="11" name="Oval 10">
            <a:extLst>
              <a:ext uri="{FF2B5EF4-FFF2-40B4-BE49-F238E27FC236}">
                <a16:creationId xmlns:a16="http://schemas.microsoft.com/office/drawing/2014/main" id="{CD095B5F-F496-C0AD-2E39-17B660A57A09}"/>
              </a:ext>
            </a:extLst>
          </p:cNvPr>
          <p:cNvSpPr/>
          <p:nvPr/>
        </p:nvSpPr>
        <p:spPr>
          <a:xfrm>
            <a:off x="1903877" y="3506008"/>
            <a:ext cx="1618284" cy="1586046"/>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49D18EDA-3640-07E9-AE57-6F44CBDAC047}"/>
                  </a:ext>
                </a:extLst>
              </p:cNvPr>
              <p:cNvSpPr txBox="1"/>
              <p:nvPr/>
            </p:nvSpPr>
            <p:spPr>
              <a:xfrm>
                <a:off x="5629839" y="3857511"/>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rgbClr val="FFC000"/>
                          </a:solidFill>
                          <a:latin typeface="Cambria Math" panose="02040503050406030204" pitchFamily="18" charset="0"/>
                        </a:rPr>
                        <m:t>𝑅</m:t>
                      </m:r>
                    </m:oMath>
                  </m:oMathPara>
                </a14:m>
                <a:endParaRPr lang="en-US" i="1" dirty="0">
                  <a:solidFill>
                    <a:srgbClr val="FFC000"/>
                  </a:solidFill>
                </a:endParaRPr>
              </a:p>
            </p:txBody>
          </p:sp>
        </mc:Choice>
        <mc:Fallback xmlns="">
          <p:sp>
            <p:nvSpPr>
              <p:cNvPr id="13" name="TextBox 12">
                <a:extLst>
                  <a:ext uri="{FF2B5EF4-FFF2-40B4-BE49-F238E27FC236}">
                    <a16:creationId xmlns:a16="http://schemas.microsoft.com/office/drawing/2014/main" id="{49D18EDA-3640-07E9-AE57-6F44CBDAC047}"/>
                  </a:ext>
                </a:extLst>
              </p:cNvPr>
              <p:cNvSpPr txBox="1">
                <a:spLocks noRot="1" noChangeAspect="1" noMove="1" noResize="1" noEditPoints="1" noAdjustHandles="1" noChangeArrowheads="1" noChangeShapeType="1" noTextEdit="1"/>
              </p:cNvSpPr>
              <p:nvPr/>
            </p:nvSpPr>
            <p:spPr>
              <a:xfrm>
                <a:off x="5629839" y="3857511"/>
                <a:ext cx="809244" cy="369332"/>
              </a:xfrm>
              <a:prstGeom prst="rect">
                <a:avLst/>
              </a:prstGeom>
              <a:blipFill>
                <a:blip r:embed="rId3"/>
                <a:stretch>
                  <a:fillRect/>
                </a:stretch>
              </a:blipFill>
            </p:spPr>
            <p:txBody>
              <a:bodyPr/>
              <a:lstStyle/>
              <a:p>
                <a:r>
                  <a:rPr lang="en-150">
                    <a:noFill/>
                  </a:rPr>
                  <a:t> </a:t>
                </a:r>
              </a:p>
            </p:txBody>
          </p:sp>
        </mc:Fallback>
      </mc:AlternateContent>
      <p:sp>
        <p:nvSpPr>
          <p:cNvPr id="14" name="Oval 13">
            <a:extLst>
              <a:ext uri="{FF2B5EF4-FFF2-40B4-BE49-F238E27FC236}">
                <a16:creationId xmlns:a16="http://schemas.microsoft.com/office/drawing/2014/main" id="{4AD3EC70-D0B3-56CD-5AE6-03FF2A7EC9C3}"/>
              </a:ext>
            </a:extLst>
          </p:cNvPr>
          <p:cNvSpPr/>
          <p:nvPr/>
        </p:nvSpPr>
        <p:spPr>
          <a:xfrm>
            <a:off x="8791532" y="3552732"/>
            <a:ext cx="1492619" cy="1492619"/>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18" name="Straight Connector 17">
            <a:extLst>
              <a:ext uri="{FF2B5EF4-FFF2-40B4-BE49-F238E27FC236}">
                <a16:creationId xmlns:a16="http://schemas.microsoft.com/office/drawing/2014/main" id="{3E6FADD8-2A58-3484-5133-DBE56306215B}"/>
              </a:ext>
            </a:extLst>
          </p:cNvPr>
          <p:cNvCxnSpPr>
            <a:cxnSpLocks/>
            <a:stCxn id="27" idx="6"/>
          </p:cNvCxnSpPr>
          <p:nvPr/>
        </p:nvCxnSpPr>
        <p:spPr>
          <a:xfrm flipH="1">
            <a:off x="2729363" y="4299031"/>
            <a:ext cx="6880478" cy="11"/>
          </a:xfrm>
          <a:prstGeom prst="line">
            <a:avLst/>
          </a:prstGeom>
          <a:ln w="38100">
            <a:solidFill>
              <a:srgbClr val="FFC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8993124D-882E-5C59-CEC1-0B39715ADE56}"/>
                  </a:ext>
                </a:extLst>
              </p:cNvPr>
              <p:cNvSpPr txBox="1"/>
              <p:nvPr/>
            </p:nvSpPr>
            <p:spPr>
              <a:xfrm>
                <a:off x="2338554" y="3040628"/>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𝑚</m:t>
                          </m:r>
                        </m:e>
                        <m:sub>
                          <m:r>
                            <a:rPr lang="en-US" b="0" i="1" smtClean="0">
                              <a:solidFill>
                                <a:schemeClr val="accent1">
                                  <a:lumMod val="60000"/>
                                  <a:lumOff val="40000"/>
                                </a:schemeClr>
                              </a:solidFill>
                              <a:latin typeface="Cambria Math" panose="02040503050406030204" pitchFamily="18" charset="0"/>
                            </a:rPr>
                            <m:t>1</m:t>
                          </m:r>
                        </m:sub>
                      </m:sSub>
                    </m:oMath>
                  </m:oMathPara>
                </a14:m>
                <a:endParaRPr lang="en-US" i="1" dirty="0">
                  <a:solidFill>
                    <a:srgbClr val="FFC000"/>
                  </a:solidFill>
                </a:endParaRPr>
              </a:p>
            </p:txBody>
          </p:sp>
        </mc:Choice>
        <mc:Fallback xmlns="">
          <p:sp>
            <p:nvSpPr>
              <p:cNvPr id="19" name="TextBox 18">
                <a:extLst>
                  <a:ext uri="{FF2B5EF4-FFF2-40B4-BE49-F238E27FC236}">
                    <a16:creationId xmlns:a16="http://schemas.microsoft.com/office/drawing/2014/main" id="{8993124D-882E-5C59-CEC1-0B39715ADE56}"/>
                  </a:ext>
                </a:extLst>
              </p:cNvPr>
              <p:cNvSpPr txBox="1">
                <a:spLocks noRot="1" noChangeAspect="1" noMove="1" noResize="1" noEditPoints="1" noAdjustHandles="1" noChangeArrowheads="1" noChangeShapeType="1" noTextEdit="1"/>
              </p:cNvSpPr>
              <p:nvPr/>
            </p:nvSpPr>
            <p:spPr>
              <a:xfrm>
                <a:off x="2338554" y="3040628"/>
                <a:ext cx="809244" cy="369332"/>
              </a:xfrm>
              <a:prstGeom prst="rect">
                <a:avLst/>
              </a:prstGeom>
              <a:blipFill>
                <a:blip r:embed="rId4"/>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319CD6A4-2058-A4CE-E1DA-22377FA1E740}"/>
                  </a:ext>
                </a:extLst>
              </p:cNvPr>
              <p:cNvSpPr txBox="1"/>
              <p:nvPr/>
            </p:nvSpPr>
            <p:spPr>
              <a:xfrm>
                <a:off x="3909003" y="3730001"/>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1</m:t>
                              </m:r>
                            </m:sub>
                          </m:sSub>
                        </m:e>
                      </m:acc>
                    </m:oMath>
                  </m:oMathPara>
                </a14:m>
                <a:endParaRPr lang="en-US" i="1" dirty="0">
                  <a:solidFill>
                    <a:srgbClr val="FF0000"/>
                  </a:solidFill>
                </a:endParaRPr>
              </a:p>
            </p:txBody>
          </p:sp>
        </mc:Choice>
        <mc:Fallback xmlns="">
          <p:sp>
            <p:nvSpPr>
              <p:cNvPr id="23" name="TextBox 22">
                <a:extLst>
                  <a:ext uri="{FF2B5EF4-FFF2-40B4-BE49-F238E27FC236}">
                    <a16:creationId xmlns:a16="http://schemas.microsoft.com/office/drawing/2014/main" id="{319CD6A4-2058-A4CE-E1DA-22377FA1E740}"/>
                  </a:ext>
                </a:extLst>
              </p:cNvPr>
              <p:cNvSpPr txBox="1">
                <a:spLocks noRot="1" noChangeAspect="1" noMove="1" noResize="1" noEditPoints="1" noAdjustHandles="1" noChangeArrowheads="1" noChangeShapeType="1" noTextEdit="1"/>
              </p:cNvSpPr>
              <p:nvPr/>
            </p:nvSpPr>
            <p:spPr>
              <a:xfrm>
                <a:off x="3909003" y="3730001"/>
                <a:ext cx="415019" cy="402931"/>
              </a:xfrm>
              <a:prstGeom prst="rect">
                <a:avLst/>
              </a:prstGeom>
              <a:blipFill>
                <a:blip r:embed="rId5"/>
                <a:stretch>
                  <a:fillRect/>
                </a:stretch>
              </a:blipFill>
            </p:spPr>
            <p:txBody>
              <a:bodyPr/>
              <a:lstStyle/>
              <a:p>
                <a:r>
                  <a:rPr lang="en-150">
                    <a:noFill/>
                  </a:rPr>
                  <a:t> </a:t>
                </a:r>
              </a:p>
            </p:txBody>
          </p:sp>
        </mc:Fallback>
      </mc:AlternateContent>
      <p:cxnSp>
        <p:nvCxnSpPr>
          <p:cNvPr id="24" name="Straight Arrow Connector 23">
            <a:extLst>
              <a:ext uri="{FF2B5EF4-FFF2-40B4-BE49-F238E27FC236}">
                <a16:creationId xmlns:a16="http://schemas.microsoft.com/office/drawing/2014/main" id="{68685C53-9939-31E8-5ED7-960315ECF7E4}"/>
              </a:ext>
            </a:extLst>
          </p:cNvPr>
          <p:cNvCxnSpPr>
            <a:cxnSpLocks/>
          </p:cNvCxnSpPr>
          <p:nvPr/>
        </p:nvCxnSpPr>
        <p:spPr>
          <a:xfrm>
            <a:off x="2767703" y="4295259"/>
            <a:ext cx="72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340AE0A6-CF58-2B6A-7F82-49726624D9FF}"/>
              </a:ext>
            </a:extLst>
          </p:cNvPr>
          <p:cNvSpPr/>
          <p:nvPr/>
        </p:nvSpPr>
        <p:spPr>
          <a:xfrm>
            <a:off x="2649222" y="4226843"/>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26" name="Straight Arrow Connector 25">
            <a:extLst>
              <a:ext uri="{FF2B5EF4-FFF2-40B4-BE49-F238E27FC236}">
                <a16:creationId xmlns:a16="http://schemas.microsoft.com/office/drawing/2014/main" id="{63F31513-6B20-9B6D-DD33-A1F66EE3E25E}"/>
              </a:ext>
            </a:extLst>
          </p:cNvPr>
          <p:cNvCxnSpPr>
            <a:cxnSpLocks/>
          </p:cNvCxnSpPr>
          <p:nvPr/>
        </p:nvCxnSpPr>
        <p:spPr>
          <a:xfrm rot="10800000">
            <a:off x="8817841" y="4295259"/>
            <a:ext cx="72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A11CFAF4-E069-3493-F547-4CC3A0B55F58}"/>
              </a:ext>
            </a:extLst>
          </p:cNvPr>
          <p:cNvSpPr/>
          <p:nvPr/>
        </p:nvSpPr>
        <p:spPr>
          <a:xfrm>
            <a:off x="9465841" y="4226843"/>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40D59150-EF6F-7BE1-9A83-CCF3AE6B055D}"/>
                  </a:ext>
                </a:extLst>
              </p:cNvPr>
              <p:cNvSpPr txBox="1"/>
              <p:nvPr/>
            </p:nvSpPr>
            <p:spPr>
              <a:xfrm>
                <a:off x="7943484" y="3662785"/>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2</m:t>
                              </m:r>
                            </m:sub>
                          </m:sSub>
                        </m:e>
                      </m:acc>
                    </m:oMath>
                  </m:oMathPara>
                </a14:m>
                <a:endParaRPr lang="en-US" i="1" dirty="0">
                  <a:solidFill>
                    <a:srgbClr val="FF0000"/>
                  </a:solidFill>
                </a:endParaRPr>
              </a:p>
            </p:txBody>
          </p:sp>
        </mc:Choice>
        <mc:Fallback xmlns="">
          <p:sp>
            <p:nvSpPr>
              <p:cNvPr id="28" name="TextBox 27">
                <a:extLst>
                  <a:ext uri="{FF2B5EF4-FFF2-40B4-BE49-F238E27FC236}">
                    <a16:creationId xmlns:a16="http://schemas.microsoft.com/office/drawing/2014/main" id="{40D59150-EF6F-7BE1-9A83-CCF3AE6B055D}"/>
                  </a:ext>
                </a:extLst>
              </p:cNvPr>
              <p:cNvSpPr txBox="1">
                <a:spLocks noRot="1" noChangeAspect="1" noMove="1" noResize="1" noEditPoints="1" noAdjustHandles="1" noChangeArrowheads="1" noChangeShapeType="1" noTextEdit="1"/>
              </p:cNvSpPr>
              <p:nvPr/>
            </p:nvSpPr>
            <p:spPr>
              <a:xfrm>
                <a:off x="7943484" y="3662785"/>
                <a:ext cx="415019" cy="402931"/>
              </a:xfrm>
              <a:prstGeom prst="rect">
                <a:avLst/>
              </a:prstGeom>
              <a:blipFill>
                <a:blip r:embed="rId6"/>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5F421D86-28DE-0740-ABEB-96BEF4650950}"/>
                  </a:ext>
                </a:extLst>
              </p:cNvPr>
              <p:cNvSpPr txBox="1"/>
              <p:nvPr/>
            </p:nvSpPr>
            <p:spPr>
              <a:xfrm>
                <a:off x="4067096" y="4937999"/>
                <a:ext cx="3934730" cy="103752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3600" b="0" i="1" smtClean="0">
                          <a:solidFill>
                            <a:srgbClr val="FF0000"/>
                          </a:solidFill>
                          <a:latin typeface="Cambria Math" panose="02040503050406030204" pitchFamily="18" charset="0"/>
                        </a:rPr>
                        <m:t>𝐹</m:t>
                      </m:r>
                      <m:r>
                        <a:rPr lang="en-US" sz="3600" b="0" i="1" smtClean="0">
                          <a:solidFill>
                            <a:srgbClr val="FF0000"/>
                          </a:solidFill>
                          <a:latin typeface="Cambria Math" panose="02040503050406030204" pitchFamily="18" charset="0"/>
                        </a:rPr>
                        <m:t>=</m:t>
                      </m:r>
                      <m:r>
                        <a:rPr lang="en-US" sz="3600" b="0" i="1" smtClean="0">
                          <a:solidFill>
                            <a:srgbClr val="FF0000"/>
                          </a:solidFill>
                          <a:latin typeface="Cambria Math" panose="02040503050406030204" pitchFamily="18" charset="0"/>
                        </a:rPr>
                        <m:t>𝐺</m:t>
                      </m:r>
                      <m:f>
                        <m:fPr>
                          <m:ctrlPr>
                            <a:rPr lang="en-US" sz="3600" b="0" i="1" smtClean="0">
                              <a:solidFill>
                                <a:srgbClr val="FF0000"/>
                              </a:solidFill>
                              <a:latin typeface="Cambria Math" panose="02040503050406030204" pitchFamily="18" charset="0"/>
                            </a:rPr>
                          </m:ctrlPr>
                        </m:fPr>
                        <m:num>
                          <m:sSub>
                            <m:sSubPr>
                              <m:ctrlPr>
                                <a:rPr lang="en-US" sz="3600" b="0" i="1" smtClean="0">
                                  <a:solidFill>
                                    <a:srgbClr val="FF0000"/>
                                  </a:solidFill>
                                  <a:latin typeface="Cambria Math" panose="02040503050406030204" pitchFamily="18" charset="0"/>
                                </a:rPr>
                              </m:ctrlPr>
                            </m:sSubPr>
                            <m:e>
                              <m:r>
                                <a:rPr lang="en-US" sz="3600" b="0" i="1" smtClean="0">
                                  <a:solidFill>
                                    <a:srgbClr val="FF0000"/>
                                  </a:solidFill>
                                  <a:latin typeface="Cambria Math" panose="02040503050406030204" pitchFamily="18" charset="0"/>
                                </a:rPr>
                                <m:t>𝑚</m:t>
                              </m:r>
                            </m:e>
                            <m:sub>
                              <m:r>
                                <a:rPr lang="en-US" sz="3600" b="0" i="1" smtClean="0">
                                  <a:solidFill>
                                    <a:srgbClr val="FF0000"/>
                                  </a:solidFill>
                                  <a:latin typeface="Cambria Math" panose="02040503050406030204" pitchFamily="18" charset="0"/>
                                </a:rPr>
                                <m:t>1</m:t>
                              </m:r>
                            </m:sub>
                          </m:sSub>
                          <m:r>
                            <a:rPr lang="en-US" sz="3600" b="0" i="1" smtClean="0">
                              <a:solidFill>
                                <a:srgbClr val="FF0000"/>
                              </a:solidFill>
                              <a:latin typeface="Cambria Math" panose="02040503050406030204" pitchFamily="18" charset="0"/>
                              <a:ea typeface="Cambria Math" panose="02040503050406030204" pitchFamily="18" charset="0"/>
                            </a:rPr>
                            <m:t>∙</m:t>
                          </m:r>
                          <m:sSub>
                            <m:sSubPr>
                              <m:ctrlPr>
                                <a:rPr lang="en-US" sz="3600" i="1">
                                  <a:solidFill>
                                    <a:srgbClr val="FF0000"/>
                                  </a:solidFill>
                                  <a:latin typeface="Cambria Math" panose="02040503050406030204" pitchFamily="18" charset="0"/>
                                </a:rPr>
                              </m:ctrlPr>
                            </m:sSubPr>
                            <m:e>
                              <m:r>
                                <a:rPr lang="en-US" sz="3600" i="1">
                                  <a:solidFill>
                                    <a:srgbClr val="FF0000"/>
                                  </a:solidFill>
                                  <a:latin typeface="Cambria Math" panose="02040503050406030204" pitchFamily="18" charset="0"/>
                                </a:rPr>
                                <m:t>𝑚</m:t>
                              </m:r>
                            </m:e>
                            <m:sub>
                              <m:r>
                                <a:rPr lang="en-US" sz="3600" b="0" i="1" smtClean="0">
                                  <a:solidFill>
                                    <a:srgbClr val="FF0000"/>
                                  </a:solidFill>
                                  <a:latin typeface="Cambria Math" panose="02040503050406030204" pitchFamily="18" charset="0"/>
                                </a:rPr>
                                <m:t>2</m:t>
                              </m:r>
                            </m:sub>
                          </m:sSub>
                        </m:num>
                        <m:den>
                          <m:sSup>
                            <m:sSupPr>
                              <m:ctrlPr>
                                <a:rPr lang="en-US" sz="3600" b="0" i="1" smtClean="0">
                                  <a:solidFill>
                                    <a:srgbClr val="FF0000"/>
                                  </a:solidFill>
                                  <a:latin typeface="Cambria Math" panose="02040503050406030204" pitchFamily="18" charset="0"/>
                                </a:rPr>
                              </m:ctrlPr>
                            </m:sSupPr>
                            <m:e>
                              <m:r>
                                <a:rPr lang="en-US" sz="3600" b="0" i="1" smtClean="0">
                                  <a:solidFill>
                                    <a:srgbClr val="FF0000"/>
                                  </a:solidFill>
                                  <a:latin typeface="Cambria Math" panose="02040503050406030204" pitchFamily="18" charset="0"/>
                                </a:rPr>
                                <m:t>𝑅</m:t>
                              </m:r>
                            </m:e>
                            <m:sup>
                              <m:r>
                                <a:rPr lang="en-US" sz="3600" b="0" i="1" smtClean="0">
                                  <a:solidFill>
                                    <a:srgbClr val="FF0000"/>
                                  </a:solidFill>
                                  <a:latin typeface="Cambria Math" panose="02040503050406030204" pitchFamily="18" charset="0"/>
                                </a:rPr>
                                <m:t>2</m:t>
                              </m:r>
                            </m:sup>
                          </m:sSup>
                        </m:den>
                      </m:f>
                    </m:oMath>
                  </m:oMathPara>
                </a14:m>
                <a:endParaRPr lang="en-US" sz="3600" i="1" dirty="0">
                  <a:solidFill>
                    <a:srgbClr val="FF0000"/>
                  </a:solidFill>
                </a:endParaRPr>
              </a:p>
            </p:txBody>
          </p:sp>
        </mc:Choice>
        <mc:Fallback xmlns="">
          <p:sp>
            <p:nvSpPr>
              <p:cNvPr id="29" name="TextBox 28">
                <a:extLst>
                  <a:ext uri="{FF2B5EF4-FFF2-40B4-BE49-F238E27FC236}">
                    <a16:creationId xmlns:a16="http://schemas.microsoft.com/office/drawing/2014/main" id="{5F421D86-28DE-0740-ABEB-96BEF4650950}"/>
                  </a:ext>
                </a:extLst>
              </p:cNvPr>
              <p:cNvSpPr txBox="1">
                <a:spLocks noRot="1" noChangeAspect="1" noMove="1" noResize="1" noEditPoints="1" noAdjustHandles="1" noChangeArrowheads="1" noChangeShapeType="1" noTextEdit="1"/>
              </p:cNvSpPr>
              <p:nvPr/>
            </p:nvSpPr>
            <p:spPr>
              <a:xfrm>
                <a:off x="4067096" y="4937999"/>
                <a:ext cx="3934730" cy="1037528"/>
              </a:xfrm>
              <a:prstGeom prst="rect">
                <a:avLst/>
              </a:prstGeom>
              <a:blipFill>
                <a:blip r:embed="rId7"/>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FF66B29B-F84D-3698-231D-DBA866D95265}"/>
                  </a:ext>
                </a:extLst>
              </p:cNvPr>
              <p:cNvSpPr txBox="1"/>
              <p:nvPr/>
            </p:nvSpPr>
            <p:spPr>
              <a:xfrm>
                <a:off x="9133219" y="2933298"/>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𝑚</m:t>
                          </m:r>
                        </m:e>
                        <m:sub>
                          <m:r>
                            <a:rPr lang="en-US" b="0" i="1" smtClean="0">
                              <a:solidFill>
                                <a:schemeClr val="accent1">
                                  <a:lumMod val="60000"/>
                                  <a:lumOff val="40000"/>
                                </a:schemeClr>
                              </a:solidFill>
                              <a:latin typeface="Cambria Math" panose="02040503050406030204" pitchFamily="18" charset="0"/>
                            </a:rPr>
                            <m:t>2</m:t>
                          </m:r>
                        </m:sub>
                      </m:sSub>
                    </m:oMath>
                  </m:oMathPara>
                </a14:m>
                <a:endParaRPr lang="en-US" i="1" dirty="0">
                  <a:solidFill>
                    <a:srgbClr val="FFC000"/>
                  </a:solidFill>
                </a:endParaRPr>
              </a:p>
            </p:txBody>
          </p:sp>
        </mc:Choice>
        <mc:Fallback xmlns="">
          <p:sp>
            <p:nvSpPr>
              <p:cNvPr id="30" name="TextBox 29">
                <a:extLst>
                  <a:ext uri="{FF2B5EF4-FFF2-40B4-BE49-F238E27FC236}">
                    <a16:creationId xmlns:a16="http://schemas.microsoft.com/office/drawing/2014/main" id="{FF66B29B-F84D-3698-231D-DBA866D95265}"/>
                  </a:ext>
                </a:extLst>
              </p:cNvPr>
              <p:cNvSpPr txBox="1">
                <a:spLocks noRot="1" noChangeAspect="1" noMove="1" noResize="1" noEditPoints="1" noAdjustHandles="1" noChangeArrowheads="1" noChangeShapeType="1" noTextEdit="1"/>
              </p:cNvSpPr>
              <p:nvPr/>
            </p:nvSpPr>
            <p:spPr>
              <a:xfrm>
                <a:off x="9133219" y="2933298"/>
                <a:ext cx="809244" cy="369332"/>
              </a:xfrm>
              <a:prstGeom prst="rect">
                <a:avLst/>
              </a:prstGeom>
              <a:blipFill>
                <a:blip r:embed="rId8"/>
                <a:stretch>
                  <a:fillRect/>
                </a:stretch>
              </a:blipFill>
            </p:spPr>
            <p:txBody>
              <a:bodyPr/>
              <a:lstStyle/>
              <a:p>
                <a:r>
                  <a:rPr lang="en-150">
                    <a:noFill/>
                  </a:rPr>
                  <a:t> </a:t>
                </a:r>
              </a:p>
            </p:txBody>
          </p:sp>
        </mc:Fallback>
      </mc:AlternateContent>
    </p:spTree>
    <p:extLst>
      <p:ext uri="{BB962C8B-B14F-4D97-AF65-F5344CB8AC3E}">
        <p14:creationId xmlns:p14="http://schemas.microsoft.com/office/powerpoint/2010/main" val="10547894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E91731F4-315E-7BDB-3F92-C3E9FA2C2FBB}"/>
              </a:ext>
            </a:extLst>
          </p:cNvPr>
          <p:cNvSpPr txBox="1">
            <a:spLocks/>
          </p:cNvSpPr>
          <p:nvPr/>
        </p:nvSpPr>
        <p:spPr>
          <a:xfrm>
            <a:off x="1430893" y="333152"/>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Ο Νόμος της Παγκόσμιας Έλξης</a:t>
            </a:r>
          </a:p>
        </p:txBody>
      </p:sp>
      <p:sp>
        <p:nvSpPr>
          <p:cNvPr id="9" name="Subtitle 2">
            <a:extLst>
              <a:ext uri="{FF2B5EF4-FFF2-40B4-BE49-F238E27FC236}">
                <a16:creationId xmlns:a16="http://schemas.microsoft.com/office/drawing/2014/main" id="{384E859A-24EA-44C8-252C-7D95C2B6FB1F}"/>
              </a:ext>
            </a:extLst>
          </p:cNvPr>
          <p:cNvSpPr txBox="1">
            <a:spLocks/>
          </p:cNvSpPr>
          <p:nvPr/>
        </p:nvSpPr>
        <p:spPr>
          <a:xfrm>
            <a:off x="1301402" y="1185821"/>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Άσκηση: Δύο σημειακές μάζες </a:t>
            </a:r>
            <a:r>
              <a:rPr lang="en-US" dirty="0">
                <a:solidFill>
                  <a:schemeClr val="bg1"/>
                </a:solidFill>
              </a:rPr>
              <a:t>m</a:t>
            </a:r>
            <a:r>
              <a:rPr lang="en-US" baseline="-25000" dirty="0">
                <a:solidFill>
                  <a:schemeClr val="bg1"/>
                </a:solidFill>
              </a:rPr>
              <a:t>1</a:t>
            </a:r>
            <a:r>
              <a:rPr lang="en-US" dirty="0">
                <a:solidFill>
                  <a:schemeClr val="bg1"/>
                </a:solidFill>
              </a:rPr>
              <a:t> </a:t>
            </a:r>
            <a:r>
              <a:rPr lang="el-GR" dirty="0">
                <a:solidFill>
                  <a:schemeClr val="bg1"/>
                </a:solidFill>
              </a:rPr>
              <a:t>και </a:t>
            </a:r>
            <a:r>
              <a:rPr lang="en-US" dirty="0">
                <a:solidFill>
                  <a:schemeClr val="bg1"/>
                </a:solidFill>
              </a:rPr>
              <a:t>m</a:t>
            </a:r>
            <a:r>
              <a:rPr lang="en-US" baseline="-25000" dirty="0">
                <a:solidFill>
                  <a:schemeClr val="bg1"/>
                </a:solidFill>
              </a:rPr>
              <a:t>2</a:t>
            </a:r>
            <a:r>
              <a:rPr lang="en-US" dirty="0">
                <a:solidFill>
                  <a:schemeClr val="bg1"/>
                </a:solidFill>
              </a:rPr>
              <a:t> </a:t>
            </a:r>
            <a:r>
              <a:rPr lang="el-GR" dirty="0">
                <a:solidFill>
                  <a:schemeClr val="bg1"/>
                </a:solidFill>
              </a:rPr>
              <a:t>βρίσκονται σε απόσταση </a:t>
            </a:r>
            <a:r>
              <a:rPr lang="en-US" dirty="0">
                <a:solidFill>
                  <a:schemeClr val="bg1"/>
                </a:solidFill>
              </a:rPr>
              <a:t>R </a:t>
            </a:r>
            <a:r>
              <a:rPr lang="el-GR" dirty="0">
                <a:solidFill>
                  <a:schemeClr val="bg1"/>
                </a:solidFill>
              </a:rPr>
              <a:t>μεταξύ τους και το μέτρο της ελκτικής </a:t>
            </a:r>
            <a:r>
              <a:rPr lang="el-GR" dirty="0" err="1">
                <a:solidFill>
                  <a:schemeClr val="bg1"/>
                </a:solidFill>
              </a:rPr>
              <a:t>βαρυτικής</a:t>
            </a:r>
            <a:r>
              <a:rPr lang="el-GR" dirty="0">
                <a:solidFill>
                  <a:schemeClr val="bg1"/>
                </a:solidFill>
              </a:rPr>
              <a:t> δύναμης είναι 10</a:t>
            </a:r>
            <a:r>
              <a:rPr lang="en-US" dirty="0">
                <a:solidFill>
                  <a:schemeClr val="bg1"/>
                </a:solidFill>
              </a:rPr>
              <a:t>N. </a:t>
            </a:r>
            <a:r>
              <a:rPr lang="el-GR" dirty="0">
                <a:solidFill>
                  <a:schemeClr val="bg1"/>
                </a:solidFill>
              </a:rPr>
              <a:t>Τριπλασιάζεται η μάζα </a:t>
            </a:r>
            <a:r>
              <a:rPr lang="en-US" dirty="0">
                <a:solidFill>
                  <a:schemeClr val="bg1"/>
                </a:solidFill>
              </a:rPr>
              <a:t>m</a:t>
            </a:r>
            <a:r>
              <a:rPr lang="en-US" baseline="-25000" dirty="0">
                <a:solidFill>
                  <a:schemeClr val="bg1"/>
                </a:solidFill>
              </a:rPr>
              <a:t>1</a:t>
            </a:r>
            <a:r>
              <a:rPr lang="en-US" dirty="0">
                <a:solidFill>
                  <a:schemeClr val="bg1"/>
                </a:solidFill>
              </a:rPr>
              <a:t> </a:t>
            </a:r>
            <a:r>
              <a:rPr lang="el-GR" dirty="0">
                <a:solidFill>
                  <a:schemeClr val="bg1"/>
                </a:solidFill>
              </a:rPr>
              <a:t>και διπλασιάζεται η μάζα </a:t>
            </a:r>
            <a:r>
              <a:rPr lang="en-US" dirty="0">
                <a:solidFill>
                  <a:schemeClr val="bg1"/>
                </a:solidFill>
              </a:rPr>
              <a:t>m</a:t>
            </a:r>
            <a:r>
              <a:rPr lang="en-US" baseline="-25000" dirty="0">
                <a:solidFill>
                  <a:schemeClr val="bg1"/>
                </a:solidFill>
              </a:rPr>
              <a:t>2</a:t>
            </a:r>
            <a:r>
              <a:rPr lang="el-GR" dirty="0">
                <a:solidFill>
                  <a:schemeClr val="bg1"/>
                </a:solidFill>
              </a:rPr>
              <a:t>.</a:t>
            </a:r>
          </a:p>
          <a:p>
            <a:r>
              <a:rPr lang="el-GR" dirty="0">
                <a:solidFill>
                  <a:schemeClr val="bg1"/>
                </a:solidFill>
              </a:rPr>
              <a:t>Ποιο θα είναι τώρα το μέτρο της μεταξύ τους </a:t>
            </a:r>
            <a:r>
              <a:rPr lang="el-GR" dirty="0" err="1">
                <a:solidFill>
                  <a:schemeClr val="bg1"/>
                </a:solidFill>
              </a:rPr>
              <a:t>βαρυτικής</a:t>
            </a:r>
            <a:r>
              <a:rPr lang="el-GR" dirty="0">
                <a:solidFill>
                  <a:schemeClr val="bg1"/>
                </a:solidFill>
              </a:rPr>
              <a:t> δύναμης.</a:t>
            </a:r>
          </a:p>
        </p:txBody>
      </p:sp>
      <p:sp>
        <p:nvSpPr>
          <p:cNvPr id="11" name="Oval 10">
            <a:extLst>
              <a:ext uri="{FF2B5EF4-FFF2-40B4-BE49-F238E27FC236}">
                <a16:creationId xmlns:a16="http://schemas.microsoft.com/office/drawing/2014/main" id="{CD095B5F-F496-C0AD-2E39-17B660A57A09}"/>
              </a:ext>
            </a:extLst>
          </p:cNvPr>
          <p:cNvSpPr/>
          <p:nvPr/>
        </p:nvSpPr>
        <p:spPr>
          <a:xfrm>
            <a:off x="1903877" y="3506008"/>
            <a:ext cx="1618284" cy="1586046"/>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49D18EDA-3640-07E9-AE57-6F44CBDAC047}"/>
                  </a:ext>
                </a:extLst>
              </p:cNvPr>
              <p:cNvSpPr txBox="1"/>
              <p:nvPr/>
            </p:nvSpPr>
            <p:spPr>
              <a:xfrm>
                <a:off x="5629839" y="3857511"/>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solidFill>
                            <a:srgbClr val="FFC000"/>
                          </a:solidFill>
                          <a:latin typeface="Cambria Math" panose="02040503050406030204" pitchFamily="18" charset="0"/>
                        </a:rPr>
                        <m:t>𝑅</m:t>
                      </m:r>
                    </m:oMath>
                  </m:oMathPara>
                </a14:m>
                <a:endParaRPr lang="en-US" i="1" dirty="0">
                  <a:solidFill>
                    <a:srgbClr val="FFC000"/>
                  </a:solidFill>
                </a:endParaRPr>
              </a:p>
            </p:txBody>
          </p:sp>
        </mc:Choice>
        <mc:Fallback xmlns="">
          <p:sp>
            <p:nvSpPr>
              <p:cNvPr id="13" name="TextBox 12">
                <a:extLst>
                  <a:ext uri="{FF2B5EF4-FFF2-40B4-BE49-F238E27FC236}">
                    <a16:creationId xmlns:a16="http://schemas.microsoft.com/office/drawing/2014/main" id="{49D18EDA-3640-07E9-AE57-6F44CBDAC047}"/>
                  </a:ext>
                </a:extLst>
              </p:cNvPr>
              <p:cNvSpPr txBox="1">
                <a:spLocks noRot="1" noChangeAspect="1" noMove="1" noResize="1" noEditPoints="1" noAdjustHandles="1" noChangeArrowheads="1" noChangeShapeType="1" noTextEdit="1"/>
              </p:cNvSpPr>
              <p:nvPr/>
            </p:nvSpPr>
            <p:spPr>
              <a:xfrm>
                <a:off x="5629839" y="3857511"/>
                <a:ext cx="809244" cy="369332"/>
              </a:xfrm>
              <a:prstGeom prst="rect">
                <a:avLst/>
              </a:prstGeom>
              <a:blipFill>
                <a:blip r:embed="rId3"/>
                <a:stretch>
                  <a:fillRect/>
                </a:stretch>
              </a:blipFill>
            </p:spPr>
            <p:txBody>
              <a:bodyPr/>
              <a:lstStyle/>
              <a:p>
                <a:r>
                  <a:rPr lang="en-150">
                    <a:noFill/>
                  </a:rPr>
                  <a:t> </a:t>
                </a:r>
              </a:p>
            </p:txBody>
          </p:sp>
        </mc:Fallback>
      </mc:AlternateContent>
      <p:sp>
        <p:nvSpPr>
          <p:cNvPr id="14" name="Oval 13">
            <a:extLst>
              <a:ext uri="{FF2B5EF4-FFF2-40B4-BE49-F238E27FC236}">
                <a16:creationId xmlns:a16="http://schemas.microsoft.com/office/drawing/2014/main" id="{4AD3EC70-D0B3-56CD-5AE6-03FF2A7EC9C3}"/>
              </a:ext>
            </a:extLst>
          </p:cNvPr>
          <p:cNvSpPr/>
          <p:nvPr/>
        </p:nvSpPr>
        <p:spPr>
          <a:xfrm>
            <a:off x="8791532" y="3552732"/>
            <a:ext cx="1492619" cy="1492619"/>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18" name="Straight Connector 17">
            <a:extLst>
              <a:ext uri="{FF2B5EF4-FFF2-40B4-BE49-F238E27FC236}">
                <a16:creationId xmlns:a16="http://schemas.microsoft.com/office/drawing/2014/main" id="{3E6FADD8-2A58-3484-5133-DBE56306215B}"/>
              </a:ext>
            </a:extLst>
          </p:cNvPr>
          <p:cNvCxnSpPr>
            <a:cxnSpLocks/>
            <a:stCxn id="27" idx="6"/>
          </p:cNvCxnSpPr>
          <p:nvPr/>
        </p:nvCxnSpPr>
        <p:spPr>
          <a:xfrm flipH="1">
            <a:off x="2729363" y="4299031"/>
            <a:ext cx="6880478" cy="11"/>
          </a:xfrm>
          <a:prstGeom prst="line">
            <a:avLst/>
          </a:prstGeom>
          <a:ln w="38100">
            <a:solidFill>
              <a:srgbClr val="FFC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8993124D-882E-5C59-CEC1-0B39715ADE56}"/>
                  </a:ext>
                </a:extLst>
              </p:cNvPr>
              <p:cNvSpPr txBox="1"/>
              <p:nvPr/>
            </p:nvSpPr>
            <p:spPr>
              <a:xfrm>
                <a:off x="2338554" y="3040628"/>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𝑚</m:t>
                          </m:r>
                        </m:e>
                        <m:sub>
                          <m:r>
                            <a:rPr lang="en-US" b="0" i="1" smtClean="0">
                              <a:solidFill>
                                <a:schemeClr val="accent1">
                                  <a:lumMod val="60000"/>
                                  <a:lumOff val="40000"/>
                                </a:schemeClr>
                              </a:solidFill>
                              <a:latin typeface="Cambria Math" panose="02040503050406030204" pitchFamily="18" charset="0"/>
                            </a:rPr>
                            <m:t>1</m:t>
                          </m:r>
                        </m:sub>
                      </m:sSub>
                    </m:oMath>
                  </m:oMathPara>
                </a14:m>
                <a:endParaRPr lang="en-US" i="1" dirty="0">
                  <a:solidFill>
                    <a:srgbClr val="FFC000"/>
                  </a:solidFill>
                </a:endParaRPr>
              </a:p>
            </p:txBody>
          </p:sp>
        </mc:Choice>
        <mc:Fallback xmlns="">
          <p:sp>
            <p:nvSpPr>
              <p:cNvPr id="19" name="TextBox 18">
                <a:extLst>
                  <a:ext uri="{FF2B5EF4-FFF2-40B4-BE49-F238E27FC236}">
                    <a16:creationId xmlns:a16="http://schemas.microsoft.com/office/drawing/2014/main" id="{8993124D-882E-5C59-CEC1-0B39715ADE56}"/>
                  </a:ext>
                </a:extLst>
              </p:cNvPr>
              <p:cNvSpPr txBox="1">
                <a:spLocks noRot="1" noChangeAspect="1" noMove="1" noResize="1" noEditPoints="1" noAdjustHandles="1" noChangeArrowheads="1" noChangeShapeType="1" noTextEdit="1"/>
              </p:cNvSpPr>
              <p:nvPr/>
            </p:nvSpPr>
            <p:spPr>
              <a:xfrm>
                <a:off x="2338554" y="3040628"/>
                <a:ext cx="809244" cy="369332"/>
              </a:xfrm>
              <a:prstGeom prst="rect">
                <a:avLst/>
              </a:prstGeom>
              <a:blipFill>
                <a:blip r:embed="rId4"/>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319CD6A4-2058-A4CE-E1DA-22377FA1E740}"/>
                  </a:ext>
                </a:extLst>
              </p:cNvPr>
              <p:cNvSpPr txBox="1"/>
              <p:nvPr/>
            </p:nvSpPr>
            <p:spPr>
              <a:xfrm>
                <a:off x="3909003" y="3730001"/>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1</m:t>
                              </m:r>
                            </m:sub>
                          </m:sSub>
                        </m:e>
                      </m:acc>
                    </m:oMath>
                  </m:oMathPara>
                </a14:m>
                <a:endParaRPr lang="en-US" i="1" dirty="0">
                  <a:solidFill>
                    <a:srgbClr val="FF0000"/>
                  </a:solidFill>
                </a:endParaRPr>
              </a:p>
            </p:txBody>
          </p:sp>
        </mc:Choice>
        <mc:Fallback xmlns="">
          <p:sp>
            <p:nvSpPr>
              <p:cNvPr id="23" name="TextBox 22">
                <a:extLst>
                  <a:ext uri="{FF2B5EF4-FFF2-40B4-BE49-F238E27FC236}">
                    <a16:creationId xmlns:a16="http://schemas.microsoft.com/office/drawing/2014/main" id="{319CD6A4-2058-A4CE-E1DA-22377FA1E740}"/>
                  </a:ext>
                </a:extLst>
              </p:cNvPr>
              <p:cNvSpPr txBox="1">
                <a:spLocks noRot="1" noChangeAspect="1" noMove="1" noResize="1" noEditPoints="1" noAdjustHandles="1" noChangeArrowheads="1" noChangeShapeType="1" noTextEdit="1"/>
              </p:cNvSpPr>
              <p:nvPr/>
            </p:nvSpPr>
            <p:spPr>
              <a:xfrm>
                <a:off x="3909003" y="3730001"/>
                <a:ext cx="415019" cy="402931"/>
              </a:xfrm>
              <a:prstGeom prst="rect">
                <a:avLst/>
              </a:prstGeom>
              <a:blipFill>
                <a:blip r:embed="rId5"/>
                <a:stretch>
                  <a:fillRect/>
                </a:stretch>
              </a:blipFill>
            </p:spPr>
            <p:txBody>
              <a:bodyPr/>
              <a:lstStyle/>
              <a:p>
                <a:r>
                  <a:rPr lang="en-150">
                    <a:noFill/>
                  </a:rPr>
                  <a:t> </a:t>
                </a:r>
              </a:p>
            </p:txBody>
          </p:sp>
        </mc:Fallback>
      </mc:AlternateContent>
      <p:cxnSp>
        <p:nvCxnSpPr>
          <p:cNvPr id="24" name="Straight Arrow Connector 23">
            <a:extLst>
              <a:ext uri="{FF2B5EF4-FFF2-40B4-BE49-F238E27FC236}">
                <a16:creationId xmlns:a16="http://schemas.microsoft.com/office/drawing/2014/main" id="{68685C53-9939-31E8-5ED7-960315ECF7E4}"/>
              </a:ext>
            </a:extLst>
          </p:cNvPr>
          <p:cNvCxnSpPr>
            <a:cxnSpLocks/>
          </p:cNvCxnSpPr>
          <p:nvPr/>
        </p:nvCxnSpPr>
        <p:spPr>
          <a:xfrm>
            <a:off x="2767703" y="4295259"/>
            <a:ext cx="144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340AE0A6-CF58-2B6A-7F82-49726624D9FF}"/>
              </a:ext>
            </a:extLst>
          </p:cNvPr>
          <p:cNvSpPr/>
          <p:nvPr/>
        </p:nvSpPr>
        <p:spPr>
          <a:xfrm>
            <a:off x="2649222" y="4226843"/>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26" name="Straight Arrow Connector 25">
            <a:extLst>
              <a:ext uri="{FF2B5EF4-FFF2-40B4-BE49-F238E27FC236}">
                <a16:creationId xmlns:a16="http://schemas.microsoft.com/office/drawing/2014/main" id="{63F31513-6B20-9B6D-DD33-A1F66EE3E25E}"/>
              </a:ext>
            </a:extLst>
          </p:cNvPr>
          <p:cNvCxnSpPr>
            <a:cxnSpLocks/>
          </p:cNvCxnSpPr>
          <p:nvPr/>
        </p:nvCxnSpPr>
        <p:spPr>
          <a:xfrm rot="10800000">
            <a:off x="8097841" y="4295259"/>
            <a:ext cx="144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A11CFAF4-E069-3493-F547-4CC3A0B55F58}"/>
              </a:ext>
            </a:extLst>
          </p:cNvPr>
          <p:cNvSpPr/>
          <p:nvPr/>
        </p:nvSpPr>
        <p:spPr>
          <a:xfrm>
            <a:off x="9465841" y="4226843"/>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40D59150-EF6F-7BE1-9A83-CCF3AE6B055D}"/>
                  </a:ext>
                </a:extLst>
              </p:cNvPr>
              <p:cNvSpPr txBox="1"/>
              <p:nvPr/>
            </p:nvSpPr>
            <p:spPr>
              <a:xfrm>
                <a:off x="7943484" y="3662785"/>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2</m:t>
                              </m:r>
                            </m:sub>
                          </m:sSub>
                        </m:e>
                      </m:acc>
                    </m:oMath>
                  </m:oMathPara>
                </a14:m>
                <a:endParaRPr lang="en-US" i="1" dirty="0">
                  <a:solidFill>
                    <a:srgbClr val="FF0000"/>
                  </a:solidFill>
                </a:endParaRPr>
              </a:p>
            </p:txBody>
          </p:sp>
        </mc:Choice>
        <mc:Fallback xmlns="">
          <p:sp>
            <p:nvSpPr>
              <p:cNvPr id="28" name="TextBox 27">
                <a:extLst>
                  <a:ext uri="{FF2B5EF4-FFF2-40B4-BE49-F238E27FC236}">
                    <a16:creationId xmlns:a16="http://schemas.microsoft.com/office/drawing/2014/main" id="{40D59150-EF6F-7BE1-9A83-CCF3AE6B055D}"/>
                  </a:ext>
                </a:extLst>
              </p:cNvPr>
              <p:cNvSpPr txBox="1">
                <a:spLocks noRot="1" noChangeAspect="1" noMove="1" noResize="1" noEditPoints="1" noAdjustHandles="1" noChangeArrowheads="1" noChangeShapeType="1" noTextEdit="1"/>
              </p:cNvSpPr>
              <p:nvPr/>
            </p:nvSpPr>
            <p:spPr>
              <a:xfrm>
                <a:off x="7943484" y="3662785"/>
                <a:ext cx="415019" cy="402931"/>
              </a:xfrm>
              <a:prstGeom prst="rect">
                <a:avLst/>
              </a:prstGeom>
              <a:blipFill>
                <a:blip r:embed="rId6"/>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5F421D86-28DE-0740-ABEB-96BEF4650950}"/>
                  </a:ext>
                </a:extLst>
              </p:cNvPr>
              <p:cNvSpPr txBox="1"/>
              <p:nvPr/>
            </p:nvSpPr>
            <p:spPr>
              <a:xfrm>
                <a:off x="4067096" y="4937999"/>
                <a:ext cx="3934730" cy="103752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3600" b="0" i="1" smtClean="0">
                          <a:solidFill>
                            <a:srgbClr val="FF0000"/>
                          </a:solidFill>
                          <a:latin typeface="Cambria Math" panose="02040503050406030204" pitchFamily="18" charset="0"/>
                        </a:rPr>
                        <m:t>𝐹</m:t>
                      </m:r>
                      <m:r>
                        <a:rPr lang="en-US" sz="3600" b="0" i="1" smtClean="0">
                          <a:solidFill>
                            <a:srgbClr val="FF0000"/>
                          </a:solidFill>
                          <a:latin typeface="Cambria Math" panose="02040503050406030204" pitchFamily="18" charset="0"/>
                        </a:rPr>
                        <m:t>=</m:t>
                      </m:r>
                      <m:r>
                        <a:rPr lang="en-US" sz="3600" b="0" i="1" smtClean="0">
                          <a:solidFill>
                            <a:srgbClr val="FF0000"/>
                          </a:solidFill>
                          <a:latin typeface="Cambria Math" panose="02040503050406030204" pitchFamily="18" charset="0"/>
                        </a:rPr>
                        <m:t>𝐺</m:t>
                      </m:r>
                      <m:f>
                        <m:fPr>
                          <m:ctrlPr>
                            <a:rPr lang="en-US" sz="3600" b="0" i="1" smtClean="0">
                              <a:solidFill>
                                <a:srgbClr val="FF0000"/>
                              </a:solidFill>
                              <a:latin typeface="Cambria Math" panose="02040503050406030204" pitchFamily="18" charset="0"/>
                            </a:rPr>
                          </m:ctrlPr>
                        </m:fPr>
                        <m:num>
                          <m:sSub>
                            <m:sSubPr>
                              <m:ctrlPr>
                                <a:rPr lang="en-US" sz="3600" b="0" i="1" smtClean="0">
                                  <a:solidFill>
                                    <a:srgbClr val="FF0000"/>
                                  </a:solidFill>
                                  <a:latin typeface="Cambria Math" panose="02040503050406030204" pitchFamily="18" charset="0"/>
                                </a:rPr>
                              </m:ctrlPr>
                            </m:sSubPr>
                            <m:e>
                              <m:r>
                                <a:rPr lang="en-US" sz="3600" b="0" i="1" smtClean="0">
                                  <a:solidFill>
                                    <a:srgbClr val="FF0000"/>
                                  </a:solidFill>
                                  <a:latin typeface="Cambria Math" panose="02040503050406030204" pitchFamily="18" charset="0"/>
                                </a:rPr>
                                <m:t>𝑚</m:t>
                              </m:r>
                            </m:e>
                            <m:sub>
                              <m:r>
                                <a:rPr lang="en-US" sz="3600" b="0" i="1" smtClean="0">
                                  <a:solidFill>
                                    <a:srgbClr val="FF0000"/>
                                  </a:solidFill>
                                  <a:latin typeface="Cambria Math" panose="02040503050406030204" pitchFamily="18" charset="0"/>
                                </a:rPr>
                                <m:t>1</m:t>
                              </m:r>
                            </m:sub>
                          </m:sSub>
                          <m:r>
                            <a:rPr lang="en-US" sz="3600" b="0" i="1" smtClean="0">
                              <a:solidFill>
                                <a:srgbClr val="FF0000"/>
                              </a:solidFill>
                              <a:latin typeface="Cambria Math" panose="02040503050406030204" pitchFamily="18" charset="0"/>
                              <a:ea typeface="Cambria Math" panose="02040503050406030204" pitchFamily="18" charset="0"/>
                            </a:rPr>
                            <m:t>∙</m:t>
                          </m:r>
                          <m:sSub>
                            <m:sSubPr>
                              <m:ctrlPr>
                                <a:rPr lang="en-US" sz="3600" i="1">
                                  <a:solidFill>
                                    <a:srgbClr val="FF0000"/>
                                  </a:solidFill>
                                  <a:latin typeface="Cambria Math" panose="02040503050406030204" pitchFamily="18" charset="0"/>
                                </a:rPr>
                              </m:ctrlPr>
                            </m:sSubPr>
                            <m:e>
                              <m:r>
                                <a:rPr lang="en-US" sz="3600" i="1">
                                  <a:solidFill>
                                    <a:srgbClr val="FF0000"/>
                                  </a:solidFill>
                                  <a:latin typeface="Cambria Math" panose="02040503050406030204" pitchFamily="18" charset="0"/>
                                </a:rPr>
                                <m:t>𝑚</m:t>
                              </m:r>
                            </m:e>
                            <m:sub>
                              <m:r>
                                <a:rPr lang="en-US" sz="3600" b="0" i="1" smtClean="0">
                                  <a:solidFill>
                                    <a:srgbClr val="FF0000"/>
                                  </a:solidFill>
                                  <a:latin typeface="Cambria Math" panose="02040503050406030204" pitchFamily="18" charset="0"/>
                                </a:rPr>
                                <m:t>2</m:t>
                              </m:r>
                            </m:sub>
                          </m:sSub>
                        </m:num>
                        <m:den>
                          <m:sSup>
                            <m:sSupPr>
                              <m:ctrlPr>
                                <a:rPr lang="en-US" sz="3600" b="0" i="1" smtClean="0">
                                  <a:solidFill>
                                    <a:srgbClr val="FF0000"/>
                                  </a:solidFill>
                                  <a:latin typeface="Cambria Math" panose="02040503050406030204" pitchFamily="18" charset="0"/>
                                </a:rPr>
                              </m:ctrlPr>
                            </m:sSupPr>
                            <m:e>
                              <m:r>
                                <a:rPr lang="en-US" sz="3600" b="0" i="1" smtClean="0">
                                  <a:solidFill>
                                    <a:srgbClr val="FF0000"/>
                                  </a:solidFill>
                                  <a:latin typeface="Cambria Math" panose="02040503050406030204" pitchFamily="18" charset="0"/>
                                </a:rPr>
                                <m:t>𝑅</m:t>
                              </m:r>
                            </m:e>
                            <m:sup>
                              <m:r>
                                <a:rPr lang="en-US" sz="3600" b="0" i="1" smtClean="0">
                                  <a:solidFill>
                                    <a:srgbClr val="FF0000"/>
                                  </a:solidFill>
                                  <a:latin typeface="Cambria Math" panose="02040503050406030204" pitchFamily="18" charset="0"/>
                                </a:rPr>
                                <m:t>2</m:t>
                              </m:r>
                            </m:sup>
                          </m:sSup>
                        </m:den>
                      </m:f>
                    </m:oMath>
                  </m:oMathPara>
                </a14:m>
                <a:endParaRPr lang="en-US" sz="3600" i="1" dirty="0">
                  <a:solidFill>
                    <a:srgbClr val="FF0000"/>
                  </a:solidFill>
                </a:endParaRPr>
              </a:p>
            </p:txBody>
          </p:sp>
        </mc:Choice>
        <mc:Fallback xmlns="">
          <p:sp>
            <p:nvSpPr>
              <p:cNvPr id="29" name="TextBox 28">
                <a:extLst>
                  <a:ext uri="{FF2B5EF4-FFF2-40B4-BE49-F238E27FC236}">
                    <a16:creationId xmlns:a16="http://schemas.microsoft.com/office/drawing/2014/main" id="{5F421D86-28DE-0740-ABEB-96BEF4650950}"/>
                  </a:ext>
                </a:extLst>
              </p:cNvPr>
              <p:cNvSpPr txBox="1">
                <a:spLocks noRot="1" noChangeAspect="1" noMove="1" noResize="1" noEditPoints="1" noAdjustHandles="1" noChangeArrowheads="1" noChangeShapeType="1" noTextEdit="1"/>
              </p:cNvSpPr>
              <p:nvPr/>
            </p:nvSpPr>
            <p:spPr>
              <a:xfrm>
                <a:off x="4067096" y="4937999"/>
                <a:ext cx="3934730" cy="1037528"/>
              </a:xfrm>
              <a:prstGeom prst="rect">
                <a:avLst/>
              </a:prstGeom>
              <a:blipFill>
                <a:blip r:embed="rId7"/>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FF66B29B-F84D-3698-231D-DBA866D95265}"/>
                  </a:ext>
                </a:extLst>
              </p:cNvPr>
              <p:cNvSpPr txBox="1"/>
              <p:nvPr/>
            </p:nvSpPr>
            <p:spPr>
              <a:xfrm>
                <a:off x="9133219" y="2933298"/>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𝑚</m:t>
                          </m:r>
                        </m:e>
                        <m:sub>
                          <m:r>
                            <a:rPr lang="en-US" b="0" i="1" smtClean="0">
                              <a:solidFill>
                                <a:schemeClr val="accent1">
                                  <a:lumMod val="60000"/>
                                  <a:lumOff val="40000"/>
                                </a:schemeClr>
                              </a:solidFill>
                              <a:latin typeface="Cambria Math" panose="02040503050406030204" pitchFamily="18" charset="0"/>
                            </a:rPr>
                            <m:t>2</m:t>
                          </m:r>
                        </m:sub>
                      </m:sSub>
                    </m:oMath>
                  </m:oMathPara>
                </a14:m>
                <a:endParaRPr lang="en-US" i="1" dirty="0">
                  <a:solidFill>
                    <a:srgbClr val="FFC000"/>
                  </a:solidFill>
                </a:endParaRPr>
              </a:p>
            </p:txBody>
          </p:sp>
        </mc:Choice>
        <mc:Fallback xmlns="">
          <p:sp>
            <p:nvSpPr>
              <p:cNvPr id="30" name="TextBox 29">
                <a:extLst>
                  <a:ext uri="{FF2B5EF4-FFF2-40B4-BE49-F238E27FC236}">
                    <a16:creationId xmlns:a16="http://schemas.microsoft.com/office/drawing/2014/main" id="{FF66B29B-F84D-3698-231D-DBA866D95265}"/>
                  </a:ext>
                </a:extLst>
              </p:cNvPr>
              <p:cNvSpPr txBox="1">
                <a:spLocks noRot="1" noChangeAspect="1" noMove="1" noResize="1" noEditPoints="1" noAdjustHandles="1" noChangeArrowheads="1" noChangeShapeType="1" noTextEdit="1"/>
              </p:cNvSpPr>
              <p:nvPr/>
            </p:nvSpPr>
            <p:spPr>
              <a:xfrm>
                <a:off x="9133219" y="2933298"/>
                <a:ext cx="809244" cy="369332"/>
              </a:xfrm>
              <a:prstGeom prst="rect">
                <a:avLst/>
              </a:prstGeom>
              <a:blipFill>
                <a:blip r:embed="rId8"/>
                <a:stretch>
                  <a:fillRect/>
                </a:stretch>
              </a:blipFill>
            </p:spPr>
            <p:txBody>
              <a:bodyPr/>
              <a:lstStyle/>
              <a:p>
                <a:r>
                  <a:rPr lang="en-150">
                    <a:noFill/>
                  </a:rPr>
                  <a:t> </a:t>
                </a:r>
              </a:p>
            </p:txBody>
          </p:sp>
        </mc:Fallback>
      </mc:AlternateContent>
      <p:sp>
        <p:nvSpPr>
          <p:cNvPr id="2" name="Subtitle 2">
            <a:extLst>
              <a:ext uri="{FF2B5EF4-FFF2-40B4-BE49-F238E27FC236}">
                <a16:creationId xmlns:a16="http://schemas.microsoft.com/office/drawing/2014/main" id="{850768BB-D364-CEFD-174D-19DCAD2C3C77}"/>
              </a:ext>
            </a:extLst>
          </p:cNvPr>
          <p:cNvSpPr txBox="1">
            <a:spLocks/>
          </p:cNvSpPr>
          <p:nvPr/>
        </p:nvSpPr>
        <p:spPr>
          <a:xfrm>
            <a:off x="1686412" y="6234785"/>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Απάντηση: 3 ∙ 2 ∙ </a:t>
            </a:r>
            <a:r>
              <a:rPr lang="en-US" dirty="0">
                <a:solidFill>
                  <a:schemeClr val="bg1"/>
                </a:solidFill>
              </a:rPr>
              <a:t>10 N = 60 N</a:t>
            </a:r>
            <a:r>
              <a:rPr lang="el-GR" dirty="0">
                <a:solidFill>
                  <a:schemeClr val="bg1"/>
                </a:solidFill>
              </a:rPr>
              <a:t> </a:t>
            </a:r>
          </a:p>
        </p:txBody>
      </p:sp>
    </p:spTree>
    <p:extLst>
      <p:ext uri="{BB962C8B-B14F-4D97-AF65-F5344CB8AC3E}">
        <p14:creationId xmlns:p14="http://schemas.microsoft.com/office/powerpoint/2010/main" val="18698998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E91731F4-315E-7BDB-3F92-C3E9FA2C2FBB}"/>
              </a:ext>
            </a:extLst>
          </p:cNvPr>
          <p:cNvSpPr txBox="1">
            <a:spLocks/>
          </p:cNvSpPr>
          <p:nvPr/>
        </p:nvSpPr>
        <p:spPr>
          <a:xfrm>
            <a:off x="1430893" y="333152"/>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Ο Νόμος της Παγκόσμιας Έλξης</a:t>
            </a:r>
          </a:p>
        </p:txBody>
      </p:sp>
      <p:sp>
        <p:nvSpPr>
          <p:cNvPr id="9" name="Subtitle 2">
            <a:extLst>
              <a:ext uri="{FF2B5EF4-FFF2-40B4-BE49-F238E27FC236}">
                <a16:creationId xmlns:a16="http://schemas.microsoft.com/office/drawing/2014/main" id="{384E859A-24EA-44C8-252C-7D95C2B6FB1F}"/>
              </a:ext>
            </a:extLst>
          </p:cNvPr>
          <p:cNvSpPr txBox="1">
            <a:spLocks/>
          </p:cNvSpPr>
          <p:nvPr/>
        </p:nvSpPr>
        <p:spPr>
          <a:xfrm>
            <a:off x="1430893" y="948202"/>
            <a:ext cx="9330212"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Περισσότερες Μάζες</a:t>
            </a:r>
          </a:p>
        </p:txBody>
      </p:sp>
      <p:sp>
        <p:nvSpPr>
          <p:cNvPr id="11" name="Oval 10">
            <a:extLst>
              <a:ext uri="{FF2B5EF4-FFF2-40B4-BE49-F238E27FC236}">
                <a16:creationId xmlns:a16="http://schemas.microsoft.com/office/drawing/2014/main" id="{CD095B5F-F496-C0AD-2E39-17B660A57A09}"/>
              </a:ext>
            </a:extLst>
          </p:cNvPr>
          <p:cNvSpPr/>
          <p:nvPr/>
        </p:nvSpPr>
        <p:spPr>
          <a:xfrm>
            <a:off x="1990687" y="4038606"/>
            <a:ext cx="1618284" cy="1586046"/>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49D18EDA-3640-07E9-AE57-6F44CBDAC047}"/>
                  </a:ext>
                </a:extLst>
              </p:cNvPr>
              <p:cNvSpPr txBox="1"/>
              <p:nvPr/>
            </p:nvSpPr>
            <p:spPr>
              <a:xfrm>
                <a:off x="5716649" y="4390109"/>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FFC000"/>
                              </a:solidFill>
                              <a:latin typeface="Cambria Math" panose="02040503050406030204" pitchFamily="18" charset="0"/>
                            </a:rPr>
                          </m:ctrlPr>
                        </m:sSubPr>
                        <m:e>
                          <m:r>
                            <a:rPr lang="en-US" b="0" i="1" smtClean="0">
                              <a:solidFill>
                                <a:srgbClr val="FFC000"/>
                              </a:solidFill>
                              <a:latin typeface="Cambria Math" panose="02040503050406030204" pitchFamily="18" charset="0"/>
                            </a:rPr>
                            <m:t>𝑅</m:t>
                          </m:r>
                        </m:e>
                        <m:sub>
                          <m:r>
                            <a:rPr lang="en-US" b="0" i="1" smtClean="0">
                              <a:solidFill>
                                <a:srgbClr val="FFC000"/>
                              </a:solidFill>
                              <a:latin typeface="Cambria Math" panose="02040503050406030204" pitchFamily="18" charset="0"/>
                            </a:rPr>
                            <m:t>12</m:t>
                          </m:r>
                        </m:sub>
                      </m:sSub>
                    </m:oMath>
                  </m:oMathPara>
                </a14:m>
                <a:endParaRPr lang="en-US" i="1" dirty="0">
                  <a:solidFill>
                    <a:srgbClr val="FFC000"/>
                  </a:solidFill>
                </a:endParaRPr>
              </a:p>
            </p:txBody>
          </p:sp>
        </mc:Choice>
        <mc:Fallback xmlns="">
          <p:sp>
            <p:nvSpPr>
              <p:cNvPr id="13" name="TextBox 12">
                <a:extLst>
                  <a:ext uri="{FF2B5EF4-FFF2-40B4-BE49-F238E27FC236}">
                    <a16:creationId xmlns:a16="http://schemas.microsoft.com/office/drawing/2014/main" id="{49D18EDA-3640-07E9-AE57-6F44CBDAC047}"/>
                  </a:ext>
                </a:extLst>
              </p:cNvPr>
              <p:cNvSpPr txBox="1">
                <a:spLocks noRot="1" noChangeAspect="1" noMove="1" noResize="1" noEditPoints="1" noAdjustHandles="1" noChangeArrowheads="1" noChangeShapeType="1" noTextEdit="1"/>
              </p:cNvSpPr>
              <p:nvPr/>
            </p:nvSpPr>
            <p:spPr>
              <a:xfrm>
                <a:off x="5716649" y="4390109"/>
                <a:ext cx="809244" cy="369332"/>
              </a:xfrm>
              <a:prstGeom prst="rect">
                <a:avLst/>
              </a:prstGeom>
              <a:blipFill>
                <a:blip r:embed="rId3"/>
                <a:stretch>
                  <a:fillRect/>
                </a:stretch>
              </a:blipFill>
            </p:spPr>
            <p:txBody>
              <a:bodyPr/>
              <a:lstStyle/>
              <a:p>
                <a:r>
                  <a:rPr lang="en-150">
                    <a:noFill/>
                  </a:rPr>
                  <a:t> </a:t>
                </a:r>
              </a:p>
            </p:txBody>
          </p:sp>
        </mc:Fallback>
      </mc:AlternateContent>
      <p:sp>
        <p:nvSpPr>
          <p:cNvPr id="14" name="Oval 13">
            <a:extLst>
              <a:ext uri="{FF2B5EF4-FFF2-40B4-BE49-F238E27FC236}">
                <a16:creationId xmlns:a16="http://schemas.microsoft.com/office/drawing/2014/main" id="{4AD3EC70-D0B3-56CD-5AE6-03FF2A7EC9C3}"/>
              </a:ext>
            </a:extLst>
          </p:cNvPr>
          <p:cNvSpPr/>
          <p:nvPr/>
        </p:nvSpPr>
        <p:spPr>
          <a:xfrm>
            <a:off x="8878342" y="4085330"/>
            <a:ext cx="1492619" cy="1492619"/>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18" name="Straight Connector 17">
            <a:extLst>
              <a:ext uri="{FF2B5EF4-FFF2-40B4-BE49-F238E27FC236}">
                <a16:creationId xmlns:a16="http://schemas.microsoft.com/office/drawing/2014/main" id="{3E6FADD8-2A58-3484-5133-DBE56306215B}"/>
              </a:ext>
            </a:extLst>
          </p:cNvPr>
          <p:cNvCxnSpPr>
            <a:cxnSpLocks/>
            <a:stCxn id="27" idx="6"/>
          </p:cNvCxnSpPr>
          <p:nvPr/>
        </p:nvCxnSpPr>
        <p:spPr>
          <a:xfrm flipH="1">
            <a:off x="2816173" y="4831629"/>
            <a:ext cx="6880478" cy="11"/>
          </a:xfrm>
          <a:prstGeom prst="line">
            <a:avLst/>
          </a:prstGeom>
          <a:ln w="38100">
            <a:solidFill>
              <a:srgbClr val="FFC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8993124D-882E-5C59-CEC1-0B39715ADE56}"/>
                  </a:ext>
                </a:extLst>
              </p:cNvPr>
              <p:cNvSpPr txBox="1"/>
              <p:nvPr/>
            </p:nvSpPr>
            <p:spPr>
              <a:xfrm>
                <a:off x="2425364" y="3573226"/>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𝑚</m:t>
                          </m:r>
                        </m:e>
                        <m:sub>
                          <m:r>
                            <a:rPr lang="en-US" b="0" i="1" smtClean="0">
                              <a:solidFill>
                                <a:schemeClr val="accent1">
                                  <a:lumMod val="60000"/>
                                  <a:lumOff val="40000"/>
                                </a:schemeClr>
                              </a:solidFill>
                              <a:latin typeface="Cambria Math" panose="02040503050406030204" pitchFamily="18" charset="0"/>
                            </a:rPr>
                            <m:t>1</m:t>
                          </m:r>
                        </m:sub>
                      </m:sSub>
                    </m:oMath>
                  </m:oMathPara>
                </a14:m>
                <a:endParaRPr lang="en-US" i="1" dirty="0">
                  <a:solidFill>
                    <a:srgbClr val="FFC000"/>
                  </a:solidFill>
                </a:endParaRPr>
              </a:p>
            </p:txBody>
          </p:sp>
        </mc:Choice>
        <mc:Fallback xmlns="">
          <p:sp>
            <p:nvSpPr>
              <p:cNvPr id="19" name="TextBox 18">
                <a:extLst>
                  <a:ext uri="{FF2B5EF4-FFF2-40B4-BE49-F238E27FC236}">
                    <a16:creationId xmlns:a16="http://schemas.microsoft.com/office/drawing/2014/main" id="{8993124D-882E-5C59-CEC1-0B39715ADE56}"/>
                  </a:ext>
                </a:extLst>
              </p:cNvPr>
              <p:cNvSpPr txBox="1">
                <a:spLocks noRot="1" noChangeAspect="1" noMove="1" noResize="1" noEditPoints="1" noAdjustHandles="1" noChangeArrowheads="1" noChangeShapeType="1" noTextEdit="1"/>
              </p:cNvSpPr>
              <p:nvPr/>
            </p:nvSpPr>
            <p:spPr>
              <a:xfrm>
                <a:off x="2425364" y="3573226"/>
                <a:ext cx="809244" cy="369332"/>
              </a:xfrm>
              <a:prstGeom prst="rect">
                <a:avLst/>
              </a:prstGeom>
              <a:blipFill>
                <a:blip r:embed="rId4"/>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319CD6A4-2058-A4CE-E1DA-22377FA1E740}"/>
                  </a:ext>
                </a:extLst>
              </p:cNvPr>
              <p:cNvSpPr txBox="1"/>
              <p:nvPr/>
            </p:nvSpPr>
            <p:spPr>
              <a:xfrm>
                <a:off x="4116468" y="4999547"/>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21</m:t>
                              </m:r>
                            </m:sub>
                          </m:sSub>
                        </m:e>
                      </m:acc>
                    </m:oMath>
                  </m:oMathPara>
                </a14:m>
                <a:endParaRPr lang="en-US" i="1" dirty="0">
                  <a:solidFill>
                    <a:srgbClr val="FF0000"/>
                  </a:solidFill>
                </a:endParaRPr>
              </a:p>
            </p:txBody>
          </p:sp>
        </mc:Choice>
        <mc:Fallback xmlns="">
          <p:sp>
            <p:nvSpPr>
              <p:cNvPr id="23" name="TextBox 22">
                <a:extLst>
                  <a:ext uri="{FF2B5EF4-FFF2-40B4-BE49-F238E27FC236}">
                    <a16:creationId xmlns:a16="http://schemas.microsoft.com/office/drawing/2014/main" id="{319CD6A4-2058-A4CE-E1DA-22377FA1E740}"/>
                  </a:ext>
                </a:extLst>
              </p:cNvPr>
              <p:cNvSpPr txBox="1">
                <a:spLocks noRot="1" noChangeAspect="1" noMove="1" noResize="1" noEditPoints="1" noAdjustHandles="1" noChangeArrowheads="1" noChangeShapeType="1" noTextEdit="1"/>
              </p:cNvSpPr>
              <p:nvPr/>
            </p:nvSpPr>
            <p:spPr>
              <a:xfrm>
                <a:off x="4116468" y="4999547"/>
                <a:ext cx="415019" cy="402931"/>
              </a:xfrm>
              <a:prstGeom prst="rect">
                <a:avLst/>
              </a:prstGeom>
              <a:blipFill>
                <a:blip r:embed="rId5"/>
                <a:stretch>
                  <a:fillRect r="-11765"/>
                </a:stretch>
              </a:blipFill>
            </p:spPr>
            <p:txBody>
              <a:bodyPr/>
              <a:lstStyle/>
              <a:p>
                <a:r>
                  <a:rPr lang="en-150">
                    <a:noFill/>
                  </a:rPr>
                  <a:t> </a:t>
                </a:r>
              </a:p>
            </p:txBody>
          </p:sp>
        </mc:Fallback>
      </mc:AlternateContent>
      <p:cxnSp>
        <p:nvCxnSpPr>
          <p:cNvPr id="24" name="Straight Arrow Connector 23">
            <a:extLst>
              <a:ext uri="{FF2B5EF4-FFF2-40B4-BE49-F238E27FC236}">
                <a16:creationId xmlns:a16="http://schemas.microsoft.com/office/drawing/2014/main" id="{68685C53-9939-31E8-5ED7-960315ECF7E4}"/>
              </a:ext>
            </a:extLst>
          </p:cNvPr>
          <p:cNvCxnSpPr>
            <a:cxnSpLocks/>
          </p:cNvCxnSpPr>
          <p:nvPr/>
        </p:nvCxnSpPr>
        <p:spPr>
          <a:xfrm>
            <a:off x="2854513" y="4827857"/>
            <a:ext cx="144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63F31513-6B20-9B6D-DD33-A1F66EE3E25E}"/>
              </a:ext>
            </a:extLst>
          </p:cNvPr>
          <p:cNvCxnSpPr>
            <a:cxnSpLocks/>
          </p:cNvCxnSpPr>
          <p:nvPr/>
        </p:nvCxnSpPr>
        <p:spPr>
          <a:xfrm rot="10800000">
            <a:off x="8184651" y="4827857"/>
            <a:ext cx="144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A11CFAF4-E069-3493-F547-4CC3A0B55F58}"/>
              </a:ext>
            </a:extLst>
          </p:cNvPr>
          <p:cNvSpPr/>
          <p:nvPr/>
        </p:nvSpPr>
        <p:spPr>
          <a:xfrm>
            <a:off x="9552651" y="4759441"/>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40D59150-EF6F-7BE1-9A83-CCF3AE6B055D}"/>
                  </a:ext>
                </a:extLst>
              </p:cNvPr>
              <p:cNvSpPr txBox="1"/>
              <p:nvPr/>
            </p:nvSpPr>
            <p:spPr>
              <a:xfrm>
                <a:off x="8030294" y="4195383"/>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12</m:t>
                              </m:r>
                            </m:sub>
                          </m:sSub>
                        </m:e>
                      </m:acc>
                    </m:oMath>
                  </m:oMathPara>
                </a14:m>
                <a:endParaRPr lang="en-US" i="1" dirty="0">
                  <a:solidFill>
                    <a:srgbClr val="FF0000"/>
                  </a:solidFill>
                </a:endParaRPr>
              </a:p>
            </p:txBody>
          </p:sp>
        </mc:Choice>
        <mc:Fallback xmlns="">
          <p:sp>
            <p:nvSpPr>
              <p:cNvPr id="28" name="TextBox 27">
                <a:extLst>
                  <a:ext uri="{FF2B5EF4-FFF2-40B4-BE49-F238E27FC236}">
                    <a16:creationId xmlns:a16="http://schemas.microsoft.com/office/drawing/2014/main" id="{40D59150-EF6F-7BE1-9A83-CCF3AE6B055D}"/>
                  </a:ext>
                </a:extLst>
              </p:cNvPr>
              <p:cNvSpPr txBox="1">
                <a:spLocks noRot="1" noChangeAspect="1" noMove="1" noResize="1" noEditPoints="1" noAdjustHandles="1" noChangeArrowheads="1" noChangeShapeType="1" noTextEdit="1"/>
              </p:cNvSpPr>
              <p:nvPr/>
            </p:nvSpPr>
            <p:spPr>
              <a:xfrm>
                <a:off x="8030294" y="4195383"/>
                <a:ext cx="415019" cy="402931"/>
              </a:xfrm>
              <a:prstGeom prst="rect">
                <a:avLst/>
              </a:prstGeom>
              <a:blipFill>
                <a:blip r:embed="rId6"/>
                <a:stretch>
                  <a:fillRect r="-10294"/>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5F421D86-28DE-0740-ABEB-96BEF4650950}"/>
                  </a:ext>
                </a:extLst>
              </p:cNvPr>
              <p:cNvSpPr txBox="1"/>
              <p:nvPr/>
            </p:nvSpPr>
            <p:spPr>
              <a:xfrm>
                <a:off x="8237803" y="895527"/>
                <a:ext cx="3934730" cy="126560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3600" b="0" i="1" smtClean="0">
                              <a:solidFill>
                                <a:srgbClr val="FF0000"/>
                              </a:solidFill>
                              <a:latin typeface="Cambria Math" panose="02040503050406030204" pitchFamily="18" charset="0"/>
                            </a:rPr>
                          </m:ctrlPr>
                        </m:sSubPr>
                        <m:e>
                          <m:r>
                            <a:rPr lang="en-US" sz="3600" b="0" i="1" smtClean="0">
                              <a:solidFill>
                                <a:srgbClr val="FF0000"/>
                              </a:solidFill>
                              <a:latin typeface="Cambria Math" panose="02040503050406030204" pitchFamily="18" charset="0"/>
                            </a:rPr>
                            <m:t>𝐹</m:t>
                          </m:r>
                        </m:e>
                        <m:sub>
                          <m:r>
                            <a:rPr lang="en-US" sz="3600" b="0" i="1" smtClean="0">
                              <a:solidFill>
                                <a:srgbClr val="FF0000"/>
                              </a:solidFill>
                              <a:latin typeface="Cambria Math" panose="02040503050406030204" pitchFamily="18" charset="0"/>
                            </a:rPr>
                            <m:t>𝑖𝑗</m:t>
                          </m:r>
                        </m:sub>
                      </m:sSub>
                      <m:r>
                        <a:rPr lang="en-US" sz="3600" b="0" i="1" smtClean="0">
                          <a:solidFill>
                            <a:srgbClr val="FF0000"/>
                          </a:solidFill>
                          <a:latin typeface="Cambria Math" panose="02040503050406030204" pitchFamily="18" charset="0"/>
                        </a:rPr>
                        <m:t>=</m:t>
                      </m:r>
                      <m:r>
                        <a:rPr lang="en-US" sz="3600" b="0" i="1" smtClean="0">
                          <a:solidFill>
                            <a:srgbClr val="FF0000"/>
                          </a:solidFill>
                          <a:latin typeface="Cambria Math" panose="02040503050406030204" pitchFamily="18" charset="0"/>
                        </a:rPr>
                        <m:t>𝐺</m:t>
                      </m:r>
                      <m:f>
                        <m:fPr>
                          <m:ctrlPr>
                            <a:rPr lang="en-US" sz="3600" b="0" i="1" smtClean="0">
                              <a:solidFill>
                                <a:srgbClr val="FF0000"/>
                              </a:solidFill>
                              <a:latin typeface="Cambria Math" panose="02040503050406030204" pitchFamily="18" charset="0"/>
                            </a:rPr>
                          </m:ctrlPr>
                        </m:fPr>
                        <m:num>
                          <m:sSub>
                            <m:sSubPr>
                              <m:ctrlPr>
                                <a:rPr lang="en-US" sz="3600" b="0" i="1" smtClean="0">
                                  <a:solidFill>
                                    <a:srgbClr val="FF0000"/>
                                  </a:solidFill>
                                  <a:latin typeface="Cambria Math" panose="02040503050406030204" pitchFamily="18" charset="0"/>
                                </a:rPr>
                              </m:ctrlPr>
                            </m:sSubPr>
                            <m:e>
                              <m:r>
                                <a:rPr lang="en-US" sz="3600" b="0" i="1" smtClean="0">
                                  <a:solidFill>
                                    <a:srgbClr val="FF0000"/>
                                  </a:solidFill>
                                  <a:latin typeface="Cambria Math" panose="02040503050406030204" pitchFamily="18" charset="0"/>
                                </a:rPr>
                                <m:t>𝑚</m:t>
                              </m:r>
                            </m:e>
                            <m:sub>
                              <m:r>
                                <a:rPr lang="en-US" sz="3600" b="0" i="1" smtClean="0">
                                  <a:solidFill>
                                    <a:srgbClr val="FF0000"/>
                                  </a:solidFill>
                                  <a:latin typeface="Cambria Math" panose="02040503050406030204" pitchFamily="18" charset="0"/>
                                </a:rPr>
                                <m:t>𝑖</m:t>
                              </m:r>
                            </m:sub>
                          </m:sSub>
                          <m:r>
                            <a:rPr lang="en-US" sz="3600" b="0" i="1" smtClean="0">
                              <a:solidFill>
                                <a:srgbClr val="FF0000"/>
                              </a:solidFill>
                              <a:latin typeface="Cambria Math" panose="02040503050406030204" pitchFamily="18" charset="0"/>
                              <a:ea typeface="Cambria Math" panose="02040503050406030204" pitchFamily="18" charset="0"/>
                            </a:rPr>
                            <m:t>∙</m:t>
                          </m:r>
                          <m:sSub>
                            <m:sSubPr>
                              <m:ctrlPr>
                                <a:rPr lang="en-US" sz="3600" i="1">
                                  <a:solidFill>
                                    <a:srgbClr val="FF0000"/>
                                  </a:solidFill>
                                  <a:latin typeface="Cambria Math" panose="02040503050406030204" pitchFamily="18" charset="0"/>
                                </a:rPr>
                              </m:ctrlPr>
                            </m:sSubPr>
                            <m:e>
                              <m:r>
                                <a:rPr lang="en-US" sz="3600" i="1">
                                  <a:solidFill>
                                    <a:srgbClr val="FF0000"/>
                                  </a:solidFill>
                                  <a:latin typeface="Cambria Math" panose="02040503050406030204" pitchFamily="18" charset="0"/>
                                </a:rPr>
                                <m:t>𝑚</m:t>
                              </m:r>
                            </m:e>
                            <m:sub>
                              <m:r>
                                <a:rPr lang="en-US" sz="3600" b="0" i="1" smtClean="0">
                                  <a:solidFill>
                                    <a:srgbClr val="FF0000"/>
                                  </a:solidFill>
                                  <a:latin typeface="Cambria Math" panose="02040503050406030204" pitchFamily="18" charset="0"/>
                                </a:rPr>
                                <m:t>𝑗</m:t>
                              </m:r>
                            </m:sub>
                          </m:sSub>
                        </m:num>
                        <m:den>
                          <m:sSubSup>
                            <m:sSubSupPr>
                              <m:ctrlPr>
                                <a:rPr lang="en-US" sz="3600" b="0" i="1" smtClean="0">
                                  <a:solidFill>
                                    <a:srgbClr val="FF0000"/>
                                  </a:solidFill>
                                  <a:latin typeface="Cambria Math" panose="02040503050406030204" pitchFamily="18" charset="0"/>
                                </a:rPr>
                              </m:ctrlPr>
                            </m:sSubSupPr>
                            <m:e>
                              <m:r>
                                <a:rPr lang="en-US" sz="3600" b="0" i="1" smtClean="0">
                                  <a:solidFill>
                                    <a:srgbClr val="FF0000"/>
                                  </a:solidFill>
                                  <a:latin typeface="Cambria Math" panose="02040503050406030204" pitchFamily="18" charset="0"/>
                                </a:rPr>
                                <m:t>𝑅</m:t>
                              </m:r>
                            </m:e>
                            <m:sub>
                              <m:r>
                                <a:rPr lang="en-US" sz="3600" b="0" i="1" smtClean="0">
                                  <a:solidFill>
                                    <a:srgbClr val="FF0000"/>
                                  </a:solidFill>
                                  <a:latin typeface="Cambria Math" panose="02040503050406030204" pitchFamily="18" charset="0"/>
                                </a:rPr>
                                <m:t>𝑖𝑗</m:t>
                              </m:r>
                            </m:sub>
                            <m:sup>
                              <m:r>
                                <a:rPr lang="en-US" sz="3600" b="0" i="1" smtClean="0">
                                  <a:solidFill>
                                    <a:srgbClr val="FF0000"/>
                                  </a:solidFill>
                                  <a:latin typeface="Cambria Math" panose="02040503050406030204" pitchFamily="18" charset="0"/>
                                </a:rPr>
                                <m:t>2</m:t>
                              </m:r>
                            </m:sup>
                          </m:sSubSup>
                        </m:den>
                      </m:f>
                    </m:oMath>
                  </m:oMathPara>
                </a14:m>
                <a:endParaRPr lang="en-US" sz="3600" i="1" dirty="0">
                  <a:solidFill>
                    <a:srgbClr val="FF0000"/>
                  </a:solidFill>
                </a:endParaRPr>
              </a:p>
            </p:txBody>
          </p:sp>
        </mc:Choice>
        <mc:Fallback xmlns="">
          <p:sp>
            <p:nvSpPr>
              <p:cNvPr id="29" name="TextBox 28">
                <a:extLst>
                  <a:ext uri="{FF2B5EF4-FFF2-40B4-BE49-F238E27FC236}">
                    <a16:creationId xmlns:a16="http://schemas.microsoft.com/office/drawing/2014/main" id="{5F421D86-28DE-0740-ABEB-96BEF4650950}"/>
                  </a:ext>
                </a:extLst>
              </p:cNvPr>
              <p:cNvSpPr txBox="1">
                <a:spLocks noRot="1" noChangeAspect="1" noMove="1" noResize="1" noEditPoints="1" noAdjustHandles="1" noChangeArrowheads="1" noChangeShapeType="1" noTextEdit="1"/>
              </p:cNvSpPr>
              <p:nvPr/>
            </p:nvSpPr>
            <p:spPr>
              <a:xfrm>
                <a:off x="8237803" y="895527"/>
                <a:ext cx="3934730" cy="1265603"/>
              </a:xfrm>
              <a:prstGeom prst="rect">
                <a:avLst/>
              </a:prstGeom>
              <a:blipFill>
                <a:blip r:embed="rId7"/>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FF66B29B-F84D-3698-231D-DBA866D95265}"/>
                  </a:ext>
                </a:extLst>
              </p:cNvPr>
              <p:cNvSpPr txBox="1"/>
              <p:nvPr/>
            </p:nvSpPr>
            <p:spPr>
              <a:xfrm>
                <a:off x="9220029" y="3465896"/>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𝑚</m:t>
                          </m:r>
                        </m:e>
                        <m:sub>
                          <m:r>
                            <a:rPr lang="en-US" b="0" i="1" smtClean="0">
                              <a:solidFill>
                                <a:schemeClr val="accent1">
                                  <a:lumMod val="60000"/>
                                  <a:lumOff val="40000"/>
                                </a:schemeClr>
                              </a:solidFill>
                              <a:latin typeface="Cambria Math" panose="02040503050406030204" pitchFamily="18" charset="0"/>
                            </a:rPr>
                            <m:t>2</m:t>
                          </m:r>
                        </m:sub>
                      </m:sSub>
                    </m:oMath>
                  </m:oMathPara>
                </a14:m>
                <a:endParaRPr lang="en-US" i="1" dirty="0">
                  <a:solidFill>
                    <a:srgbClr val="FFC000"/>
                  </a:solidFill>
                </a:endParaRPr>
              </a:p>
            </p:txBody>
          </p:sp>
        </mc:Choice>
        <mc:Fallback xmlns="">
          <p:sp>
            <p:nvSpPr>
              <p:cNvPr id="30" name="TextBox 29">
                <a:extLst>
                  <a:ext uri="{FF2B5EF4-FFF2-40B4-BE49-F238E27FC236}">
                    <a16:creationId xmlns:a16="http://schemas.microsoft.com/office/drawing/2014/main" id="{FF66B29B-F84D-3698-231D-DBA866D95265}"/>
                  </a:ext>
                </a:extLst>
              </p:cNvPr>
              <p:cNvSpPr txBox="1">
                <a:spLocks noRot="1" noChangeAspect="1" noMove="1" noResize="1" noEditPoints="1" noAdjustHandles="1" noChangeArrowheads="1" noChangeShapeType="1" noTextEdit="1"/>
              </p:cNvSpPr>
              <p:nvPr/>
            </p:nvSpPr>
            <p:spPr>
              <a:xfrm>
                <a:off x="9220029" y="3465896"/>
                <a:ext cx="809244" cy="369332"/>
              </a:xfrm>
              <a:prstGeom prst="rect">
                <a:avLst/>
              </a:prstGeom>
              <a:blipFill>
                <a:blip r:embed="rId8"/>
                <a:stretch>
                  <a:fillRect/>
                </a:stretch>
              </a:blipFill>
            </p:spPr>
            <p:txBody>
              <a:bodyPr/>
              <a:lstStyle/>
              <a:p>
                <a:r>
                  <a:rPr lang="en-150">
                    <a:noFill/>
                  </a:rPr>
                  <a:t> </a:t>
                </a:r>
              </a:p>
            </p:txBody>
          </p:sp>
        </mc:Fallback>
      </mc:AlternateContent>
      <p:sp>
        <p:nvSpPr>
          <p:cNvPr id="2" name="Oval 1">
            <a:extLst>
              <a:ext uri="{FF2B5EF4-FFF2-40B4-BE49-F238E27FC236}">
                <a16:creationId xmlns:a16="http://schemas.microsoft.com/office/drawing/2014/main" id="{B85725DE-E2DF-5CB1-B494-89917243A9DF}"/>
              </a:ext>
            </a:extLst>
          </p:cNvPr>
          <p:cNvSpPr/>
          <p:nvPr/>
        </p:nvSpPr>
        <p:spPr>
          <a:xfrm>
            <a:off x="5457720" y="1949876"/>
            <a:ext cx="1492619" cy="1492619"/>
          </a:xfrm>
          <a:prstGeom prst="ellipse">
            <a:avLst/>
          </a:prstGeom>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3" name="Straight Arrow Connector 2">
            <a:extLst>
              <a:ext uri="{FF2B5EF4-FFF2-40B4-BE49-F238E27FC236}">
                <a16:creationId xmlns:a16="http://schemas.microsoft.com/office/drawing/2014/main" id="{15C96FD9-2996-E759-7B27-22C4890D3741}"/>
              </a:ext>
            </a:extLst>
          </p:cNvPr>
          <p:cNvCxnSpPr>
            <a:cxnSpLocks/>
          </p:cNvCxnSpPr>
          <p:nvPr/>
        </p:nvCxnSpPr>
        <p:spPr>
          <a:xfrm flipH="1">
            <a:off x="5393803" y="2713561"/>
            <a:ext cx="810227" cy="495609"/>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33E0752A-3ED3-8C29-3A92-378C80163195}"/>
                  </a:ext>
                </a:extLst>
              </p:cNvPr>
              <p:cNvSpPr txBox="1"/>
              <p:nvPr/>
            </p:nvSpPr>
            <p:spPr>
              <a:xfrm>
                <a:off x="4970701" y="2723380"/>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1</m:t>
                              </m:r>
                              <m:r>
                                <a:rPr lang="el-GR" b="0" i="1" smtClean="0">
                                  <a:solidFill>
                                    <a:srgbClr val="FF0000"/>
                                  </a:solidFill>
                                  <a:latin typeface="Cambria Math" panose="02040503050406030204" pitchFamily="18" charset="0"/>
                                </a:rPr>
                                <m:t>3</m:t>
                              </m:r>
                            </m:sub>
                          </m:sSub>
                        </m:e>
                      </m:acc>
                    </m:oMath>
                  </m:oMathPara>
                </a14:m>
                <a:endParaRPr lang="en-US" i="1" dirty="0">
                  <a:solidFill>
                    <a:srgbClr val="FF0000"/>
                  </a:solidFill>
                </a:endParaRPr>
              </a:p>
            </p:txBody>
          </p:sp>
        </mc:Choice>
        <mc:Fallback xmlns="">
          <p:sp>
            <p:nvSpPr>
              <p:cNvPr id="6" name="TextBox 5">
                <a:extLst>
                  <a:ext uri="{FF2B5EF4-FFF2-40B4-BE49-F238E27FC236}">
                    <a16:creationId xmlns:a16="http://schemas.microsoft.com/office/drawing/2014/main" id="{33E0752A-3ED3-8C29-3A92-378C80163195}"/>
                  </a:ext>
                </a:extLst>
              </p:cNvPr>
              <p:cNvSpPr txBox="1">
                <a:spLocks noRot="1" noChangeAspect="1" noMove="1" noResize="1" noEditPoints="1" noAdjustHandles="1" noChangeArrowheads="1" noChangeShapeType="1" noTextEdit="1"/>
              </p:cNvSpPr>
              <p:nvPr/>
            </p:nvSpPr>
            <p:spPr>
              <a:xfrm>
                <a:off x="4970701" y="2723380"/>
                <a:ext cx="415019" cy="402931"/>
              </a:xfrm>
              <a:prstGeom prst="rect">
                <a:avLst/>
              </a:prstGeom>
              <a:blipFill>
                <a:blip r:embed="rId9"/>
                <a:stretch>
                  <a:fillRect r="-10294"/>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82FD696C-F771-CAFF-41B4-3606439C5864}"/>
                  </a:ext>
                </a:extLst>
              </p:cNvPr>
              <p:cNvSpPr txBox="1"/>
              <p:nvPr/>
            </p:nvSpPr>
            <p:spPr>
              <a:xfrm>
                <a:off x="4773588" y="1971735"/>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accent1">
                                  <a:lumMod val="60000"/>
                                  <a:lumOff val="40000"/>
                                </a:schemeClr>
                              </a:solidFill>
                              <a:latin typeface="Cambria Math" panose="02040503050406030204" pitchFamily="18" charset="0"/>
                            </a:rPr>
                          </m:ctrlPr>
                        </m:sSubPr>
                        <m:e>
                          <m:r>
                            <a:rPr lang="en-US" b="0" i="1" smtClean="0">
                              <a:solidFill>
                                <a:schemeClr val="accent1">
                                  <a:lumMod val="60000"/>
                                  <a:lumOff val="40000"/>
                                </a:schemeClr>
                              </a:solidFill>
                              <a:latin typeface="Cambria Math" panose="02040503050406030204" pitchFamily="18" charset="0"/>
                            </a:rPr>
                            <m:t>𝑚</m:t>
                          </m:r>
                        </m:e>
                        <m:sub>
                          <m:r>
                            <a:rPr lang="el-GR" b="0" i="1" smtClean="0">
                              <a:solidFill>
                                <a:schemeClr val="accent1">
                                  <a:lumMod val="60000"/>
                                  <a:lumOff val="40000"/>
                                </a:schemeClr>
                              </a:solidFill>
                              <a:latin typeface="Cambria Math" panose="02040503050406030204" pitchFamily="18" charset="0"/>
                            </a:rPr>
                            <m:t>3</m:t>
                          </m:r>
                        </m:sub>
                      </m:sSub>
                    </m:oMath>
                  </m:oMathPara>
                </a14:m>
                <a:endParaRPr lang="en-US" i="1" dirty="0">
                  <a:solidFill>
                    <a:srgbClr val="FFC000"/>
                  </a:solidFill>
                </a:endParaRPr>
              </a:p>
            </p:txBody>
          </p:sp>
        </mc:Choice>
        <mc:Fallback xmlns="">
          <p:sp>
            <p:nvSpPr>
              <p:cNvPr id="7" name="TextBox 6">
                <a:extLst>
                  <a:ext uri="{FF2B5EF4-FFF2-40B4-BE49-F238E27FC236}">
                    <a16:creationId xmlns:a16="http://schemas.microsoft.com/office/drawing/2014/main" id="{82FD696C-F771-CAFF-41B4-3606439C5864}"/>
                  </a:ext>
                </a:extLst>
              </p:cNvPr>
              <p:cNvSpPr txBox="1">
                <a:spLocks noRot="1" noChangeAspect="1" noMove="1" noResize="1" noEditPoints="1" noAdjustHandles="1" noChangeArrowheads="1" noChangeShapeType="1" noTextEdit="1"/>
              </p:cNvSpPr>
              <p:nvPr/>
            </p:nvSpPr>
            <p:spPr>
              <a:xfrm>
                <a:off x="4773588" y="1971735"/>
                <a:ext cx="809244" cy="369332"/>
              </a:xfrm>
              <a:prstGeom prst="rect">
                <a:avLst/>
              </a:prstGeom>
              <a:blipFill>
                <a:blip r:embed="rId10"/>
                <a:stretch>
                  <a:fillRect/>
                </a:stretch>
              </a:blipFill>
            </p:spPr>
            <p:txBody>
              <a:bodyPr/>
              <a:lstStyle/>
              <a:p>
                <a:r>
                  <a:rPr lang="en-150">
                    <a:noFill/>
                  </a:rPr>
                  <a:t> </a:t>
                </a:r>
              </a:p>
            </p:txBody>
          </p:sp>
        </mc:Fallback>
      </mc:AlternateContent>
      <p:cxnSp>
        <p:nvCxnSpPr>
          <p:cNvPr id="10" name="Straight Connector 9">
            <a:extLst>
              <a:ext uri="{FF2B5EF4-FFF2-40B4-BE49-F238E27FC236}">
                <a16:creationId xmlns:a16="http://schemas.microsoft.com/office/drawing/2014/main" id="{75F11538-25B5-466B-FE09-39784E0B3068}"/>
              </a:ext>
            </a:extLst>
          </p:cNvPr>
          <p:cNvCxnSpPr>
            <a:cxnSpLocks/>
            <a:endCxn id="25" idx="7"/>
          </p:cNvCxnSpPr>
          <p:nvPr/>
        </p:nvCxnSpPr>
        <p:spPr>
          <a:xfrm flipH="1">
            <a:off x="2858944" y="2696186"/>
            <a:ext cx="3345086" cy="2084398"/>
          </a:xfrm>
          <a:prstGeom prst="line">
            <a:avLst/>
          </a:prstGeom>
          <a:ln w="38100">
            <a:solidFill>
              <a:srgbClr val="FFC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4FCEE8D-4AD9-1730-31C9-0A0211C8EC23}"/>
                  </a:ext>
                </a:extLst>
              </p:cNvPr>
              <p:cNvSpPr txBox="1"/>
              <p:nvPr/>
            </p:nvSpPr>
            <p:spPr>
              <a:xfrm>
                <a:off x="3962321" y="3331624"/>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FFC000"/>
                              </a:solidFill>
                              <a:latin typeface="Cambria Math" panose="02040503050406030204" pitchFamily="18" charset="0"/>
                            </a:rPr>
                          </m:ctrlPr>
                        </m:sSubPr>
                        <m:e>
                          <m:r>
                            <a:rPr lang="en-US" b="0" i="1" smtClean="0">
                              <a:solidFill>
                                <a:srgbClr val="FFC000"/>
                              </a:solidFill>
                              <a:latin typeface="Cambria Math" panose="02040503050406030204" pitchFamily="18" charset="0"/>
                            </a:rPr>
                            <m:t>𝑅</m:t>
                          </m:r>
                        </m:e>
                        <m:sub>
                          <m:r>
                            <a:rPr lang="en-US" b="0" i="1" smtClean="0">
                              <a:solidFill>
                                <a:srgbClr val="FFC000"/>
                              </a:solidFill>
                              <a:latin typeface="Cambria Math" panose="02040503050406030204" pitchFamily="18" charset="0"/>
                            </a:rPr>
                            <m:t>23</m:t>
                          </m:r>
                        </m:sub>
                      </m:sSub>
                    </m:oMath>
                  </m:oMathPara>
                </a14:m>
                <a:endParaRPr lang="en-US" i="1" dirty="0">
                  <a:solidFill>
                    <a:srgbClr val="FFC000"/>
                  </a:solidFill>
                </a:endParaRPr>
              </a:p>
            </p:txBody>
          </p:sp>
        </mc:Choice>
        <mc:Fallback xmlns="">
          <p:sp>
            <p:nvSpPr>
              <p:cNvPr id="16" name="TextBox 15">
                <a:extLst>
                  <a:ext uri="{FF2B5EF4-FFF2-40B4-BE49-F238E27FC236}">
                    <a16:creationId xmlns:a16="http://schemas.microsoft.com/office/drawing/2014/main" id="{34FCEE8D-4AD9-1730-31C9-0A0211C8EC23}"/>
                  </a:ext>
                </a:extLst>
              </p:cNvPr>
              <p:cNvSpPr txBox="1">
                <a:spLocks noRot="1" noChangeAspect="1" noMove="1" noResize="1" noEditPoints="1" noAdjustHandles="1" noChangeArrowheads="1" noChangeShapeType="1" noTextEdit="1"/>
              </p:cNvSpPr>
              <p:nvPr/>
            </p:nvSpPr>
            <p:spPr>
              <a:xfrm>
                <a:off x="3962321" y="3331624"/>
                <a:ext cx="809244" cy="369332"/>
              </a:xfrm>
              <a:prstGeom prst="rect">
                <a:avLst/>
              </a:prstGeom>
              <a:blipFill>
                <a:blip r:embed="rId11"/>
                <a:stretch>
                  <a:fillRect/>
                </a:stretch>
              </a:blipFill>
            </p:spPr>
            <p:txBody>
              <a:bodyPr/>
              <a:lstStyle/>
              <a:p>
                <a:r>
                  <a:rPr lang="en-150">
                    <a:noFill/>
                  </a:rPr>
                  <a:t> </a:t>
                </a:r>
              </a:p>
            </p:txBody>
          </p:sp>
        </mc:Fallback>
      </mc:AlternateContent>
      <p:sp>
        <p:nvSpPr>
          <p:cNvPr id="4" name="Oval 3">
            <a:extLst>
              <a:ext uri="{FF2B5EF4-FFF2-40B4-BE49-F238E27FC236}">
                <a16:creationId xmlns:a16="http://schemas.microsoft.com/office/drawing/2014/main" id="{8329E793-C69C-8742-5E66-9FB21F81512E}"/>
              </a:ext>
            </a:extLst>
          </p:cNvPr>
          <p:cNvSpPr/>
          <p:nvPr/>
        </p:nvSpPr>
        <p:spPr>
          <a:xfrm>
            <a:off x="6132029" y="2623987"/>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36775F51-54F6-0D34-CCFD-A62BDA652BFE}"/>
                  </a:ext>
                </a:extLst>
              </p:cNvPr>
              <p:cNvSpPr txBox="1"/>
              <p:nvPr/>
            </p:nvSpPr>
            <p:spPr>
              <a:xfrm>
                <a:off x="3253169" y="3631904"/>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31</m:t>
                              </m:r>
                            </m:sub>
                          </m:sSub>
                        </m:e>
                      </m:acc>
                    </m:oMath>
                  </m:oMathPara>
                </a14:m>
                <a:endParaRPr lang="en-US" i="1" dirty="0">
                  <a:solidFill>
                    <a:srgbClr val="FF0000"/>
                  </a:solidFill>
                </a:endParaRPr>
              </a:p>
            </p:txBody>
          </p:sp>
        </mc:Choice>
        <mc:Fallback xmlns="">
          <p:sp>
            <p:nvSpPr>
              <p:cNvPr id="20" name="TextBox 19">
                <a:extLst>
                  <a:ext uri="{FF2B5EF4-FFF2-40B4-BE49-F238E27FC236}">
                    <a16:creationId xmlns:a16="http://schemas.microsoft.com/office/drawing/2014/main" id="{36775F51-54F6-0D34-CCFD-A62BDA652BFE}"/>
                  </a:ext>
                </a:extLst>
              </p:cNvPr>
              <p:cNvSpPr txBox="1">
                <a:spLocks noRot="1" noChangeAspect="1" noMove="1" noResize="1" noEditPoints="1" noAdjustHandles="1" noChangeArrowheads="1" noChangeShapeType="1" noTextEdit="1"/>
              </p:cNvSpPr>
              <p:nvPr/>
            </p:nvSpPr>
            <p:spPr>
              <a:xfrm>
                <a:off x="3253169" y="3631904"/>
                <a:ext cx="415019" cy="402931"/>
              </a:xfrm>
              <a:prstGeom prst="rect">
                <a:avLst/>
              </a:prstGeom>
              <a:blipFill>
                <a:blip r:embed="rId12"/>
                <a:stretch>
                  <a:fillRect r="-10294"/>
                </a:stretch>
              </a:blipFill>
            </p:spPr>
            <p:txBody>
              <a:bodyPr/>
              <a:lstStyle/>
              <a:p>
                <a:r>
                  <a:rPr lang="en-150">
                    <a:noFill/>
                  </a:rPr>
                  <a:t> </a:t>
                </a:r>
              </a:p>
            </p:txBody>
          </p:sp>
        </mc:Fallback>
      </mc:AlternateContent>
      <p:cxnSp>
        <p:nvCxnSpPr>
          <p:cNvPr id="21" name="Straight Arrow Connector 20">
            <a:extLst>
              <a:ext uri="{FF2B5EF4-FFF2-40B4-BE49-F238E27FC236}">
                <a16:creationId xmlns:a16="http://schemas.microsoft.com/office/drawing/2014/main" id="{1774D897-3A04-17D6-E76B-DBCEF74DB944}"/>
              </a:ext>
            </a:extLst>
          </p:cNvPr>
          <p:cNvCxnSpPr>
            <a:cxnSpLocks/>
          </p:cNvCxnSpPr>
          <p:nvPr/>
        </p:nvCxnSpPr>
        <p:spPr>
          <a:xfrm rot="10800000" flipH="1">
            <a:off x="2798744" y="4332248"/>
            <a:ext cx="810227" cy="495609"/>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E9797340-2C44-4262-F8E5-BF80A6123E3B}"/>
              </a:ext>
            </a:extLst>
          </p:cNvPr>
          <p:cNvCxnSpPr>
            <a:cxnSpLocks/>
          </p:cNvCxnSpPr>
          <p:nvPr/>
        </p:nvCxnSpPr>
        <p:spPr>
          <a:xfrm flipV="1">
            <a:off x="2798742" y="4336020"/>
            <a:ext cx="2189462" cy="510099"/>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BA3F1C7C-D91B-E64F-68F6-E3BFC38DE742}"/>
              </a:ext>
            </a:extLst>
          </p:cNvPr>
          <p:cNvCxnSpPr>
            <a:cxnSpLocks/>
          </p:cNvCxnSpPr>
          <p:nvPr/>
        </p:nvCxnSpPr>
        <p:spPr>
          <a:xfrm flipH="1">
            <a:off x="3541204" y="4332248"/>
            <a:ext cx="1429497" cy="0"/>
          </a:xfrm>
          <a:prstGeom prst="line">
            <a:avLst/>
          </a:prstGeom>
          <a:ln w="38100">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1877DD2-397A-810B-B393-D12EE06803D2}"/>
              </a:ext>
            </a:extLst>
          </p:cNvPr>
          <p:cNvCxnSpPr>
            <a:cxnSpLocks/>
          </p:cNvCxnSpPr>
          <p:nvPr/>
        </p:nvCxnSpPr>
        <p:spPr>
          <a:xfrm flipH="1">
            <a:off x="4287152" y="4332248"/>
            <a:ext cx="747835" cy="506642"/>
          </a:xfrm>
          <a:prstGeom prst="line">
            <a:avLst/>
          </a:prstGeom>
          <a:ln w="38100">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340AE0A6-CF58-2B6A-7F82-49726624D9FF}"/>
              </a:ext>
            </a:extLst>
          </p:cNvPr>
          <p:cNvSpPr/>
          <p:nvPr/>
        </p:nvSpPr>
        <p:spPr>
          <a:xfrm>
            <a:off x="2736032" y="4759441"/>
            <a:ext cx="144000" cy="144376"/>
          </a:xfrm>
          <a:prstGeom prst="ellipse">
            <a:avLst/>
          </a:prstGeom>
          <a:solidFill>
            <a:schemeClr val="accent1">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99CCDE3F-E4E2-BEE3-5A2C-BAE6F0CC9296}"/>
                  </a:ext>
                </a:extLst>
              </p:cNvPr>
              <p:cNvSpPr txBox="1"/>
              <p:nvPr/>
            </p:nvSpPr>
            <p:spPr>
              <a:xfrm>
                <a:off x="4997169" y="3885816"/>
                <a:ext cx="415019"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𝐹</m:t>
                              </m:r>
                            </m:e>
                            <m:sub>
                              <m:r>
                                <a:rPr lang="en-US" b="0" i="1" smtClean="0">
                                  <a:solidFill>
                                    <a:srgbClr val="FF0000"/>
                                  </a:solidFill>
                                  <a:latin typeface="Cambria Math" panose="02040503050406030204" pitchFamily="18" charset="0"/>
                                </a:rPr>
                                <m:t>1</m:t>
                              </m:r>
                            </m:sub>
                          </m:sSub>
                        </m:e>
                      </m:acc>
                    </m:oMath>
                  </m:oMathPara>
                </a14:m>
                <a:endParaRPr lang="en-US" i="1" dirty="0">
                  <a:solidFill>
                    <a:srgbClr val="FF0000"/>
                  </a:solidFill>
                </a:endParaRPr>
              </a:p>
            </p:txBody>
          </p:sp>
        </mc:Choice>
        <mc:Fallback xmlns="">
          <p:sp>
            <p:nvSpPr>
              <p:cNvPr id="38" name="TextBox 37">
                <a:extLst>
                  <a:ext uri="{FF2B5EF4-FFF2-40B4-BE49-F238E27FC236}">
                    <a16:creationId xmlns:a16="http://schemas.microsoft.com/office/drawing/2014/main" id="{99CCDE3F-E4E2-BEE3-5A2C-BAE6F0CC9296}"/>
                  </a:ext>
                </a:extLst>
              </p:cNvPr>
              <p:cNvSpPr txBox="1">
                <a:spLocks noRot="1" noChangeAspect="1" noMove="1" noResize="1" noEditPoints="1" noAdjustHandles="1" noChangeArrowheads="1" noChangeShapeType="1" noTextEdit="1"/>
              </p:cNvSpPr>
              <p:nvPr/>
            </p:nvSpPr>
            <p:spPr>
              <a:xfrm>
                <a:off x="4997169" y="3885816"/>
                <a:ext cx="415019" cy="402931"/>
              </a:xfrm>
              <a:prstGeom prst="rect">
                <a:avLst/>
              </a:prstGeom>
              <a:blipFill>
                <a:blip r:embed="rId13"/>
                <a:stretch>
                  <a:fillRect/>
                </a:stretch>
              </a:blipFill>
            </p:spPr>
            <p:txBody>
              <a:bodyPr/>
              <a:lstStyle/>
              <a:p>
                <a:r>
                  <a:rPr lang="en-150">
                    <a:noFill/>
                  </a:rPr>
                  <a:t> </a:t>
                </a:r>
              </a:p>
            </p:txBody>
          </p:sp>
        </mc:Fallback>
      </mc:AlternateContent>
    </p:spTree>
    <p:extLst>
      <p:ext uri="{BB962C8B-B14F-4D97-AF65-F5344CB8AC3E}">
        <p14:creationId xmlns:p14="http://schemas.microsoft.com/office/powerpoint/2010/main" val="32361072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par>
                                <p:cTn id="35" presetID="10" presetClass="entr" presetSubtype="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500"/>
                                        <p:tgtEl>
                                          <p:spTgt spid="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500"/>
                                        <p:tgtEl>
                                          <p:spTgt spid="29"/>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fade">
                                      <p:cBhvr>
                                        <p:cTn id="50" dur="500"/>
                                        <p:tgtEl>
                                          <p:spTgt spid="31"/>
                                        </p:tgtEl>
                                      </p:cBhvr>
                                    </p:animEffect>
                                  </p:childTnLst>
                                </p:cTn>
                              </p:par>
                              <p:par>
                                <p:cTn id="51" presetID="10" presetClass="entr" presetSubtype="0" fill="hold" nodeType="with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fade">
                                      <p:cBhvr>
                                        <p:cTn id="53" dur="500"/>
                                        <p:tgtEl>
                                          <p:spTgt spid="35"/>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fade">
                                      <p:cBhvr>
                                        <p:cTn id="58" dur="500"/>
                                        <p:tgtEl>
                                          <p:spTgt spid="22"/>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38"/>
                                        </p:tgtEl>
                                        <p:attrNameLst>
                                          <p:attrName>style.visibility</p:attrName>
                                        </p:attrNameLst>
                                      </p:cBhvr>
                                      <p:to>
                                        <p:strVal val="visible"/>
                                      </p:to>
                                    </p:set>
                                    <p:animEffect transition="in" filter="fade">
                                      <p:cBhvr>
                                        <p:cTn id="6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9" grpId="0"/>
      <p:bldP spid="2" grpId="0" animBg="1"/>
      <p:bldP spid="6" grpId="0"/>
      <p:bldP spid="7" grpId="0"/>
      <p:bldP spid="16" grpId="0"/>
      <p:bldP spid="4" grpId="0" animBg="1"/>
      <p:bldP spid="20" grpId="0"/>
      <p:bldP spid="38"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E40E54D3-DBD0-C205-9774-69922C7F7DB1}"/>
              </a:ext>
            </a:extLst>
          </p:cNvPr>
          <p:cNvSpPr txBox="1">
            <a:spLocks/>
          </p:cNvSpPr>
          <p:nvPr/>
        </p:nvSpPr>
        <p:spPr>
          <a:xfrm>
            <a:off x="4680154" y="362053"/>
            <a:ext cx="2861187" cy="4687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l-GR" dirty="0">
                <a:solidFill>
                  <a:schemeClr val="bg1"/>
                </a:solidFill>
              </a:rPr>
              <a:t>Είναι η Γη επίπεδη?</a:t>
            </a:r>
          </a:p>
        </p:txBody>
      </p:sp>
      <p:sp>
        <p:nvSpPr>
          <p:cNvPr id="2" name="Flowchart: Direct Access Storage 1">
            <a:extLst>
              <a:ext uri="{FF2B5EF4-FFF2-40B4-BE49-F238E27FC236}">
                <a16:creationId xmlns:a16="http://schemas.microsoft.com/office/drawing/2014/main" id="{19C21EF4-03EB-DB77-392B-0EA1DCE7860E}"/>
              </a:ext>
            </a:extLst>
          </p:cNvPr>
          <p:cNvSpPr/>
          <p:nvPr/>
        </p:nvSpPr>
        <p:spPr>
          <a:xfrm rot="16200000">
            <a:off x="5580185" y="1463870"/>
            <a:ext cx="1031630" cy="5805949"/>
          </a:xfrm>
          <a:prstGeom prst="flowChartMagneticDrum">
            <a:avLst/>
          </a:prstGeom>
          <a:ln w="4762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p14="http://schemas.microsoft.com/office/powerpoint/2010/main">
        <mc:Choice Requires="p14">
          <p:contentPart p14:bwMode="auto" r:id="rId3">
            <p14:nvContentPartPr>
              <p14:cNvPr id="32" name="Ink 31">
                <a:extLst>
                  <a:ext uri="{FF2B5EF4-FFF2-40B4-BE49-F238E27FC236}">
                    <a16:creationId xmlns:a16="http://schemas.microsoft.com/office/drawing/2014/main" id="{7B230CA7-924B-9057-4353-941074C038D5}"/>
                  </a:ext>
                </a:extLst>
              </p14:cNvPr>
              <p14:cNvContentPartPr/>
              <p14:nvPr/>
            </p14:nvContentPartPr>
            <p14:xfrm>
              <a:off x="5486215" y="3038317"/>
              <a:ext cx="601560" cy="955440"/>
            </p14:xfrm>
          </p:contentPart>
        </mc:Choice>
        <mc:Fallback xmlns="">
          <p:pic>
            <p:nvPicPr>
              <p:cNvPr id="32" name="Ink 31">
                <a:extLst>
                  <a:ext uri="{FF2B5EF4-FFF2-40B4-BE49-F238E27FC236}">
                    <a16:creationId xmlns:a16="http://schemas.microsoft.com/office/drawing/2014/main" id="{7B230CA7-924B-9057-4353-941074C038D5}"/>
                  </a:ext>
                </a:extLst>
              </p:cNvPr>
              <p:cNvPicPr/>
              <p:nvPr/>
            </p:nvPicPr>
            <p:blipFill>
              <a:blip r:embed="rId4"/>
              <a:stretch>
                <a:fillRect/>
              </a:stretch>
            </p:blipFill>
            <p:spPr>
              <a:xfrm>
                <a:off x="5467135" y="3019237"/>
                <a:ext cx="639360" cy="993240"/>
              </a:xfrm>
              <a:prstGeom prst="rect">
                <a:avLst/>
              </a:prstGeom>
            </p:spPr>
          </p:pic>
        </mc:Fallback>
      </mc:AlternateContent>
    </p:spTree>
    <p:extLst>
      <p:ext uri="{BB962C8B-B14F-4D97-AF65-F5344CB8AC3E}">
        <p14:creationId xmlns:p14="http://schemas.microsoft.com/office/powerpoint/2010/main" val="26889269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E40E54D3-DBD0-C205-9774-69922C7F7DB1}"/>
              </a:ext>
            </a:extLst>
          </p:cNvPr>
          <p:cNvSpPr txBox="1">
            <a:spLocks/>
          </p:cNvSpPr>
          <p:nvPr/>
        </p:nvSpPr>
        <p:spPr>
          <a:xfrm>
            <a:off x="4680154" y="362053"/>
            <a:ext cx="2861187" cy="4687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l-GR" dirty="0">
                <a:solidFill>
                  <a:schemeClr val="bg1"/>
                </a:solidFill>
              </a:rPr>
              <a:t>Είναι η Γη επίπεδη?</a:t>
            </a:r>
          </a:p>
        </p:txBody>
      </p:sp>
      <mc:AlternateContent xmlns:mc="http://schemas.openxmlformats.org/markup-compatibility/2006" xmlns:p14="http://schemas.microsoft.com/office/powerpoint/2010/main">
        <mc:Choice Requires="p14">
          <p:contentPart p14:bwMode="auto" r:id="rId3">
            <p14:nvContentPartPr>
              <p14:cNvPr id="32" name="Ink 31">
                <a:extLst>
                  <a:ext uri="{FF2B5EF4-FFF2-40B4-BE49-F238E27FC236}">
                    <a16:creationId xmlns:a16="http://schemas.microsoft.com/office/drawing/2014/main" id="{7B230CA7-924B-9057-4353-941074C038D5}"/>
                  </a:ext>
                </a:extLst>
              </p14:cNvPr>
              <p14:cNvContentPartPr/>
              <p14:nvPr/>
            </p14:nvContentPartPr>
            <p14:xfrm>
              <a:off x="5602971" y="1301252"/>
              <a:ext cx="601560" cy="955440"/>
            </p14:xfrm>
          </p:contentPart>
        </mc:Choice>
        <mc:Fallback xmlns="">
          <p:pic>
            <p:nvPicPr>
              <p:cNvPr id="32" name="Ink 31">
                <a:extLst>
                  <a:ext uri="{FF2B5EF4-FFF2-40B4-BE49-F238E27FC236}">
                    <a16:creationId xmlns:a16="http://schemas.microsoft.com/office/drawing/2014/main" id="{7B230CA7-924B-9057-4353-941074C038D5}"/>
                  </a:ext>
                </a:extLst>
              </p:cNvPr>
              <p:cNvPicPr/>
              <p:nvPr/>
            </p:nvPicPr>
            <p:blipFill>
              <a:blip r:embed="rId4"/>
              <a:stretch>
                <a:fillRect/>
              </a:stretch>
            </p:blipFill>
            <p:spPr>
              <a:xfrm>
                <a:off x="5583891" y="1282172"/>
                <a:ext cx="639360" cy="993240"/>
              </a:xfrm>
              <a:prstGeom prst="rect">
                <a:avLst/>
              </a:prstGeom>
            </p:spPr>
          </p:pic>
        </mc:Fallback>
      </mc:AlternateContent>
      <p:sp>
        <p:nvSpPr>
          <p:cNvPr id="3" name="Oval 2">
            <a:extLst>
              <a:ext uri="{FF2B5EF4-FFF2-40B4-BE49-F238E27FC236}">
                <a16:creationId xmlns:a16="http://schemas.microsoft.com/office/drawing/2014/main" id="{8AC102C8-A477-8010-0F37-C44301A9D91F}"/>
              </a:ext>
            </a:extLst>
          </p:cNvPr>
          <p:cNvSpPr/>
          <p:nvPr/>
        </p:nvSpPr>
        <p:spPr>
          <a:xfrm>
            <a:off x="4132445" y="2256692"/>
            <a:ext cx="3688270" cy="368827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p14="http://schemas.microsoft.com/office/powerpoint/2010/main">
        <mc:Choice Requires="p14">
          <p:contentPart p14:bwMode="auto" r:id="rId5">
            <p14:nvContentPartPr>
              <p14:cNvPr id="4" name="Ink 3">
                <a:extLst>
                  <a:ext uri="{FF2B5EF4-FFF2-40B4-BE49-F238E27FC236}">
                    <a16:creationId xmlns:a16="http://schemas.microsoft.com/office/drawing/2014/main" id="{1F3648D1-DF02-073F-81BE-CB5703C9226F}"/>
                  </a:ext>
                </a:extLst>
              </p14:cNvPr>
              <p14:cNvContentPartPr/>
              <p14:nvPr/>
            </p14:nvContentPartPr>
            <p14:xfrm>
              <a:off x="7667933" y="3429000"/>
              <a:ext cx="601560" cy="955440"/>
            </p14:xfrm>
          </p:contentPart>
        </mc:Choice>
        <mc:Fallback xmlns="">
          <p:pic>
            <p:nvPicPr>
              <p:cNvPr id="4" name="Ink 3">
                <a:extLst>
                  <a:ext uri="{FF2B5EF4-FFF2-40B4-BE49-F238E27FC236}">
                    <a16:creationId xmlns:a16="http://schemas.microsoft.com/office/drawing/2014/main" id="{1F3648D1-DF02-073F-81BE-CB5703C9226F}"/>
                  </a:ext>
                </a:extLst>
              </p:cNvPr>
              <p:cNvPicPr/>
              <p:nvPr/>
            </p:nvPicPr>
            <p:blipFill>
              <a:blip r:embed="rId4"/>
              <a:stretch>
                <a:fillRect/>
              </a:stretch>
            </p:blipFill>
            <p:spPr>
              <a:xfrm>
                <a:off x="7648853" y="3409920"/>
                <a:ext cx="639360" cy="9932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Ink 4">
                <a:extLst>
                  <a:ext uri="{FF2B5EF4-FFF2-40B4-BE49-F238E27FC236}">
                    <a16:creationId xmlns:a16="http://schemas.microsoft.com/office/drawing/2014/main" id="{4EB441A0-BEF0-CF23-B1AA-511BAC01C3B9}"/>
                  </a:ext>
                </a:extLst>
              </p14:cNvPr>
              <p14:cNvContentPartPr/>
              <p14:nvPr/>
            </p14:nvContentPartPr>
            <p14:xfrm rot="5617043">
              <a:off x="7968713" y="3576398"/>
              <a:ext cx="601560" cy="955440"/>
            </p14:xfrm>
          </p:contentPart>
        </mc:Choice>
        <mc:Fallback xmlns="">
          <p:pic>
            <p:nvPicPr>
              <p:cNvPr id="5" name="Ink 4">
                <a:extLst>
                  <a:ext uri="{FF2B5EF4-FFF2-40B4-BE49-F238E27FC236}">
                    <a16:creationId xmlns:a16="http://schemas.microsoft.com/office/drawing/2014/main" id="{4EB441A0-BEF0-CF23-B1AA-511BAC01C3B9}"/>
                  </a:ext>
                </a:extLst>
              </p:cNvPr>
              <p:cNvPicPr/>
              <p:nvPr/>
            </p:nvPicPr>
            <p:blipFill>
              <a:blip r:embed="rId4"/>
              <a:stretch>
                <a:fillRect/>
              </a:stretch>
            </p:blipFill>
            <p:spPr>
              <a:xfrm rot="5617043">
                <a:off x="7949633" y="3557318"/>
                <a:ext cx="639360" cy="9932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Ink 5">
                <a:extLst>
                  <a:ext uri="{FF2B5EF4-FFF2-40B4-BE49-F238E27FC236}">
                    <a16:creationId xmlns:a16="http://schemas.microsoft.com/office/drawing/2014/main" id="{18FC5D70-A2BF-4AC5-AE9F-FCDF4D813108}"/>
                  </a:ext>
                </a:extLst>
              </p14:cNvPr>
              <p14:cNvContentPartPr/>
              <p14:nvPr/>
            </p14:nvContentPartPr>
            <p14:xfrm rot="14649914">
              <a:off x="3649648" y="4838643"/>
              <a:ext cx="601560" cy="955440"/>
            </p14:xfrm>
          </p:contentPart>
        </mc:Choice>
        <mc:Fallback xmlns="">
          <p:pic>
            <p:nvPicPr>
              <p:cNvPr id="6" name="Ink 5">
                <a:extLst>
                  <a:ext uri="{FF2B5EF4-FFF2-40B4-BE49-F238E27FC236}">
                    <a16:creationId xmlns:a16="http://schemas.microsoft.com/office/drawing/2014/main" id="{18FC5D70-A2BF-4AC5-AE9F-FCDF4D813108}"/>
                  </a:ext>
                </a:extLst>
              </p:cNvPr>
              <p:cNvPicPr/>
              <p:nvPr/>
            </p:nvPicPr>
            <p:blipFill>
              <a:blip r:embed="rId4"/>
              <a:stretch>
                <a:fillRect/>
              </a:stretch>
            </p:blipFill>
            <p:spPr>
              <a:xfrm rot="14649914">
                <a:off x="3630568" y="4819563"/>
                <a:ext cx="639360" cy="9932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Ink 7">
                <a:extLst>
                  <a:ext uri="{FF2B5EF4-FFF2-40B4-BE49-F238E27FC236}">
                    <a16:creationId xmlns:a16="http://schemas.microsoft.com/office/drawing/2014/main" id="{E3694DF3-9BFD-9A3E-F662-0E87F0AC7FE7}"/>
                  </a:ext>
                </a:extLst>
              </p14:cNvPr>
              <p14:cNvContentPartPr/>
              <p14:nvPr/>
            </p14:nvContentPartPr>
            <p14:xfrm rot="10989284">
              <a:off x="5800194" y="5960929"/>
              <a:ext cx="601560" cy="774604"/>
            </p14:xfrm>
          </p:contentPart>
        </mc:Choice>
        <mc:Fallback xmlns="">
          <p:pic>
            <p:nvPicPr>
              <p:cNvPr id="8" name="Ink 7">
                <a:extLst>
                  <a:ext uri="{FF2B5EF4-FFF2-40B4-BE49-F238E27FC236}">
                    <a16:creationId xmlns:a16="http://schemas.microsoft.com/office/drawing/2014/main" id="{E3694DF3-9BFD-9A3E-F662-0E87F0AC7FE7}"/>
                  </a:ext>
                </a:extLst>
              </p:cNvPr>
              <p:cNvPicPr/>
              <p:nvPr/>
            </p:nvPicPr>
            <p:blipFill>
              <a:blip r:embed="rId9"/>
              <a:stretch>
                <a:fillRect/>
              </a:stretch>
            </p:blipFill>
            <p:spPr>
              <a:xfrm rot="10989284">
                <a:off x="5781114" y="5941852"/>
                <a:ext cx="639360" cy="812398"/>
              </a:xfrm>
              <a:prstGeom prst="rect">
                <a:avLst/>
              </a:prstGeom>
            </p:spPr>
          </p:pic>
        </mc:Fallback>
      </mc:AlternateContent>
      <p:sp>
        <p:nvSpPr>
          <p:cNvPr id="9" name="Subtitle 2">
            <a:extLst>
              <a:ext uri="{FF2B5EF4-FFF2-40B4-BE49-F238E27FC236}">
                <a16:creationId xmlns:a16="http://schemas.microsoft.com/office/drawing/2014/main" id="{B964261E-42A6-906D-5AE0-C235312505B5}"/>
              </a:ext>
            </a:extLst>
          </p:cNvPr>
          <p:cNvSpPr txBox="1">
            <a:spLocks/>
          </p:cNvSpPr>
          <p:nvPr/>
        </p:nvSpPr>
        <p:spPr>
          <a:xfrm>
            <a:off x="6589264" y="1516364"/>
            <a:ext cx="5332837" cy="4687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Τι καθορίζει τι είναι το πάνω και το κάτω όταν είμαστε στη Γη?</a:t>
            </a:r>
          </a:p>
        </p:txBody>
      </p:sp>
    </p:spTree>
    <p:extLst>
      <p:ext uri="{BB962C8B-B14F-4D97-AF65-F5344CB8AC3E}">
        <p14:creationId xmlns:p14="http://schemas.microsoft.com/office/powerpoint/2010/main" val="25657700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4"/>
                                        </p:tgtEl>
                                      </p:cBhvr>
                                    </p:animEffect>
                                    <p:set>
                                      <p:cBhvr>
                                        <p:cTn id="22" dur="1" fill="hold">
                                          <p:stCondLst>
                                            <p:cond delay="499"/>
                                          </p:stCondLst>
                                        </p:cTn>
                                        <p:tgtEl>
                                          <p:spTgt spid="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E40E54D3-DBD0-C205-9774-69922C7F7DB1}"/>
              </a:ext>
            </a:extLst>
          </p:cNvPr>
          <p:cNvSpPr txBox="1">
            <a:spLocks/>
          </p:cNvSpPr>
          <p:nvPr/>
        </p:nvSpPr>
        <p:spPr>
          <a:xfrm>
            <a:off x="4680154" y="362053"/>
            <a:ext cx="2861187" cy="4687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l-GR" dirty="0">
                <a:solidFill>
                  <a:schemeClr val="bg1"/>
                </a:solidFill>
              </a:rPr>
              <a:t>Είναι η Γη επίπεδη?</a:t>
            </a:r>
          </a:p>
        </p:txBody>
      </p:sp>
      <p:sp>
        <p:nvSpPr>
          <p:cNvPr id="3" name="Oval 2">
            <a:extLst>
              <a:ext uri="{FF2B5EF4-FFF2-40B4-BE49-F238E27FC236}">
                <a16:creationId xmlns:a16="http://schemas.microsoft.com/office/drawing/2014/main" id="{8AC102C8-A477-8010-0F37-C44301A9D91F}"/>
              </a:ext>
            </a:extLst>
          </p:cNvPr>
          <p:cNvSpPr/>
          <p:nvPr/>
        </p:nvSpPr>
        <p:spPr>
          <a:xfrm>
            <a:off x="4132445" y="2256692"/>
            <a:ext cx="3688270" cy="368827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2" name="Subtitle 2">
            <a:extLst>
              <a:ext uri="{FF2B5EF4-FFF2-40B4-BE49-F238E27FC236}">
                <a16:creationId xmlns:a16="http://schemas.microsoft.com/office/drawing/2014/main" id="{26E7B8D0-6558-445A-5765-9F74DCC0B662}"/>
              </a:ext>
            </a:extLst>
          </p:cNvPr>
          <p:cNvSpPr txBox="1">
            <a:spLocks/>
          </p:cNvSpPr>
          <p:nvPr/>
        </p:nvSpPr>
        <p:spPr>
          <a:xfrm>
            <a:off x="6589264" y="1516364"/>
            <a:ext cx="5332837" cy="4687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Ο Νόμος της Παγκόσμιας Έλξης</a:t>
            </a:r>
          </a:p>
        </p:txBody>
      </p:sp>
      <mc:AlternateContent xmlns:mc="http://schemas.openxmlformats.org/markup-compatibility/2006" xmlns:p14="http://schemas.microsoft.com/office/powerpoint/2010/main">
        <mc:Choice Requires="p14">
          <p:contentPart p14:bwMode="auto" r:id="rId3">
            <p14:nvContentPartPr>
              <p14:cNvPr id="11" name="Ink 10">
                <a:extLst>
                  <a:ext uri="{FF2B5EF4-FFF2-40B4-BE49-F238E27FC236}">
                    <a16:creationId xmlns:a16="http://schemas.microsoft.com/office/drawing/2014/main" id="{70690C27-3B5F-3F99-090B-F1DF339CBB29}"/>
                  </a:ext>
                </a:extLst>
              </p14:cNvPr>
              <p14:cNvContentPartPr/>
              <p14:nvPr/>
            </p14:nvContentPartPr>
            <p14:xfrm rot="16200000">
              <a:off x="1151540" y="3722372"/>
              <a:ext cx="601560" cy="955440"/>
            </p14:xfrm>
          </p:contentPart>
        </mc:Choice>
        <mc:Fallback xmlns="">
          <p:pic>
            <p:nvPicPr>
              <p:cNvPr id="11" name="Ink 10">
                <a:extLst>
                  <a:ext uri="{FF2B5EF4-FFF2-40B4-BE49-F238E27FC236}">
                    <a16:creationId xmlns:a16="http://schemas.microsoft.com/office/drawing/2014/main" id="{70690C27-3B5F-3F99-090B-F1DF339CBB29}"/>
                  </a:ext>
                </a:extLst>
              </p:cNvPr>
              <p:cNvPicPr/>
              <p:nvPr/>
            </p:nvPicPr>
            <p:blipFill>
              <a:blip r:embed="rId4"/>
              <a:stretch>
                <a:fillRect/>
              </a:stretch>
            </p:blipFill>
            <p:spPr>
              <a:xfrm rot="16200000">
                <a:off x="1132460" y="3703292"/>
                <a:ext cx="639360" cy="993240"/>
              </a:xfrm>
              <a:prstGeom prst="rect">
                <a:avLst/>
              </a:prstGeom>
            </p:spPr>
          </p:pic>
        </mc:Fallback>
      </mc:AlternateContent>
    </p:spTree>
    <p:extLst>
      <p:ext uri="{BB962C8B-B14F-4D97-AF65-F5344CB8AC3E}">
        <p14:creationId xmlns:p14="http://schemas.microsoft.com/office/powerpoint/2010/main" val="5784534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path" presetSubtype="0" accel="50000" decel="50000" fill="hold" nodeType="clickEffect">
                                  <p:stCondLst>
                                    <p:cond delay="0"/>
                                  </p:stCondLst>
                                  <p:childTnLst>
                                    <p:animMotion origin="layout" path="M -4.16667E-7 0 L 0.1793 -0.00579 " pathEditMode="relative" rAng="0" ptsTypes="AA">
                                      <p:cBhvr>
                                        <p:cTn id="16" dur="2000" fill="hold"/>
                                        <p:tgtEl>
                                          <p:spTgt spid="11"/>
                                        </p:tgtEl>
                                        <p:attrNameLst>
                                          <p:attrName>ppt_x</p:attrName>
                                          <p:attrName>ppt_y</p:attrName>
                                        </p:attrNameLst>
                                      </p:cBhvr>
                                      <p:rCtr x="8958" y="-301"/>
                                    </p:animMotion>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E40E54D3-DBD0-C205-9774-69922C7F7DB1}"/>
              </a:ext>
            </a:extLst>
          </p:cNvPr>
          <p:cNvSpPr txBox="1">
            <a:spLocks/>
          </p:cNvSpPr>
          <p:nvPr/>
        </p:nvSpPr>
        <p:spPr>
          <a:xfrm>
            <a:off x="4680154" y="362053"/>
            <a:ext cx="2861187" cy="4687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l-GR" dirty="0">
                <a:solidFill>
                  <a:schemeClr val="bg1"/>
                </a:solidFill>
              </a:rPr>
              <a:t>Είναι η Γη επίπεδη?</a:t>
            </a:r>
          </a:p>
        </p:txBody>
      </p:sp>
      <p:sp>
        <p:nvSpPr>
          <p:cNvPr id="3" name="Oval 2">
            <a:extLst>
              <a:ext uri="{FF2B5EF4-FFF2-40B4-BE49-F238E27FC236}">
                <a16:creationId xmlns:a16="http://schemas.microsoft.com/office/drawing/2014/main" id="{8AC102C8-A477-8010-0F37-C44301A9D91F}"/>
              </a:ext>
            </a:extLst>
          </p:cNvPr>
          <p:cNvSpPr/>
          <p:nvPr/>
        </p:nvSpPr>
        <p:spPr>
          <a:xfrm>
            <a:off x="4132445" y="2256692"/>
            <a:ext cx="3688270" cy="368827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2" name="Subtitle 2">
            <a:extLst>
              <a:ext uri="{FF2B5EF4-FFF2-40B4-BE49-F238E27FC236}">
                <a16:creationId xmlns:a16="http://schemas.microsoft.com/office/drawing/2014/main" id="{26E7B8D0-6558-445A-5765-9F74DCC0B662}"/>
              </a:ext>
            </a:extLst>
          </p:cNvPr>
          <p:cNvSpPr txBox="1">
            <a:spLocks/>
          </p:cNvSpPr>
          <p:nvPr/>
        </p:nvSpPr>
        <p:spPr>
          <a:xfrm>
            <a:off x="6589264" y="1516364"/>
            <a:ext cx="5332837" cy="4687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Ο Νόμος της Παγκόσμιας Έλξης</a:t>
            </a:r>
          </a:p>
        </p:txBody>
      </p:sp>
      <mc:AlternateContent xmlns:mc="http://schemas.openxmlformats.org/markup-compatibility/2006" xmlns:p14="http://schemas.microsoft.com/office/powerpoint/2010/main">
        <mc:Choice Requires="p14">
          <p:contentPart p14:bwMode="auto" r:id="rId3">
            <p14:nvContentPartPr>
              <p14:cNvPr id="11" name="Ink 10">
                <a:extLst>
                  <a:ext uri="{FF2B5EF4-FFF2-40B4-BE49-F238E27FC236}">
                    <a16:creationId xmlns:a16="http://schemas.microsoft.com/office/drawing/2014/main" id="{70690C27-3B5F-3F99-090B-F1DF339CBB29}"/>
                  </a:ext>
                </a:extLst>
              </p14:cNvPr>
              <p14:cNvContentPartPr/>
              <p14:nvPr/>
            </p14:nvContentPartPr>
            <p14:xfrm rot="16200000">
              <a:off x="1151540" y="3722372"/>
              <a:ext cx="601560" cy="955440"/>
            </p14:xfrm>
          </p:contentPart>
        </mc:Choice>
        <mc:Fallback xmlns="">
          <p:pic>
            <p:nvPicPr>
              <p:cNvPr id="11" name="Ink 10">
                <a:extLst>
                  <a:ext uri="{FF2B5EF4-FFF2-40B4-BE49-F238E27FC236}">
                    <a16:creationId xmlns:a16="http://schemas.microsoft.com/office/drawing/2014/main" id="{70690C27-3B5F-3F99-090B-F1DF339CBB29}"/>
                  </a:ext>
                </a:extLst>
              </p:cNvPr>
              <p:cNvPicPr/>
              <p:nvPr/>
            </p:nvPicPr>
            <p:blipFill>
              <a:blip r:embed="rId4"/>
              <a:stretch>
                <a:fillRect/>
              </a:stretch>
            </p:blipFill>
            <p:spPr>
              <a:xfrm rot="16200000">
                <a:off x="1132460" y="3703292"/>
                <a:ext cx="639360" cy="9932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Ink 7">
                <a:extLst>
                  <a:ext uri="{FF2B5EF4-FFF2-40B4-BE49-F238E27FC236}">
                    <a16:creationId xmlns:a16="http://schemas.microsoft.com/office/drawing/2014/main" id="{B7904009-4D20-31AA-9A64-C39AA69CF761}"/>
                  </a:ext>
                </a:extLst>
              </p14:cNvPr>
              <p14:cNvContentPartPr/>
              <p14:nvPr/>
            </p14:nvContentPartPr>
            <p14:xfrm>
              <a:off x="4698137" y="2761205"/>
              <a:ext cx="276120" cy="213480"/>
            </p14:xfrm>
          </p:contentPart>
        </mc:Choice>
        <mc:Fallback xmlns="">
          <p:pic>
            <p:nvPicPr>
              <p:cNvPr id="8" name="Ink 7">
                <a:extLst>
                  <a:ext uri="{FF2B5EF4-FFF2-40B4-BE49-F238E27FC236}">
                    <a16:creationId xmlns:a16="http://schemas.microsoft.com/office/drawing/2014/main" id="{B7904009-4D20-31AA-9A64-C39AA69CF761}"/>
                  </a:ext>
                </a:extLst>
              </p:cNvPr>
              <p:cNvPicPr/>
              <p:nvPr/>
            </p:nvPicPr>
            <p:blipFill>
              <a:blip r:embed="rId6"/>
              <a:stretch>
                <a:fillRect/>
              </a:stretch>
            </p:blipFill>
            <p:spPr>
              <a:xfrm>
                <a:off x="4679057" y="2742125"/>
                <a:ext cx="313920" cy="2512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9" name="Ink 8">
                <a:extLst>
                  <a:ext uri="{FF2B5EF4-FFF2-40B4-BE49-F238E27FC236}">
                    <a16:creationId xmlns:a16="http://schemas.microsoft.com/office/drawing/2014/main" id="{2E03E2AD-E8FA-7192-E07C-BB5FCFEB11B7}"/>
                  </a:ext>
                </a:extLst>
              </p14:cNvPr>
              <p14:cNvContentPartPr/>
              <p14:nvPr/>
            </p14:nvContentPartPr>
            <p14:xfrm>
              <a:off x="4747457" y="5311805"/>
              <a:ext cx="271080" cy="191880"/>
            </p14:xfrm>
          </p:contentPart>
        </mc:Choice>
        <mc:Fallback xmlns="">
          <p:pic>
            <p:nvPicPr>
              <p:cNvPr id="9" name="Ink 8">
                <a:extLst>
                  <a:ext uri="{FF2B5EF4-FFF2-40B4-BE49-F238E27FC236}">
                    <a16:creationId xmlns:a16="http://schemas.microsoft.com/office/drawing/2014/main" id="{2E03E2AD-E8FA-7192-E07C-BB5FCFEB11B7}"/>
                  </a:ext>
                </a:extLst>
              </p:cNvPr>
              <p:cNvPicPr/>
              <p:nvPr/>
            </p:nvPicPr>
            <p:blipFill>
              <a:blip r:embed="rId8"/>
              <a:stretch>
                <a:fillRect/>
              </a:stretch>
            </p:blipFill>
            <p:spPr>
              <a:xfrm>
                <a:off x="4728377" y="5292725"/>
                <a:ext cx="308880" cy="2296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6" name="Ink 15">
                <a:extLst>
                  <a:ext uri="{FF2B5EF4-FFF2-40B4-BE49-F238E27FC236}">
                    <a16:creationId xmlns:a16="http://schemas.microsoft.com/office/drawing/2014/main" id="{062C38FD-69BD-3D86-E35E-2B548DCF0CCD}"/>
                  </a:ext>
                </a:extLst>
              </p14:cNvPr>
              <p14:cNvContentPartPr/>
              <p14:nvPr/>
            </p14:nvContentPartPr>
            <p14:xfrm>
              <a:off x="1452319" y="3804872"/>
              <a:ext cx="1071720" cy="749880"/>
            </p14:xfrm>
          </p:contentPart>
        </mc:Choice>
        <mc:Fallback xmlns="">
          <p:pic>
            <p:nvPicPr>
              <p:cNvPr id="16" name="Ink 15">
                <a:extLst>
                  <a:ext uri="{FF2B5EF4-FFF2-40B4-BE49-F238E27FC236}">
                    <a16:creationId xmlns:a16="http://schemas.microsoft.com/office/drawing/2014/main" id="{062C38FD-69BD-3D86-E35E-2B548DCF0CCD}"/>
                  </a:ext>
                </a:extLst>
              </p:cNvPr>
              <p:cNvPicPr/>
              <p:nvPr/>
            </p:nvPicPr>
            <p:blipFill>
              <a:blip r:embed="rId10"/>
              <a:stretch>
                <a:fillRect/>
              </a:stretch>
            </p:blipFill>
            <p:spPr>
              <a:xfrm>
                <a:off x="1433239" y="3785792"/>
                <a:ext cx="1109520" cy="7876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8" name="Ink 17">
                <a:extLst>
                  <a:ext uri="{FF2B5EF4-FFF2-40B4-BE49-F238E27FC236}">
                    <a16:creationId xmlns:a16="http://schemas.microsoft.com/office/drawing/2014/main" id="{0718BD4B-99D8-6D06-9BF0-545C5F5E02C7}"/>
                  </a:ext>
                </a:extLst>
              </p14:cNvPr>
              <p14:cNvContentPartPr/>
              <p14:nvPr/>
            </p14:nvContentPartPr>
            <p14:xfrm>
              <a:off x="4360457" y="3107165"/>
              <a:ext cx="785520" cy="494280"/>
            </p14:xfrm>
          </p:contentPart>
        </mc:Choice>
        <mc:Fallback xmlns="">
          <p:pic>
            <p:nvPicPr>
              <p:cNvPr id="18" name="Ink 17">
                <a:extLst>
                  <a:ext uri="{FF2B5EF4-FFF2-40B4-BE49-F238E27FC236}">
                    <a16:creationId xmlns:a16="http://schemas.microsoft.com/office/drawing/2014/main" id="{0718BD4B-99D8-6D06-9BF0-545C5F5E02C7}"/>
                  </a:ext>
                </a:extLst>
              </p:cNvPr>
              <p:cNvPicPr/>
              <p:nvPr/>
            </p:nvPicPr>
            <p:blipFill>
              <a:blip r:embed="rId12"/>
              <a:stretch>
                <a:fillRect/>
              </a:stretch>
            </p:blipFill>
            <p:spPr>
              <a:xfrm>
                <a:off x="4341377" y="3088085"/>
                <a:ext cx="823320" cy="5320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9" name="Ink 18">
                <a:extLst>
                  <a:ext uri="{FF2B5EF4-FFF2-40B4-BE49-F238E27FC236}">
                    <a16:creationId xmlns:a16="http://schemas.microsoft.com/office/drawing/2014/main" id="{07AE87F4-1343-CBFA-6BC3-52398664493A}"/>
                  </a:ext>
                </a:extLst>
              </p14:cNvPr>
              <p14:cNvContentPartPr/>
              <p14:nvPr/>
            </p14:nvContentPartPr>
            <p14:xfrm>
              <a:off x="4467737" y="4749845"/>
              <a:ext cx="759960" cy="403200"/>
            </p14:xfrm>
          </p:contentPart>
        </mc:Choice>
        <mc:Fallback xmlns="">
          <p:pic>
            <p:nvPicPr>
              <p:cNvPr id="19" name="Ink 18">
                <a:extLst>
                  <a:ext uri="{FF2B5EF4-FFF2-40B4-BE49-F238E27FC236}">
                    <a16:creationId xmlns:a16="http://schemas.microsoft.com/office/drawing/2014/main" id="{07AE87F4-1343-CBFA-6BC3-52398664493A}"/>
                  </a:ext>
                </a:extLst>
              </p:cNvPr>
              <p:cNvPicPr/>
              <p:nvPr/>
            </p:nvPicPr>
            <p:blipFill>
              <a:blip r:embed="rId14"/>
              <a:stretch>
                <a:fillRect/>
              </a:stretch>
            </p:blipFill>
            <p:spPr>
              <a:xfrm>
                <a:off x="4448657" y="4730765"/>
                <a:ext cx="797760" cy="441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6" name="Ink 25">
                <a:extLst>
                  <a:ext uri="{FF2B5EF4-FFF2-40B4-BE49-F238E27FC236}">
                    <a16:creationId xmlns:a16="http://schemas.microsoft.com/office/drawing/2014/main" id="{6D097086-EF60-ABF6-4224-57187F182668}"/>
                  </a:ext>
                </a:extLst>
              </p14:cNvPr>
              <p14:cNvContentPartPr/>
              <p14:nvPr/>
            </p14:nvContentPartPr>
            <p14:xfrm>
              <a:off x="1406935" y="3860672"/>
              <a:ext cx="1397520" cy="638280"/>
            </p14:xfrm>
          </p:contentPart>
        </mc:Choice>
        <mc:Fallback xmlns="">
          <p:pic>
            <p:nvPicPr>
              <p:cNvPr id="26" name="Ink 25">
                <a:extLst>
                  <a:ext uri="{FF2B5EF4-FFF2-40B4-BE49-F238E27FC236}">
                    <a16:creationId xmlns:a16="http://schemas.microsoft.com/office/drawing/2014/main" id="{6D097086-EF60-ABF6-4224-57187F182668}"/>
                  </a:ext>
                </a:extLst>
              </p:cNvPr>
              <p:cNvPicPr/>
              <p:nvPr/>
            </p:nvPicPr>
            <p:blipFill>
              <a:blip r:embed="rId16"/>
              <a:stretch>
                <a:fillRect/>
              </a:stretch>
            </p:blipFill>
            <p:spPr>
              <a:xfrm>
                <a:off x="1387855" y="3841592"/>
                <a:ext cx="1435320" cy="6760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7" name="Ink 26">
                <a:extLst>
                  <a:ext uri="{FF2B5EF4-FFF2-40B4-BE49-F238E27FC236}">
                    <a16:creationId xmlns:a16="http://schemas.microsoft.com/office/drawing/2014/main" id="{3B8AEAD2-29A6-CAD5-6A3D-AF6419C33A96}"/>
                  </a:ext>
                </a:extLst>
              </p14:cNvPr>
              <p14:cNvContentPartPr/>
              <p14:nvPr/>
            </p14:nvContentPartPr>
            <p14:xfrm>
              <a:off x="7013657" y="2879645"/>
              <a:ext cx="82080" cy="13680"/>
            </p14:xfrm>
          </p:contentPart>
        </mc:Choice>
        <mc:Fallback xmlns="">
          <p:pic>
            <p:nvPicPr>
              <p:cNvPr id="27" name="Ink 26">
                <a:extLst>
                  <a:ext uri="{FF2B5EF4-FFF2-40B4-BE49-F238E27FC236}">
                    <a16:creationId xmlns:a16="http://schemas.microsoft.com/office/drawing/2014/main" id="{3B8AEAD2-29A6-CAD5-6A3D-AF6419C33A96}"/>
                  </a:ext>
                </a:extLst>
              </p:cNvPr>
              <p:cNvPicPr/>
              <p:nvPr/>
            </p:nvPicPr>
            <p:blipFill>
              <a:blip r:embed="rId18"/>
              <a:stretch>
                <a:fillRect/>
              </a:stretch>
            </p:blipFill>
            <p:spPr>
              <a:xfrm>
                <a:off x="6994577" y="2860565"/>
                <a:ext cx="119880" cy="514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9" name="Ink 28">
                <a:extLst>
                  <a:ext uri="{FF2B5EF4-FFF2-40B4-BE49-F238E27FC236}">
                    <a16:creationId xmlns:a16="http://schemas.microsoft.com/office/drawing/2014/main" id="{8CE62D12-F191-9CE7-D8F7-CC7159157721}"/>
                  </a:ext>
                </a:extLst>
              </p14:cNvPr>
              <p14:cNvContentPartPr/>
              <p14:nvPr/>
            </p14:nvContentPartPr>
            <p14:xfrm>
              <a:off x="5748617" y="2716925"/>
              <a:ext cx="624600" cy="401040"/>
            </p14:xfrm>
          </p:contentPart>
        </mc:Choice>
        <mc:Fallback xmlns="">
          <p:pic>
            <p:nvPicPr>
              <p:cNvPr id="29" name="Ink 28">
                <a:extLst>
                  <a:ext uri="{FF2B5EF4-FFF2-40B4-BE49-F238E27FC236}">
                    <a16:creationId xmlns:a16="http://schemas.microsoft.com/office/drawing/2014/main" id="{8CE62D12-F191-9CE7-D8F7-CC7159157721}"/>
                  </a:ext>
                </a:extLst>
              </p:cNvPr>
              <p:cNvPicPr/>
              <p:nvPr/>
            </p:nvPicPr>
            <p:blipFill>
              <a:blip r:embed="rId20"/>
              <a:stretch>
                <a:fillRect/>
              </a:stretch>
            </p:blipFill>
            <p:spPr>
              <a:xfrm>
                <a:off x="5729537" y="2697845"/>
                <a:ext cx="662400" cy="43884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30" name="Ink 29">
                <a:extLst>
                  <a:ext uri="{FF2B5EF4-FFF2-40B4-BE49-F238E27FC236}">
                    <a16:creationId xmlns:a16="http://schemas.microsoft.com/office/drawing/2014/main" id="{3669AC8E-5D75-9F55-E1FC-A6E048D8D163}"/>
                  </a:ext>
                </a:extLst>
              </p14:cNvPr>
              <p14:cNvContentPartPr/>
              <p14:nvPr/>
            </p14:nvContentPartPr>
            <p14:xfrm>
              <a:off x="5748617" y="5111165"/>
              <a:ext cx="624600" cy="401040"/>
            </p14:xfrm>
          </p:contentPart>
        </mc:Choice>
        <mc:Fallback xmlns="">
          <p:pic>
            <p:nvPicPr>
              <p:cNvPr id="30" name="Ink 29">
                <a:extLst>
                  <a:ext uri="{FF2B5EF4-FFF2-40B4-BE49-F238E27FC236}">
                    <a16:creationId xmlns:a16="http://schemas.microsoft.com/office/drawing/2014/main" id="{3669AC8E-5D75-9F55-E1FC-A6E048D8D163}"/>
                  </a:ext>
                </a:extLst>
              </p:cNvPr>
              <p:cNvPicPr/>
              <p:nvPr/>
            </p:nvPicPr>
            <p:blipFill>
              <a:blip r:embed="rId20"/>
              <a:stretch>
                <a:fillRect/>
              </a:stretch>
            </p:blipFill>
            <p:spPr>
              <a:xfrm>
                <a:off x="5729537" y="5092085"/>
                <a:ext cx="662400" cy="43884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38" name="Ink 37">
                <a:extLst>
                  <a:ext uri="{FF2B5EF4-FFF2-40B4-BE49-F238E27FC236}">
                    <a16:creationId xmlns:a16="http://schemas.microsoft.com/office/drawing/2014/main" id="{76454358-297E-CA48-7B24-C86B61F5DED2}"/>
                  </a:ext>
                </a:extLst>
              </p14:cNvPr>
              <p14:cNvContentPartPr/>
              <p14:nvPr/>
            </p14:nvContentPartPr>
            <p14:xfrm>
              <a:off x="1409455" y="3927452"/>
              <a:ext cx="696240" cy="504720"/>
            </p14:xfrm>
          </p:contentPart>
        </mc:Choice>
        <mc:Fallback xmlns="">
          <p:pic>
            <p:nvPicPr>
              <p:cNvPr id="38" name="Ink 37">
                <a:extLst>
                  <a:ext uri="{FF2B5EF4-FFF2-40B4-BE49-F238E27FC236}">
                    <a16:creationId xmlns:a16="http://schemas.microsoft.com/office/drawing/2014/main" id="{76454358-297E-CA48-7B24-C86B61F5DED2}"/>
                  </a:ext>
                </a:extLst>
              </p:cNvPr>
              <p:cNvPicPr/>
              <p:nvPr/>
            </p:nvPicPr>
            <p:blipFill>
              <a:blip r:embed="rId23"/>
              <a:stretch>
                <a:fillRect/>
              </a:stretch>
            </p:blipFill>
            <p:spPr>
              <a:xfrm>
                <a:off x="1390375" y="3908372"/>
                <a:ext cx="734040" cy="5425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39" name="Ink 38">
                <a:extLst>
                  <a:ext uri="{FF2B5EF4-FFF2-40B4-BE49-F238E27FC236}">
                    <a16:creationId xmlns:a16="http://schemas.microsoft.com/office/drawing/2014/main" id="{2ECDC675-91CE-FF9A-8622-D3DD45F8FB1E}"/>
                  </a:ext>
                </a:extLst>
              </p14:cNvPr>
              <p14:cNvContentPartPr/>
              <p14:nvPr/>
            </p14:nvContentPartPr>
            <p14:xfrm>
              <a:off x="1399909" y="3839732"/>
              <a:ext cx="1386000" cy="360360"/>
            </p14:xfrm>
          </p:contentPart>
        </mc:Choice>
        <mc:Fallback xmlns="">
          <p:pic>
            <p:nvPicPr>
              <p:cNvPr id="39" name="Ink 38">
                <a:extLst>
                  <a:ext uri="{FF2B5EF4-FFF2-40B4-BE49-F238E27FC236}">
                    <a16:creationId xmlns:a16="http://schemas.microsoft.com/office/drawing/2014/main" id="{2ECDC675-91CE-FF9A-8622-D3DD45F8FB1E}"/>
                  </a:ext>
                </a:extLst>
              </p:cNvPr>
              <p:cNvPicPr/>
              <p:nvPr/>
            </p:nvPicPr>
            <p:blipFill>
              <a:blip r:embed="rId25"/>
              <a:stretch>
                <a:fillRect/>
              </a:stretch>
            </p:blipFill>
            <p:spPr>
              <a:xfrm>
                <a:off x="1380829" y="3820652"/>
                <a:ext cx="1423800" cy="3981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43" name="Ink 42">
                <a:extLst>
                  <a:ext uri="{FF2B5EF4-FFF2-40B4-BE49-F238E27FC236}">
                    <a16:creationId xmlns:a16="http://schemas.microsoft.com/office/drawing/2014/main" id="{7913A012-6063-8777-9F87-A2C47C7553FC}"/>
                  </a:ext>
                </a:extLst>
              </p14:cNvPr>
              <p14:cNvContentPartPr/>
              <p14:nvPr/>
            </p14:nvContentPartPr>
            <p14:xfrm>
              <a:off x="845417" y="5960165"/>
              <a:ext cx="401760" cy="349560"/>
            </p14:xfrm>
          </p:contentPart>
        </mc:Choice>
        <mc:Fallback xmlns="">
          <p:pic>
            <p:nvPicPr>
              <p:cNvPr id="43" name="Ink 42">
                <a:extLst>
                  <a:ext uri="{FF2B5EF4-FFF2-40B4-BE49-F238E27FC236}">
                    <a16:creationId xmlns:a16="http://schemas.microsoft.com/office/drawing/2014/main" id="{7913A012-6063-8777-9F87-A2C47C7553FC}"/>
                  </a:ext>
                </a:extLst>
              </p:cNvPr>
              <p:cNvPicPr/>
              <p:nvPr/>
            </p:nvPicPr>
            <p:blipFill>
              <a:blip r:embed="rId27"/>
              <a:stretch>
                <a:fillRect/>
              </a:stretch>
            </p:blipFill>
            <p:spPr>
              <a:xfrm>
                <a:off x="826337" y="5941085"/>
                <a:ext cx="439560" cy="38736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46" name="Ink 45">
                <a:extLst>
                  <a:ext uri="{FF2B5EF4-FFF2-40B4-BE49-F238E27FC236}">
                    <a16:creationId xmlns:a16="http://schemas.microsoft.com/office/drawing/2014/main" id="{4BF5ACDB-4944-072A-58CB-9A8E61C9EEAF}"/>
                  </a:ext>
                </a:extLst>
              </p14:cNvPr>
              <p14:cNvContentPartPr/>
              <p14:nvPr/>
            </p14:nvContentPartPr>
            <p14:xfrm>
              <a:off x="1575137" y="6118565"/>
              <a:ext cx="337680" cy="106560"/>
            </p14:xfrm>
          </p:contentPart>
        </mc:Choice>
        <mc:Fallback xmlns="">
          <p:pic>
            <p:nvPicPr>
              <p:cNvPr id="46" name="Ink 45">
                <a:extLst>
                  <a:ext uri="{FF2B5EF4-FFF2-40B4-BE49-F238E27FC236}">
                    <a16:creationId xmlns:a16="http://schemas.microsoft.com/office/drawing/2014/main" id="{4BF5ACDB-4944-072A-58CB-9A8E61C9EEAF}"/>
                  </a:ext>
                </a:extLst>
              </p:cNvPr>
              <p:cNvPicPr/>
              <p:nvPr/>
            </p:nvPicPr>
            <p:blipFill>
              <a:blip r:embed="rId29"/>
              <a:stretch>
                <a:fillRect/>
              </a:stretch>
            </p:blipFill>
            <p:spPr>
              <a:xfrm>
                <a:off x="1556057" y="6099485"/>
                <a:ext cx="375480" cy="14436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53" name="Ink 52">
                <a:extLst>
                  <a:ext uri="{FF2B5EF4-FFF2-40B4-BE49-F238E27FC236}">
                    <a16:creationId xmlns:a16="http://schemas.microsoft.com/office/drawing/2014/main" id="{52A97FAF-6680-7085-508E-6F1DE3FE0717}"/>
                  </a:ext>
                </a:extLst>
              </p14:cNvPr>
              <p14:cNvContentPartPr/>
              <p14:nvPr/>
            </p14:nvContentPartPr>
            <p14:xfrm>
              <a:off x="2172377" y="5934965"/>
              <a:ext cx="966600" cy="442800"/>
            </p14:xfrm>
          </p:contentPart>
        </mc:Choice>
        <mc:Fallback xmlns="">
          <p:pic>
            <p:nvPicPr>
              <p:cNvPr id="53" name="Ink 52">
                <a:extLst>
                  <a:ext uri="{FF2B5EF4-FFF2-40B4-BE49-F238E27FC236}">
                    <a16:creationId xmlns:a16="http://schemas.microsoft.com/office/drawing/2014/main" id="{52A97FAF-6680-7085-508E-6F1DE3FE0717}"/>
                  </a:ext>
                </a:extLst>
              </p:cNvPr>
              <p:cNvPicPr/>
              <p:nvPr/>
            </p:nvPicPr>
            <p:blipFill>
              <a:blip r:embed="rId31"/>
              <a:stretch>
                <a:fillRect/>
              </a:stretch>
            </p:blipFill>
            <p:spPr>
              <a:xfrm>
                <a:off x="2153297" y="5915885"/>
                <a:ext cx="1004400" cy="4806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59" name="Ink 58">
                <a:extLst>
                  <a:ext uri="{FF2B5EF4-FFF2-40B4-BE49-F238E27FC236}">
                    <a16:creationId xmlns:a16="http://schemas.microsoft.com/office/drawing/2014/main" id="{F448729E-02AA-3C14-3F91-E25C7C90A124}"/>
                  </a:ext>
                </a:extLst>
              </p14:cNvPr>
              <p14:cNvContentPartPr/>
              <p14:nvPr/>
            </p14:nvContentPartPr>
            <p14:xfrm>
              <a:off x="4657457" y="6251045"/>
              <a:ext cx="29520" cy="360"/>
            </p14:xfrm>
          </p:contentPart>
        </mc:Choice>
        <mc:Fallback xmlns="">
          <p:pic>
            <p:nvPicPr>
              <p:cNvPr id="59" name="Ink 58">
                <a:extLst>
                  <a:ext uri="{FF2B5EF4-FFF2-40B4-BE49-F238E27FC236}">
                    <a16:creationId xmlns:a16="http://schemas.microsoft.com/office/drawing/2014/main" id="{F448729E-02AA-3C14-3F91-E25C7C90A124}"/>
                  </a:ext>
                </a:extLst>
              </p:cNvPr>
              <p:cNvPicPr/>
              <p:nvPr/>
            </p:nvPicPr>
            <p:blipFill>
              <a:blip r:embed="rId33"/>
              <a:stretch>
                <a:fillRect/>
              </a:stretch>
            </p:blipFill>
            <p:spPr>
              <a:xfrm>
                <a:off x="4638377" y="6231965"/>
                <a:ext cx="6732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62" name="Ink 61">
                <a:extLst>
                  <a:ext uri="{FF2B5EF4-FFF2-40B4-BE49-F238E27FC236}">
                    <a16:creationId xmlns:a16="http://schemas.microsoft.com/office/drawing/2014/main" id="{56E1D25D-5173-14AF-4767-801F4DDC0D1A}"/>
                  </a:ext>
                </a:extLst>
              </p14:cNvPr>
              <p14:cNvContentPartPr/>
              <p14:nvPr/>
            </p14:nvContentPartPr>
            <p14:xfrm>
              <a:off x="4931057" y="6234125"/>
              <a:ext cx="309240" cy="36360"/>
            </p14:xfrm>
          </p:contentPart>
        </mc:Choice>
        <mc:Fallback xmlns="">
          <p:pic>
            <p:nvPicPr>
              <p:cNvPr id="62" name="Ink 61">
                <a:extLst>
                  <a:ext uri="{FF2B5EF4-FFF2-40B4-BE49-F238E27FC236}">
                    <a16:creationId xmlns:a16="http://schemas.microsoft.com/office/drawing/2014/main" id="{56E1D25D-5173-14AF-4767-801F4DDC0D1A}"/>
                  </a:ext>
                </a:extLst>
              </p:cNvPr>
              <p:cNvPicPr/>
              <p:nvPr/>
            </p:nvPicPr>
            <p:blipFill>
              <a:blip r:embed="rId35"/>
              <a:stretch>
                <a:fillRect/>
              </a:stretch>
            </p:blipFill>
            <p:spPr>
              <a:xfrm>
                <a:off x="4911977" y="6215045"/>
                <a:ext cx="347040" cy="7416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63" name="Ink 62">
                <a:extLst>
                  <a:ext uri="{FF2B5EF4-FFF2-40B4-BE49-F238E27FC236}">
                    <a16:creationId xmlns:a16="http://schemas.microsoft.com/office/drawing/2014/main" id="{7E6A7D00-3930-02E6-8039-6B77C0B116B1}"/>
                  </a:ext>
                </a:extLst>
              </p14:cNvPr>
              <p14:cNvContentPartPr/>
              <p14:nvPr/>
            </p14:nvContentPartPr>
            <p14:xfrm>
              <a:off x="3421577" y="5963045"/>
              <a:ext cx="982440" cy="361440"/>
            </p14:xfrm>
          </p:contentPart>
        </mc:Choice>
        <mc:Fallback xmlns="">
          <p:pic>
            <p:nvPicPr>
              <p:cNvPr id="63" name="Ink 62">
                <a:extLst>
                  <a:ext uri="{FF2B5EF4-FFF2-40B4-BE49-F238E27FC236}">
                    <a16:creationId xmlns:a16="http://schemas.microsoft.com/office/drawing/2014/main" id="{7E6A7D00-3930-02E6-8039-6B77C0B116B1}"/>
                  </a:ext>
                </a:extLst>
              </p:cNvPr>
              <p:cNvPicPr/>
              <p:nvPr/>
            </p:nvPicPr>
            <p:blipFill>
              <a:blip r:embed="rId37"/>
              <a:stretch>
                <a:fillRect/>
              </a:stretch>
            </p:blipFill>
            <p:spPr>
              <a:xfrm>
                <a:off x="3402497" y="5943965"/>
                <a:ext cx="1020240" cy="39924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69" name="Ink 68">
                <a:extLst>
                  <a:ext uri="{FF2B5EF4-FFF2-40B4-BE49-F238E27FC236}">
                    <a16:creationId xmlns:a16="http://schemas.microsoft.com/office/drawing/2014/main" id="{0DBD0857-682E-73E8-485A-11045B537D96}"/>
                  </a:ext>
                </a:extLst>
              </p14:cNvPr>
              <p14:cNvContentPartPr/>
              <p14:nvPr/>
            </p14:nvContentPartPr>
            <p14:xfrm>
              <a:off x="775217" y="5716085"/>
              <a:ext cx="563760" cy="110520"/>
            </p14:xfrm>
          </p:contentPart>
        </mc:Choice>
        <mc:Fallback xmlns="">
          <p:pic>
            <p:nvPicPr>
              <p:cNvPr id="69" name="Ink 68">
                <a:extLst>
                  <a:ext uri="{FF2B5EF4-FFF2-40B4-BE49-F238E27FC236}">
                    <a16:creationId xmlns:a16="http://schemas.microsoft.com/office/drawing/2014/main" id="{0DBD0857-682E-73E8-485A-11045B537D96}"/>
                  </a:ext>
                </a:extLst>
              </p:cNvPr>
              <p:cNvPicPr/>
              <p:nvPr/>
            </p:nvPicPr>
            <p:blipFill>
              <a:blip r:embed="rId39"/>
              <a:stretch>
                <a:fillRect/>
              </a:stretch>
            </p:blipFill>
            <p:spPr>
              <a:xfrm>
                <a:off x="756137" y="5697005"/>
                <a:ext cx="601560" cy="14832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72" name="Ink 71">
                <a:extLst>
                  <a:ext uri="{FF2B5EF4-FFF2-40B4-BE49-F238E27FC236}">
                    <a16:creationId xmlns:a16="http://schemas.microsoft.com/office/drawing/2014/main" id="{3A0230ED-D124-2C62-58F7-A166CC33D809}"/>
                  </a:ext>
                </a:extLst>
              </p14:cNvPr>
              <p14:cNvContentPartPr/>
              <p14:nvPr/>
            </p14:nvContentPartPr>
            <p14:xfrm>
              <a:off x="2086337" y="5718605"/>
              <a:ext cx="599040" cy="103680"/>
            </p14:xfrm>
          </p:contentPart>
        </mc:Choice>
        <mc:Fallback xmlns="">
          <p:pic>
            <p:nvPicPr>
              <p:cNvPr id="72" name="Ink 71">
                <a:extLst>
                  <a:ext uri="{FF2B5EF4-FFF2-40B4-BE49-F238E27FC236}">
                    <a16:creationId xmlns:a16="http://schemas.microsoft.com/office/drawing/2014/main" id="{3A0230ED-D124-2C62-58F7-A166CC33D809}"/>
                  </a:ext>
                </a:extLst>
              </p:cNvPr>
              <p:cNvPicPr/>
              <p:nvPr/>
            </p:nvPicPr>
            <p:blipFill>
              <a:blip r:embed="rId41"/>
              <a:stretch>
                <a:fillRect/>
              </a:stretch>
            </p:blipFill>
            <p:spPr>
              <a:xfrm>
                <a:off x="2067257" y="5699525"/>
                <a:ext cx="636840" cy="14148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75" name="Ink 74">
                <a:extLst>
                  <a:ext uri="{FF2B5EF4-FFF2-40B4-BE49-F238E27FC236}">
                    <a16:creationId xmlns:a16="http://schemas.microsoft.com/office/drawing/2014/main" id="{8D04674B-22D5-8BCE-3E2A-067F7A6C6455}"/>
                  </a:ext>
                </a:extLst>
              </p14:cNvPr>
              <p14:cNvContentPartPr/>
              <p14:nvPr/>
            </p14:nvContentPartPr>
            <p14:xfrm>
              <a:off x="3360017" y="5744885"/>
              <a:ext cx="619560" cy="99360"/>
            </p14:xfrm>
          </p:contentPart>
        </mc:Choice>
        <mc:Fallback xmlns="">
          <p:pic>
            <p:nvPicPr>
              <p:cNvPr id="75" name="Ink 74">
                <a:extLst>
                  <a:ext uri="{FF2B5EF4-FFF2-40B4-BE49-F238E27FC236}">
                    <a16:creationId xmlns:a16="http://schemas.microsoft.com/office/drawing/2014/main" id="{8D04674B-22D5-8BCE-3E2A-067F7A6C6455}"/>
                  </a:ext>
                </a:extLst>
              </p:cNvPr>
              <p:cNvPicPr/>
              <p:nvPr/>
            </p:nvPicPr>
            <p:blipFill>
              <a:blip r:embed="rId43"/>
              <a:stretch>
                <a:fillRect/>
              </a:stretch>
            </p:blipFill>
            <p:spPr>
              <a:xfrm>
                <a:off x="3340937" y="5725805"/>
                <a:ext cx="657360" cy="13716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13" name="Ink 12">
                <a:extLst>
                  <a:ext uri="{FF2B5EF4-FFF2-40B4-BE49-F238E27FC236}">
                    <a16:creationId xmlns:a16="http://schemas.microsoft.com/office/drawing/2014/main" id="{C5169834-6A82-06E4-1B11-0F455A2B0AF2}"/>
                  </a:ext>
                </a:extLst>
              </p14:cNvPr>
              <p14:cNvContentPartPr/>
              <p14:nvPr/>
            </p14:nvContentPartPr>
            <p14:xfrm>
              <a:off x="1494973" y="4132200"/>
              <a:ext cx="3565440" cy="95040"/>
            </p14:xfrm>
          </p:contentPart>
        </mc:Choice>
        <mc:Fallback xmlns="">
          <p:pic>
            <p:nvPicPr>
              <p:cNvPr id="13" name="Ink 12">
                <a:extLst>
                  <a:ext uri="{FF2B5EF4-FFF2-40B4-BE49-F238E27FC236}">
                    <a16:creationId xmlns:a16="http://schemas.microsoft.com/office/drawing/2014/main" id="{C5169834-6A82-06E4-1B11-0F455A2B0AF2}"/>
                  </a:ext>
                </a:extLst>
              </p:cNvPr>
              <p:cNvPicPr/>
              <p:nvPr/>
            </p:nvPicPr>
            <p:blipFill>
              <a:blip r:embed="rId45"/>
              <a:stretch>
                <a:fillRect/>
              </a:stretch>
            </p:blipFill>
            <p:spPr>
              <a:xfrm>
                <a:off x="1475893" y="4113120"/>
                <a:ext cx="3603240" cy="13284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17" name="Ink 16">
                <a:extLst>
                  <a:ext uri="{FF2B5EF4-FFF2-40B4-BE49-F238E27FC236}">
                    <a16:creationId xmlns:a16="http://schemas.microsoft.com/office/drawing/2014/main" id="{746C28AB-312E-6EC1-6B5B-A2FCFF7BF094}"/>
                  </a:ext>
                </a:extLst>
              </p14:cNvPr>
              <p14:cNvContentPartPr/>
              <p14:nvPr/>
            </p14:nvContentPartPr>
            <p14:xfrm>
              <a:off x="5029093" y="4053000"/>
              <a:ext cx="116280" cy="174240"/>
            </p14:xfrm>
          </p:contentPart>
        </mc:Choice>
        <mc:Fallback xmlns="">
          <p:pic>
            <p:nvPicPr>
              <p:cNvPr id="17" name="Ink 16">
                <a:extLst>
                  <a:ext uri="{FF2B5EF4-FFF2-40B4-BE49-F238E27FC236}">
                    <a16:creationId xmlns:a16="http://schemas.microsoft.com/office/drawing/2014/main" id="{746C28AB-312E-6EC1-6B5B-A2FCFF7BF094}"/>
                  </a:ext>
                </a:extLst>
              </p:cNvPr>
              <p:cNvPicPr/>
              <p:nvPr/>
            </p:nvPicPr>
            <p:blipFill>
              <a:blip r:embed="rId47"/>
              <a:stretch>
                <a:fillRect/>
              </a:stretch>
            </p:blipFill>
            <p:spPr>
              <a:xfrm>
                <a:off x="5010013" y="4033920"/>
                <a:ext cx="154080" cy="21204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20" name="Ink 19">
                <a:extLst>
                  <a:ext uri="{FF2B5EF4-FFF2-40B4-BE49-F238E27FC236}">
                    <a16:creationId xmlns:a16="http://schemas.microsoft.com/office/drawing/2014/main" id="{6108D68D-3036-0C12-983A-CEC1F72E9E7B}"/>
                  </a:ext>
                </a:extLst>
              </p14:cNvPr>
              <p14:cNvContentPartPr/>
              <p14:nvPr/>
            </p14:nvContentPartPr>
            <p14:xfrm>
              <a:off x="5920813" y="4106280"/>
              <a:ext cx="73080" cy="83520"/>
            </p14:xfrm>
          </p:contentPart>
        </mc:Choice>
        <mc:Fallback xmlns="">
          <p:pic>
            <p:nvPicPr>
              <p:cNvPr id="20" name="Ink 19">
                <a:extLst>
                  <a:ext uri="{FF2B5EF4-FFF2-40B4-BE49-F238E27FC236}">
                    <a16:creationId xmlns:a16="http://schemas.microsoft.com/office/drawing/2014/main" id="{6108D68D-3036-0C12-983A-CEC1F72E9E7B}"/>
                  </a:ext>
                </a:extLst>
              </p:cNvPr>
              <p:cNvPicPr/>
              <p:nvPr/>
            </p:nvPicPr>
            <p:blipFill>
              <a:blip r:embed="rId49"/>
              <a:stretch>
                <a:fillRect/>
              </a:stretch>
            </p:blipFill>
            <p:spPr>
              <a:xfrm>
                <a:off x="5901733" y="4087200"/>
                <a:ext cx="110880" cy="12132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36" name="Ink 35">
                <a:extLst>
                  <a:ext uri="{FF2B5EF4-FFF2-40B4-BE49-F238E27FC236}">
                    <a16:creationId xmlns:a16="http://schemas.microsoft.com/office/drawing/2014/main" id="{A7B51296-4D37-8DE6-40F7-B1A7516ACC29}"/>
                  </a:ext>
                </a:extLst>
              </p14:cNvPr>
              <p14:cNvContentPartPr/>
              <p14:nvPr/>
            </p14:nvContentPartPr>
            <p14:xfrm>
              <a:off x="3209293" y="3545760"/>
              <a:ext cx="381240" cy="457920"/>
            </p14:xfrm>
          </p:contentPart>
        </mc:Choice>
        <mc:Fallback xmlns="">
          <p:pic>
            <p:nvPicPr>
              <p:cNvPr id="36" name="Ink 35">
                <a:extLst>
                  <a:ext uri="{FF2B5EF4-FFF2-40B4-BE49-F238E27FC236}">
                    <a16:creationId xmlns:a16="http://schemas.microsoft.com/office/drawing/2014/main" id="{A7B51296-4D37-8DE6-40F7-B1A7516ACC29}"/>
                  </a:ext>
                </a:extLst>
              </p:cNvPr>
              <p:cNvPicPr/>
              <p:nvPr/>
            </p:nvPicPr>
            <p:blipFill>
              <a:blip r:embed="rId51"/>
              <a:stretch>
                <a:fillRect/>
              </a:stretch>
            </p:blipFill>
            <p:spPr>
              <a:xfrm>
                <a:off x="3190213" y="3526680"/>
                <a:ext cx="419040" cy="495720"/>
              </a:xfrm>
              <a:prstGeom prst="rect">
                <a:avLst/>
              </a:prstGeom>
            </p:spPr>
          </p:pic>
        </mc:Fallback>
      </mc:AlternateContent>
    </p:spTree>
    <p:extLst>
      <p:ext uri="{BB962C8B-B14F-4D97-AF65-F5344CB8AC3E}">
        <p14:creationId xmlns:p14="http://schemas.microsoft.com/office/powerpoint/2010/main" val="23857007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500"/>
                                        <p:tgtEl>
                                          <p:spTgt spid="3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par>
                                <p:cTn id="28" presetID="10" presetClass="entr" presetSubtype="0" fill="hold"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500"/>
                                        <p:tgtEl>
                                          <p:spTgt spid="29"/>
                                        </p:tgtEl>
                                      </p:cBhvr>
                                    </p:animEffect>
                                  </p:childTnLst>
                                </p:cTn>
                              </p:par>
                              <p:par>
                                <p:cTn id="41" presetID="10" presetClass="entr" presetSubtype="0" fill="hold" nodeType="with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fade">
                                      <p:cBhvr>
                                        <p:cTn id="43" dur="500"/>
                                        <p:tgtEl>
                                          <p:spTgt spid="30"/>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38"/>
                                        </p:tgtEl>
                                        <p:attrNameLst>
                                          <p:attrName>style.visibility</p:attrName>
                                        </p:attrNameLst>
                                      </p:cBhvr>
                                      <p:to>
                                        <p:strVal val="visible"/>
                                      </p:to>
                                    </p:set>
                                    <p:animEffect transition="in" filter="fade">
                                      <p:cBhvr>
                                        <p:cTn id="48" dur="500"/>
                                        <p:tgtEl>
                                          <p:spTgt spid="38"/>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43"/>
                                        </p:tgtEl>
                                        <p:attrNameLst>
                                          <p:attrName>style.visibility</p:attrName>
                                        </p:attrNameLst>
                                      </p:cBhvr>
                                      <p:to>
                                        <p:strVal val="visible"/>
                                      </p:to>
                                    </p:set>
                                    <p:animEffect transition="in" filter="fade">
                                      <p:cBhvr>
                                        <p:cTn id="53" dur="500"/>
                                        <p:tgtEl>
                                          <p:spTgt spid="43"/>
                                        </p:tgtEl>
                                      </p:cBhvr>
                                    </p:animEffect>
                                  </p:childTnLst>
                                </p:cTn>
                              </p:par>
                              <p:par>
                                <p:cTn id="54" presetID="10" presetClass="entr" presetSubtype="0" fill="hold" nodeType="withEffect">
                                  <p:stCondLst>
                                    <p:cond delay="0"/>
                                  </p:stCondLst>
                                  <p:childTnLst>
                                    <p:set>
                                      <p:cBhvr>
                                        <p:cTn id="55" dur="1" fill="hold">
                                          <p:stCondLst>
                                            <p:cond delay="0"/>
                                          </p:stCondLst>
                                        </p:cTn>
                                        <p:tgtEl>
                                          <p:spTgt spid="69"/>
                                        </p:tgtEl>
                                        <p:attrNameLst>
                                          <p:attrName>style.visibility</p:attrName>
                                        </p:attrNameLst>
                                      </p:cBhvr>
                                      <p:to>
                                        <p:strVal val="visible"/>
                                      </p:to>
                                    </p:set>
                                    <p:animEffect transition="in" filter="fade">
                                      <p:cBhvr>
                                        <p:cTn id="56" dur="500"/>
                                        <p:tgtEl>
                                          <p:spTgt spid="69"/>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46"/>
                                        </p:tgtEl>
                                        <p:attrNameLst>
                                          <p:attrName>style.visibility</p:attrName>
                                        </p:attrNameLst>
                                      </p:cBhvr>
                                      <p:to>
                                        <p:strVal val="visible"/>
                                      </p:to>
                                    </p:set>
                                    <p:animEffect transition="in" filter="fade">
                                      <p:cBhvr>
                                        <p:cTn id="61" dur="500"/>
                                        <p:tgtEl>
                                          <p:spTgt spid="46"/>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72"/>
                                        </p:tgtEl>
                                        <p:attrNameLst>
                                          <p:attrName>style.visibility</p:attrName>
                                        </p:attrNameLst>
                                      </p:cBhvr>
                                      <p:to>
                                        <p:strVal val="visible"/>
                                      </p:to>
                                    </p:set>
                                    <p:animEffect transition="in" filter="fade">
                                      <p:cBhvr>
                                        <p:cTn id="66" dur="500"/>
                                        <p:tgtEl>
                                          <p:spTgt spid="72"/>
                                        </p:tgtEl>
                                      </p:cBhvr>
                                    </p:animEffect>
                                  </p:childTnLst>
                                </p:cTn>
                              </p:par>
                              <p:par>
                                <p:cTn id="67" presetID="10" presetClass="entr" presetSubtype="0" fill="hold" nodeType="withEffect">
                                  <p:stCondLst>
                                    <p:cond delay="0"/>
                                  </p:stCondLst>
                                  <p:childTnLst>
                                    <p:set>
                                      <p:cBhvr>
                                        <p:cTn id="68" dur="1" fill="hold">
                                          <p:stCondLst>
                                            <p:cond delay="0"/>
                                          </p:stCondLst>
                                        </p:cTn>
                                        <p:tgtEl>
                                          <p:spTgt spid="53"/>
                                        </p:tgtEl>
                                        <p:attrNameLst>
                                          <p:attrName>style.visibility</p:attrName>
                                        </p:attrNameLst>
                                      </p:cBhvr>
                                      <p:to>
                                        <p:strVal val="visible"/>
                                      </p:to>
                                    </p:set>
                                    <p:animEffect transition="in" filter="fade">
                                      <p:cBhvr>
                                        <p:cTn id="69" dur="500"/>
                                        <p:tgtEl>
                                          <p:spTgt spid="53"/>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63"/>
                                        </p:tgtEl>
                                        <p:attrNameLst>
                                          <p:attrName>style.visibility</p:attrName>
                                        </p:attrNameLst>
                                      </p:cBhvr>
                                      <p:to>
                                        <p:strVal val="visible"/>
                                      </p:to>
                                    </p:set>
                                    <p:animEffect transition="in" filter="fade">
                                      <p:cBhvr>
                                        <p:cTn id="74" dur="500"/>
                                        <p:tgtEl>
                                          <p:spTgt spid="63"/>
                                        </p:tgtEl>
                                      </p:cBhvr>
                                    </p:animEffect>
                                  </p:childTnLst>
                                </p:cTn>
                              </p:par>
                              <p:par>
                                <p:cTn id="75" presetID="10" presetClass="entr" presetSubtype="0" fill="hold" nodeType="withEffect">
                                  <p:stCondLst>
                                    <p:cond delay="0"/>
                                  </p:stCondLst>
                                  <p:childTnLst>
                                    <p:set>
                                      <p:cBhvr>
                                        <p:cTn id="76" dur="1" fill="hold">
                                          <p:stCondLst>
                                            <p:cond delay="0"/>
                                          </p:stCondLst>
                                        </p:cTn>
                                        <p:tgtEl>
                                          <p:spTgt spid="75"/>
                                        </p:tgtEl>
                                        <p:attrNameLst>
                                          <p:attrName>style.visibility</p:attrName>
                                        </p:attrNameLst>
                                      </p:cBhvr>
                                      <p:to>
                                        <p:strVal val="visible"/>
                                      </p:to>
                                    </p:set>
                                    <p:animEffect transition="in" filter="fade">
                                      <p:cBhvr>
                                        <p:cTn id="77" dur="500"/>
                                        <p:tgtEl>
                                          <p:spTgt spid="75"/>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62"/>
                                        </p:tgtEl>
                                        <p:attrNameLst>
                                          <p:attrName>style.visibility</p:attrName>
                                        </p:attrNameLst>
                                      </p:cBhvr>
                                      <p:to>
                                        <p:strVal val="visible"/>
                                      </p:to>
                                    </p:set>
                                    <p:animEffect transition="in" filter="fade">
                                      <p:cBhvr>
                                        <p:cTn id="82" dur="500"/>
                                        <p:tgtEl>
                                          <p:spTgt spid="62"/>
                                        </p:tgtEl>
                                      </p:cBhvr>
                                    </p:animEffect>
                                  </p:childTnLst>
                                </p:cTn>
                              </p:par>
                              <p:par>
                                <p:cTn id="83" presetID="10" presetClass="entr" presetSubtype="0" fill="hold" nodeType="withEffect">
                                  <p:stCondLst>
                                    <p:cond delay="0"/>
                                  </p:stCondLst>
                                  <p:childTnLst>
                                    <p:set>
                                      <p:cBhvr>
                                        <p:cTn id="84" dur="1" fill="hold">
                                          <p:stCondLst>
                                            <p:cond delay="0"/>
                                          </p:stCondLst>
                                        </p:cTn>
                                        <p:tgtEl>
                                          <p:spTgt spid="59"/>
                                        </p:tgtEl>
                                        <p:attrNameLst>
                                          <p:attrName>style.visibility</p:attrName>
                                        </p:attrNameLst>
                                      </p:cBhvr>
                                      <p:to>
                                        <p:strVal val="visible"/>
                                      </p:to>
                                    </p:set>
                                    <p:animEffect transition="in" filter="fade">
                                      <p:cBhvr>
                                        <p:cTn id="85" dur="500"/>
                                        <p:tgtEl>
                                          <p:spTgt spid="59"/>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nodeType="clickEffect">
                                  <p:stCondLst>
                                    <p:cond delay="0"/>
                                  </p:stCondLst>
                                  <p:childTnLst>
                                    <p:set>
                                      <p:cBhvr>
                                        <p:cTn id="89" dur="1" fill="hold">
                                          <p:stCondLst>
                                            <p:cond delay="0"/>
                                          </p:stCondLst>
                                        </p:cTn>
                                        <p:tgtEl>
                                          <p:spTgt spid="13"/>
                                        </p:tgtEl>
                                        <p:attrNameLst>
                                          <p:attrName>style.visibility</p:attrName>
                                        </p:attrNameLst>
                                      </p:cBhvr>
                                      <p:to>
                                        <p:strVal val="visible"/>
                                      </p:to>
                                    </p:set>
                                    <p:animEffect transition="in" filter="fade">
                                      <p:cBhvr>
                                        <p:cTn id="90" dur="500"/>
                                        <p:tgtEl>
                                          <p:spTgt spid="13"/>
                                        </p:tgtEl>
                                      </p:cBhvr>
                                    </p:animEffect>
                                  </p:childTnLst>
                                </p:cTn>
                              </p:par>
                              <p:par>
                                <p:cTn id="91" presetID="10" presetClass="entr" presetSubtype="0" fill="hold" nodeType="withEffect">
                                  <p:stCondLst>
                                    <p:cond delay="0"/>
                                  </p:stCondLst>
                                  <p:childTnLst>
                                    <p:set>
                                      <p:cBhvr>
                                        <p:cTn id="92" dur="1" fill="hold">
                                          <p:stCondLst>
                                            <p:cond delay="0"/>
                                          </p:stCondLst>
                                        </p:cTn>
                                        <p:tgtEl>
                                          <p:spTgt spid="17"/>
                                        </p:tgtEl>
                                        <p:attrNameLst>
                                          <p:attrName>style.visibility</p:attrName>
                                        </p:attrNameLst>
                                      </p:cBhvr>
                                      <p:to>
                                        <p:strVal val="visible"/>
                                      </p:to>
                                    </p:set>
                                    <p:animEffect transition="in" filter="fade">
                                      <p:cBhvr>
                                        <p:cTn id="93" dur="500"/>
                                        <p:tgtEl>
                                          <p:spTgt spid="17"/>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nodeType="clickEffect">
                                  <p:stCondLst>
                                    <p:cond delay="0"/>
                                  </p:stCondLst>
                                  <p:childTnLst>
                                    <p:set>
                                      <p:cBhvr>
                                        <p:cTn id="97" dur="1" fill="hold">
                                          <p:stCondLst>
                                            <p:cond delay="0"/>
                                          </p:stCondLst>
                                        </p:cTn>
                                        <p:tgtEl>
                                          <p:spTgt spid="20"/>
                                        </p:tgtEl>
                                        <p:attrNameLst>
                                          <p:attrName>style.visibility</p:attrName>
                                        </p:attrNameLst>
                                      </p:cBhvr>
                                      <p:to>
                                        <p:strVal val="visible"/>
                                      </p:to>
                                    </p:set>
                                    <p:animEffect transition="in" filter="fade">
                                      <p:cBhvr>
                                        <p:cTn id="98" dur="500"/>
                                        <p:tgtEl>
                                          <p:spTgt spid="20"/>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36"/>
                                        </p:tgtEl>
                                        <p:attrNameLst>
                                          <p:attrName>style.visibility</p:attrName>
                                        </p:attrNameLst>
                                      </p:cBhvr>
                                      <p:to>
                                        <p:strVal val="visible"/>
                                      </p:to>
                                    </p:set>
                                    <p:animEffect transition="in" filter="fade">
                                      <p:cBhvr>
                                        <p:cTn id="10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E40E54D3-DBD0-C205-9774-69922C7F7DB1}"/>
              </a:ext>
            </a:extLst>
          </p:cNvPr>
          <p:cNvSpPr txBox="1">
            <a:spLocks/>
          </p:cNvSpPr>
          <p:nvPr/>
        </p:nvSpPr>
        <p:spPr>
          <a:xfrm>
            <a:off x="4680154" y="362053"/>
            <a:ext cx="2861187" cy="4687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l-GR" dirty="0">
                <a:solidFill>
                  <a:schemeClr val="bg1"/>
                </a:solidFill>
              </a:rPr>
              <a:t>Είναι η Γη επίπεδη?</a:t>
            </a:r>
          </a:p>
        </p:txBody>
      </p:sp>
      <p:sp>
        <p:nvSpPr>
          <p:cNvPr id="2" name="Flowchart: Direct Access Storage 1">
            <a:extLst>
              <a:ext uri="{FF2B5EF4-FFF2-40B4-BE49-F238E27FC236}">
                <a16:creationId xmlns:a16="http://schemas.microsoft.com/office/drawing/2014/main" id="{19C21EF4-03EB-DB77-392B-0EA1DCE7860E}"/>
              </a:ext>
            </a:extLst>
          </p:cNvPr>
          <p:cNvSpPr/>
          <p:nvPr/>
        </p:nvSpPr>
        <p:spPr>
          <a:xfrm rot="16200000">
            <a:off x="5580185" y="1463870"/>
            <a:ext cx="1031630" cy="5805949"/>
          </a:xfrm>
          <a:prstGeom prst="flowChartMagneticDrum">
            <a:avLst/>
          </a:prstGeom>
          <a:ln w="4762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p14="http://schemas.microsoft.com/office/powerpoint/2010/main">
        <mc:Choice Requires="p14">
          <p:contentPart p14:bwMode="auto" r:id="rId3">
            <p14:nvContentPartPr>
              <p14:cNvPr id="32" name="Ink 31">
                <a:extLst>
                  <a:ext uri="{FF2B5EF4-FFF2-40B4-BE49-F238E27FC236}">
                    <a16:creationId xmlns:a16="http://schemas.microsoft.com/office/drawing/2014/main" id="{7B230CA7-924B-9057-4353-941074C038D5}"/>
                  </a:ext>
                </a:extLst>
              </p14:cNvPr>
              <p14:cNvContentPartPr/>
              <p14:nvPr/>
            </p14:nvContentPartPr>
            <p14:xfrm>
              <a:off x="5486215" y="3038317"/>
              <a:ext cx="601560" cy="955440"/>
            </p14:xfrm>
          </p:contentPart>
        </mc:Choice>
        <mc:Fallback xmlns="">
          <p:pic>
            <p:nvPicPr>
              <p:cNvPr id="32" name="Ink 31">
                <a:extLst>
                  <a:ext uri="{FF2B5EF4-FFF2-40B4-BE49-F238E27FC236}">
                    <a16:creationId xmlns:a16="http://schemas.microsoft.com/office/drawing/2014/main" id="{7B230CA7-924B-9057-4353-941074C038D5}"/>
                  </a:ext>
                </a:extLst>
              </p:cNvPr>
              <p:cNvPicPr/>
              <p:nvPr/>
            </p:nvPicPr>
            <p:blipFill>
              <a:blip r:embed="rId4"/>
              <a:stretch>
                <a:fillRect/>
              </a:stretch>
            </p:blipFill>
            <p:spPr>
              <a:xfrm>
                <a:off x="5467135" y="3019237"/>
                <a:ext cx="639360" cy="9932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 name="Ink 3">
                <a:extLst>
                  <a:ext uri="{FF2B5EF4-FFF2-40B4-BE49-F238E27FC236}">
                    <a16:creationId xmlns:a16="http://schemas.microsoft.com/office/drawing/2014/main" id="{70A4281F-3923-FF17-C149-6C68EEC2F6BC}"/>
                  </a:ext>
                </a:extLst>
              </p14:cNvPr>
              <p14:cNvContentPartPr/>
              <p14:nvPr/>
            </p14:nvContentPartPr>
            <p14:xfrm>
              <a:off x="3306017" y="4190045"/>
              <a:ext cx="540000" cy="459360"/>
            </p14:xfrm>
          </p:contentPart>
        </mc:Choice>
        <mc:Fallback xmlns="">
          <p:pic>
            <p:nvPicPr>
              <p:cNvPr id="4" name="Ink 3">
                <a:extLst>
                  <a:ext uri="{FF2B5EF4-FFF2-40B4-BE49-F238E27FC236}">
                    <a16:creationId xmlns:a16="http://schemas.microsoft.com/office/drawing/2014/main" id="{70A4281F-3923-FF17-C149-6C68EEC2F6BC}"/>
                  </a:ext>
                </a:extLst>
              </p:cNvPr>
              <p:cNvPicPr/>
              <p:nvPr/>
            </p:nvPicPr>
            <p:blipFill>
              <a:blip r:embed="rId6"/>
              <a:stretch>
                <a:fillRect/>
              </a:stretch>
            </p:blipFill>
            <p:spPr>
              <a:xfrm>
                <a:off x="3286937" y="4170965"/>
                <a:ext cx="577800" cy="4971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Ink 7">
                <a:extLst>
                  <a:ext uri="{FF2B5EF4-FFF2-40B4-BE49-F238E27FC236}">
                    <a16:creationId xmlns:a16="http://schemas.microsoft.com/office/drawing/2014/main" id="{8FC5AE28-F1F8-FD37-B77F-164F0888D171}"/>
                  </a:ext>
                </a:extLst>
              </p14:cNvPr>
              <p14:cNvContentPartPr/>
              <p14:nvPr/>
            </p14:nvContentPartPr>
            <p14:xfrm>
              <a:off x="5161097" y="3507485"/>
              <a:ext cx="522720" cy="254520"/>
            </p14:xfrm>
          </p:contentPart>
        </mc:Choice>
        <mc:Fallback xmlns="">
          <p:pic>
            <p:nvPicPr>
              <p:cNvPr id="8" name="Ink 7">
                <a:extLst>
                  <a:ext uri="{FF2B5EF4-FFF2-40B4-BE49-F238E27FC236}">
                    <a16:creationId xmlns:a16="http://schemas.microsoft.com/office/drawing/2014/main" id="{8FC5AE28-F1F8-FD37-B77F-164F0888D171}"/>
                  </a:ext>
                </a:extLst>
              </p:cNvPr>
              <p:cNvPicPr/>
              <p:nvPr/>
            </p:nvPicPr>
            <p:blipFill>
              <a:blip r:embed="rId8"/>
              <a:stretch>
                <a:fillRect/>
              </a:stretch>
            </p:blipFill>
            <p:spPr>
              <a:xfrm>
                <a:off x="5142017" y="3488405"/>
                <a:ext cx="560520" cy="2923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 name="Ink 9">
                <a:extLst>
                  <a:ext uri="{FF2B5EF4-FFF2-40B4-BE49-F238E27FC236}">
                    <a16:creationId xmlns:a16="http://schemas.microsoft.com/office/drawing/2014/main" id="{5DEC685D-E435-C3EC-FC6B-F4946A049C4C}"/>
                  </a:ext>
                </a:extLst>
              </p14:cNvPr>
              <p14:cNvContentPartPr/>
              <p14:nvPr/>
            </p14:nvContentPartPr>
            <p14:xfrm>
              <a:off x="8292017" y="4236125"/>
              <a:ext cx="599760" cy="386640"/>
            </p14:xfrm>
          </p:contentPart>
        </mc:Choice>
        <mc:Fallback xmlns="">
          <p:pic>
            <p:nvPicPr>
              <p:cNvPr id="10" name="Ink 9">
                <a:extLst>
                  <a:ext uri="{FF2B5EF4-FFF2-40B4-BE49-F238E27FC236}">
                    <a16:creationId xmlns:a16="http://schemas.microsoft.com/office/drawing/2014/main" id="{5DEC685D-E435-C3EC-FC6B-F4946A049C4C}"/>
                  </a:ext>
                </a:extLst>
              </p:cNvPr>
              <p:cNvPicPr/>
              <p:nvPr/>
            </p:nvPicPr>
            <p:blipFill>
              <a:blip r:embed="rId10"/>
              <a:stretch>
                <a:fillRect/>
              </a:stretch>
            </p:blipFill>
            <p:spPr>
              <a:xfrm>
                <a:off x="8272937" y="4217045"/>
                <a:ext cx="637560" cy="4244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8" name="Ink 17">
                <a:extLst>
                  <a:ext uri="{FF2B5EF4-FFF2-40B4-BE49-F238E27FC236}">
                    <a16:creationId xmlns:a16="http://schemas.microsoft.com/office/drawing/2014/main" id="{E3AE558A-B1B1-2D3F-0726-1336AF3582E2}"/>
                  </a:ext>
                </a:extLst>
              </p14:cNvPr>
              <p14:cNvContentPartPr/>
              <p14:nvPr/>
            </p14:nvContentPartPr>
            <p14:xfrm>
              <a:off x="5847977" y="3527645"/>
              <a:ext cx="623880" cy="237240"/>
            </p14:xfrm>
          </p:contentPart>
        </mc:Choice>
        <mc:Fallback xmlns="">
          <p:pic>
            <p:nvPicPr>
              <p:cNvPr id="18" name="Ink 17">
                <a:extLst>
                  <a:ext uri="{FF2B5EF4-FFF2-40B4-BE49-F238E27FC236}">
                    <a16:creationId xmlns:a16="http://schemas.microsoft.com/office/drawing/2014/main" id="{E3AE558A-B1B1-2D3F-0726-1336AF3582E2}"/>
                  </a:ext>
                </a:extLst>
              </p:cNvPr>
              <p:cNvPicPr/>
              <p:nvPr/>
            </p:nvPicPr>
            <p:blipFill>
              <a:blip r:embed="rId12"/>
              <a:stretch>
                <a:fillRect/>
              </a:stretch>
            </p:blipFill>
            <p:spPr>
              <a:xfrm>
                <a:off x="5828897" y="3508565"/>
                <a:ext cx="661680" cy="2750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9" name="Ink 18">
                <a:extLst>
                  <a:ext uri="{FF2B5EF4-FFF2-40B4-BE49-F238E27FC236}">
                    <a16:creationId xmlns:a16="http://schemas.microsoft.com/office/drawing/2014/main" id="{4C0CC569-96AC-CE6D-DA3E-F34F385DA3CE}"/>
                  </a:ext>
                </a:extLst>
              </p14:cNvPr>
              <p14:cNvContentPartPr/>
              <p14:nvPr/>
            </p14:nvContentPartPr>
            <p14:xfrm>
              <a:off x="5113577" y="4324685"/>
              <a:ext cx="580320" cy="357120"/>
            </p14:xfrm>
          </p:contentPart>
        </mc:Choice>
        <mc:Fallback xmlns="">
          <p:pic>
            <p:nvPicPr>
              <p:cNvPr id="19" name="Ink 18">
                <a:extLst>
                  <a:ext uri="{FF2B5EF4-FFF2-40B4-BE49-F238E27FC236}">
                    <a16:creationId xmlns:a16="http://schemas.microsoft.com/office/drawing/2014/main" id="{4C0CC569-96AC-CE6D-DA3E-F34F385DA3CE}"/>
                  </a:ext>
                </a:extLst>
              </p:cNvPr>
              <p:cNvPicPr/>
              <p:nvPr/>
            </p:nvPicPr>
            <p:blipFill>
              <a:blip r:embed="rId14"/>
              <a:stretch>
                <a:fillRect/>
              </a:stretch>
            </p:blipFill>
            <p:spPr>
              <a:xfrm>
                <a:off x="5094497" y="4305605"/>
                <a:ext cx="618120" cy="3949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2" name="Ink 21">
                <a:extLst>
                  <a:ext uri="{FF2B5EF4-FFF2-40B4-BE49-F238E27FC236}">
                    <a16:creationId xmlns:a16="http://schemas.microsoft.com/office/drawing/2014/main" id="{DCD866DE-EC2B-EBB5-1CB0-01BC56B34128}"/>
                  </a:ext>
                </a:extLst>
              </p14:cNvPr>
              <p14:cNvContentPartPr/>
              <p14:nvPr/>
            </p14:nvContentPartPr>
            <p14:xfrm>
              <a:off x="6087775" y="4324685"/>
              <a:ext cx="580320" cy="357120"/>
            </p14:xfrm>
          </p:contentPart>
        </mc:Choice>
        <mc:Fallback xmlns="">
          <p:pic>
            <p:nvPicPr>
              <p:cNvPr id="22" name="Ink 21">
                <a:extLst>
                  <a:ext uri="{FF2B5EF4-FFF2-40B4-BE49-F238E27FC236}">
                    <a16:creationId xmlns:a16="http://schemas.microsoft.com/office/drawing/2014/main" id="{DCD866DE-EC2B-EBB5-1CB0-01BC56B34128}"/>
                  </a:ext>
                </a:extLst>
              </p:cNvPr>
              <p:cNvPicPr/>
              <p:nvPr/>
            </p:nvPicPr>
            <p:blipFill>
              <a:blip r:embed="rId14"/>
              <a:stretch>
                <a:fillRect/>
              </a:stretch>
            </p:blipFill>
            <p:spPr>
              <a:xfrm>
                <a:off x="6068695" y="4305605"/>
                <a:ext cx="618120" cy="3949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5" name="Ink 34">
                <a:extLst>
                  <a:ext uri="{FF2B5EF4-FFF2-40B4-BE49-F238E27FC236}">
                    <a16:creationId xmlns:a16="http://schemas.microsoft.com/office/drawing/2014/main" id="{0E9F9916-D44C-6858-3CD8-D3CA4CA2582C}"/>
                  </a:ext>
                </a:extLst>
              </p14:cNvPr>
              <p14:cNvContentPartPr/>
              <p14:nvPr/>
            </p14:nvContentPartPr>
            <p14:xfrm>
              <a:off x="5353337" y="3535565"/>
              <a:ext cx="974520" cy="658800"/>
            </p14:xfrm>
          </p:contentPart>
        </mc:Choice>
        <mc:Fallback xmlns="">
          <p:pic>
            <p:nvPicPr>
              <p:cNvPr id="35" name="Ink 34">
                <a:extLst>
                  <a:ext uri="{FF2B5EF4-FFF2-40B4-BE49-F238E27FC236}">
                    <a16:creationId xmlns:a16="http://schemas.microsoft.com/office/drawing/2014/main" id="{0E9F9916-D44C-6858-3CD8-D3CA4CA2582C}"/>
                  </a:ext>
                </a:extLst>
              </p:cNvPr>
              <p:cNvPicPr/>
              <p:nvPr/>
            </p:nvPicPr>
            <p:blipFill>
              <a:blip r:embed="rId17"/>
              <a:stretch>
                <a:fillRect/>
              </a:stretch>
            </p:blipFill>
            <p:spPr>
              <a:xfrm>
                <a:off x="5334257" y="3516485"/>
                <a:ext cx="1012320" cy="6966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44" name="Ink 43">
                <a:extLst>
                  <a:ext uri="{FF2B5EF4-FFF2-40B4-BE49-F238E27FC236}">
                    <a16:creationId xmlns:a16="http://schemas.microsoft.com/office/drawing/2014/main" id="{D063D303-5A2C-1684-E4C4-A858995C7768}"/>
                  </a:ext>
                </a:extLst>
              </p14:cNvPr>
              <p14:cNvContentPartPr/>
              <p14:nvPr/>
            </p14:nvContentPartPr>
            <p14:xfrm>
              <a:off x="5701457" y="3573365"/>
              <a:ext cx="1009800" cy="2430360"/>
            </p14:xfrm>
          </p:contentPart>
        </mc:Choice>
        <mc:Fallback xmlns="">
          <p:pic>
            <p:nvPicPr>
              <p:cNvPr id="44" name="Ink 43">
                <a:extLst>
                  <a:ext uri="{FF2B5EF4-FFF2-40B4-BE49-F238E27FC236}">
                    <a16:creationId xmlns:a16="http://schemas.microsoft.com/office/drawing/2014/main" id="{D063D303-5A2C-1684-E4C4-A858995C7768}"/>
                  </a:ext>
                </a:extLst>
              </p:cNvPr>
              <p:cNvPicPr/>
              <p:nvPr/>
            </p:nvPicPr>
            <p:blipFill>
              <a:blip r:embed="rId19"/>
              <a:stretch>
                <a:fillRect/>
              </a:stretch>
            </p:blipFill>
            <p:spPr>
              <a:xfrm>
                <a:off x="5682377" y="3554285"/>
                <a:ext cx="1047600" cy="2468160"/>
              </a:xfrm>
              <a:prstGeom prst="rect">
                <a:avLst/>
              </a:prstGeom>
            </p:spPr>
          </p:pic>
        </mc:Fallback>
      </mc:AlternateContent>
    </p:spTree>
    <p:extLst>
      <p:ext uri="{BB962C8B-B14F-4D97-AF65-F5344CB8AC3E}">
        <p14:creationId xmlns:p14="http://schemas.microsoft.com/office/powerpoint/2010/main" val="19047451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par>
                                <p:cTn id="38" presetID="10" presetClass="entr" presetSubtype="0" fill="hold" nodeType="with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fade">
                                      <p:cBhvr>
                                        <p:cTn id="45" dur="500"/>
                                        <p:tgtEl>
                                          <p:spTgt spid="35"/>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44"/>
                                        </p:tgtEl>
                                        <p:attrNameLst>
                                          <p:attrName>style.visibility</p:attrName>
                                        </p:attrNameLst>
                                      </p:cBhvr>
                                      <p:to>
                                        <p:strVal val="visible"/>
                                      </p:to>
                                    </p:set>
                                    <p:animEffect transition="in" filter="fade">
                                      <p:cBhvr>
                                        <p:cTn id="50"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E40E54D3-DBD0-C205-9774-69922C7F7DB1}"/>
              </a:ext>
            </a:extLst>
          </p:cNvPr>
          <p:cNvSpPr txBox="1">
            <a:spLocks/>
          </p:cNvSpPr>
          <p:nvPr/>
        </p:nvSpPr>
        <p:spPr>
          <a:xfrm>
            <a:off x="4680154" y="362053"/>
            <a:ext cx="2861187" cy="4687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l-GR" dirty="0">
                <a:solidFill>
                  <a:schemeClr val="bg1"/>
                </a:solidFill>
              </a:rPr>
              <a:t>Είναι η Γη επίπεδη?</a:t>
            </a:r>
          </a:p>
        </p:txBody>
      </p:sp>
      <p:sp>
        <p:nvSpPr>
          <p:cNvPr id="2" name="Flowchart: Direct Access Storage 1">
            <a:extLst>
              <a:ext uri="{FF2B5EF4-FFF2-40B4-BE49-F238E27FC236}">
                <a16:creationId xmlns:a16="http://schemas.microsoft.com/office/drawing/2014/main" id="{19C21EF4-03EB-DB77-392B-0EA1DCE7860E}"/>
              </a:ext>
            </a:extLst>
          </p:cNvPr>
          <p:cNvSpPr/>
          <p:nvPr/>
        </p:nvSpPr>
        <p:spPr>
          <a:xfrm rot="16200000">
            <a:off x="5580185" y="1463870"/>
            <a:ext cx="1031630" cy="5805949"/>
          </a:xfrm>
          <a:prstGeom prst="flowChartMagneticDrum">
            <a:avLst/>
          </a:prstGeom>
          <a:ln w="4762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p14="http://schemas.microsoft.com/office/powerpoint/2010/main">
        <mc:Choice Requires="p14">
          <p:contentPart p14:bwMode="auto" r:id="rId3">
            <p14:nvContentPartPr>
              <p14:cNvPr id="32" name="Ink 31">
                <a:extLst>
                  <a:ext uri="{FF2B5EF4-FFF2-40B4-BE49-F238E27FC236}">
                    <a16:creationId xmlns:a16="http://schemas.microsoft.com/office/drawing/2014/main" id="{7B230CA7-924B-9057-4353-941074C038D5}"/>
                  </a:ext>
                </a:extLst>
              </p14:cNvPr>
              <p14:cNvContentPartPr/>
              <p14:nvPr/>
            </p14:nvContentPartPr>
            <p14:xfrm>
              <a:off x="3196781" y="3095645"/>
              <a:ext cx="601560" cy="955440"/>
            </p14:xfrm>
          </p:contentPart>
        </mc:Choice>
        <mc:Fallback xmlns="">
          <p:pic>
            <p:nvPicPr>
              <p:cNvPr id="32" name="Ink 31">
                <a:extLst>
                  <a:ext uri="{FF2B5EF4-FFF2-40B4-BE49-F238E27FC236}">
                    <a16:creationId xmlns:a16="http://schemas.microsoft.com/office/drawing/2014/main" id="{7B230CA7-924B-9057-4353-941074C038D5}"/>
                  </a:ext>
                </a:extLst>
              </p:cNvPr>
              <p:cNvPicPr/>
              <p:nvPr/>
            </p:nvPicPr>
            <p:blipFill>
              <a:blip r:embed="rId4"/>
              <a:stretch>
                <a:fillRect/>
              </a:stretch>
            </p:blipFill>
            <p:spPr>
              <a:xfrm>
                <a:off x="3177701" y="3076565"/>
                <a:ext cx="639360" cy="9932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 name="Ink 3">
                <a:extLst>
                  <a:ext uri="{FF2B5EF4-FFF2-40B4-BE49-F238E27FC236}">
                    <a16:creationId xmlns:a16="http://schemas.microsoft.com/office/drawing/2014/main" id="{70A4281F-3923-FF17-C149-6C68EEC2F6BC}"/>
                  </a:ext>
                </a:extLst>
              </p14:cNvPr>
              <p14:cNvContentPartPr/>
              <p14:nvPr/>
            </p14:nvContentPartPr>
            <p14:xfrm>
              <a:off x="3306017" y="4190045"/>
              <a:ext cx="540000" cy="459360"/>
            </p14:xfrm>
          </p:contentPart>
        </mc:Choice>
        <mc:Fallback xmlns="">
          <p:pic>
            <p:nvPicPr>
              <p:cNvPr id="4" name="Ink 3">
                <a:extLst>
                  <a:ext uri="{FF2B5EF4-FFF2-40B4-BE49-F238E27FC236}">
                    <a16:creationId xmlns:a16="http://schemas.microsoft.com/office/drawing/2014/main" id="{70A4281F-3923-FF17-C149-6C68EEC2F6BC}"/>
                  </a:ext>
                </a:extLst>
              </p:cNvPr>
              <p:cNvPicPr/>
              <p:nvPr/>
            </p:nvPicPr>
            <p:blipFill>
              <a:blip r:embed="rId6"/>
              <a:stretch>
                <a:fillRect/>
              </a:stretch>
            </p:blipFill>
            <p:spPr>
              <a:xfrm>
                <a:off x="3286937" y="4170965"/>
                <a:ext cx="577800" cy="4971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Ink 7">
                <a:extLst>
                  <a:ext uri="{FF2B5EF4-FFF2-40B4-BE49-F238E27FC236}">
                    <a16:creationId xmlns:a16="http://schemas.microsoft.com/office/drawing/2014/main" id="{8FC5AE28-F1F8-FD37-B77F-164F0888D171}"/>
                  </a:ext>
                </a:extLst>
              </p14:cNvPr>
              <p14:cNvContentPartPr/>
              <p14:nvPr/>
            </p14:nvContentPartPr>
            <p14:xfrm rot="17467005">
              <a:off x="3173870" y="3897681"/>
              <a:ext cx="707393" cy="344440"/>
            </p14:xfrm>
          </p:contentPart>
        </mc:Choice>
        <mc:Fallback xmlns="">
          <p:pic>
            <p:nvPicPr>
              <p:cNvPr id="8" name="Ink 7">
                <a:extLst>
                  <a:ext uri="{FF2B5EF4-FFF2-40B4-BE49-F238E27FC236}">
                    <a16:creationId xmlns:a16="http://schemas.microsoft.com/office/drawing/2014/main" id="{8FC5AE28-F1F8-FD37-B77F-164F0888D171}"/>
                  </a:ext>
                </a:extLst>
              </p:cNvPr>
              <p:cNvPicPr/>
              <p:nvPr/>
            </p:nvPicPr>
            <p:blipFill>
              <a:blip r:embed="rId8"/>
              <a:stretch>
                <a:fillRect/>
              </a:stretch>
            </p:blipFill>
            <p:spPr>
              <a:xfrm rot="17467005">
                <a:off x="3154780" y="3878585"/>
                <a:ext cx="745212" cy="382271"/>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 name="Ink 9">
                <a:extLst>
                  <a:ext uri="{FF2B5EF4-FFF2-40B4-BE49-F238E27FC236}">
                    <a16:creationId xmlns:a16="http://schemas.microsoft.com/office/drawing/2014/main" id="{5DEC685D-E435-C3EC-FC6B-F4946A049C4C}"/>
                  </a:ext>
                </a:extLst>
              </p14:cNvPr>
              <p14:cNvContentPartPr/>
              <p14:nvPr/>
            </p14:nvContentPartPr>
            <p14:xfrm>
              <a:off x="8292017" y="4236125"/>
              <a:ext cx="599760" cy="386640"/>
            </p14:xfrm>
          </p:contentPart>
        </mc:Choice>
        <mc:Fallback xmlns="">
          <p:pic>
            <p:nvPicPr>
              <p:cNvPr id="10" name="Ink 9">
                <a:extLst>
                  <a:ext uri="{FF2B5EF4-FFF2-40B4-BE49-F238E27FC236}">
                    <a16:creationId xmlns:a16="http://schemas.microsoft.com/office/drawing/2014/main" id="{5DEC685D-E435-C3EC-FC6B-F4946A049C4C}"/>
                  </a:ext>
                </a:extLst>
              </p:cNvPr>
              <p:cNvPicPr/>
              <p:nvPr/>
            </p:nvPicPr>
            <p:blipFill>
              <a:blip r:embed="rId10"/>
              <a:stretch>
                <a:fillRect/>
              </a:stretch>
            </p:blipFill>
            <p:spPr>
              <a:xfrm>
                <a:off x="8272937" y="4217045"/>
                <a:ext cx="637560" cy="4244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8" name="Ink 17">
                <a:extLst>
                  <a:ext uri="{FF2B5EF4-FFF2-40B4-BE49-F238E27FC236}">
                    <a16:creationId xmlns:a16="http://schemas.microsoft.com/office/drawing/2014/main" id="{E3AE558A-B1B1-2D3F-0726-1336AF3582E2}"/>
                  </a:ext>
                </a:extLst>
              </p14:cNvPr>
              <p14:cNvContentPartPr/>
              <p14:nvPr/>
            </p14:nvContentPartPr>
            <p14:xfrm rot="20921142">
              <a:off x="3556563" y="3672750"/>
              <a:ext cx="528975" cy="201151"/>
            </p14:xfrm>
          </p:contentPart>
        </mc:Choice>
        <mc:Fallback xmlns="">
          <p:pic>
            <p:nvPicPr>
              <p:cNvPr id="18" name="Ink 17">
                <a:extLst>
                  <a:ext uri="{FF2B5EF4-FFF2-40B4-BE49-F238E27FC236}">
                    <a16:creationId xmlns:a16="http://schemas.microsoft.com/office/drawing/2014/main" id="{E3AE558A-B1B1-2D3F-0726-1336AF3582E2}"/>
                  </a:ext>
                </a:extLst>
              </p:cNvPr>
              <p:cNvPicPr/>
              <p:nvPr/>
            </p:nvPicPr>
            <p:blipFill>
              <a:blip r:embed="rId12"/>
              <a:stretch>
                <a:fillRect/>
              </a:stretch>
            </p:blipFill>
            <p:spPr>
              <a:xfrm rot="20921142">
                <a:off x="3537491" y="3653678"/>
                <a:ext cx="566759" cy="238934"/>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9" name="Ink 18">
                <a:extLst>
                  <a:ext uri="{FF2B5EF4-FFF2-40B4-BE49-F238E27FC236}">
                    <a16:creationId xmlns:a16="http://schemas.microsoft.com/office/drawing/2014/main" id="{4C0CC569-96AC-CE6D-DA3E-F34F385DA3CE}"/>
                  </a:ext>
                </a:extLst>
              </p14:cNvPr>
              <p14:cNvContentPartPr/>
              <p14:nvPr/>
            </p14:nvContentPartPr>
            <p14:xfrm>
              <a:off x="5288080" y="4366844"/>
              <a:ext cx="580320" cy="357120"/>
            </p14:xfrm>
          </p:contentPart>
        </mc:Choice>
        <mc:Fallback xmlns="">
          <p:pic>
            <p:nvPicPr>
              <p:cNvPr id="19" name="Ink 18">
                <a:extLst>
                  <a:ext uri="{FF2B5EF4-FFF2-40B4-BE49-F238E27FC236}">
                    <a16:creationId xmlns:a16="http://schemas.microsoft.com/office/drawing/2014/main" id="{4C0CC569-96AC-CE6D-DA3E-F34F385DA3CE}"/>
                  </a:ext>
                </a:extLst>
              </p:cNvPr>
              <p:cNvPicPr/>
              <p:nvPr/>
            </p:nvPicPr>
            <p:blipFill>
              <a:blip r:embed="rId14"/>
              <a:stretch>
                <a:fillRect/>
              </a:stretch>
            </p:blipFill>
            <p:spPr>
              <a:xfrm>
                <a:off x="5269000" y="4347764"/>
                <a:ext cx="618120" cy="3949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2" name="Ink 21">
                <a:extLst>
                  <a:ext uri="{FF2B5EF4-FFF2-40B4-BE49-F238E27FC236}">
                    <a16:creationId xmlns:a16="http://schemas.microsoft.com/office/drawing/2014/main" id="{DCD866DE-EC2B-EBB5-1CB0-01BC56B34128}"/>
                  </a:ext>
                </a:extLst>
              </p14:cNvPr>
              <p14:cNvContentPartPr/>
              <p14:nvPr/>
            </p14:nvContentPartPr>
            <p14:xfrm>
              <a:off x="6323602" y="4339268"/>
              <a:ext cx="580320" cy="357120"/>
            </p14:xfrm>
          </p:contentPart>
        </mc:Choice>
        <mc:Fallback xmlns="">
          <p:pic>
            <p:nvPicPr>
              <p:cNvPr id="22" name="Ink 21">
                <a:extLst>
                  <a:ext uri="{FF2B5EF4-FFF2-40B4-BE49-F238E27FC236}">
                    <a16:creationId xmlns:a16="http://schemas.microsoft.com/office/drawing/2014/main" id="{DCD866DE-EC2B-EBB5-1CB0-01BC56B34128}"/>
                  </a:ext>
                </a:extLst>
              </p:cNvPr>
              <p:cNvPicPr/>
              <p:nvPr/>
            </p:nvPicPr>
            <p:blipFill>
              <a:blip r:embed="rId14"/>
              <a:stretch>
                <a:fillRect/>
              </a:stretch>
            </p:blipFill>
            <p:spPr>
              <a:xfrm>
                <a:off x="6304522" y="4320188"/>
                <a:ext cx="618120" cy="3949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5" name="Ink 34">
                <a:extLst>
                  <a:ext uri="{FF2B5EF4-FFF2-40B4-BE49-F238E27FC236}">
                    <a16:creationId xmlns:a16="http://schemas.microsoft.com/office/drawing/2014/main" id="{0E9F9916-D44C-6858-3CD8-D3CA4CA2582C}"/>
                  </a:ext>
                </a:extLst>
              </p14:cNvPr>
              <p14:cNvContentPartPr/>
              <p14:nvPr/>
            </p14:nvContentPartPr>
            <p14:xfrm rot="17470748">
              <a:off x="3692656" y="3499487"/>
              <a:ext cx="306013" cy="684422"/>
            </p14:xfrm>
          </p:contentPart>
        </mc:Choice>
        <mc:Fallback xmlns="">
          <p:pic>
            <p:nvPicPr>
              <p:cNvPr id="35" name="Ink 34">
                <a:extLst>
                  <a:ext uri="{FF2B5EF4-FFF2-40B4-BE49-F238E27FC236}">
                    <a16:creationId xmlns:a16="http://schemas.microsoft.com/office/drawing/2014/main" id="{0E9F9916-D44C-6858-3CD8-D3CA4CA2582C}"/>
                  </a:ext>
                </a:extLst>
              </p:cNvPr>
              <p:cNvPicPr/>
              <p:nvPr/>
            </p:nvPicPr>
            <p:blipFill>
              <a:blip r:embed="rId17"/>
              <a:stretch>
                <a:fillRect/>
              </a:stretch>
            </p:blipFill>
            <p:spPr>
              <a:xfrm rot="17470748">
                <a:off x="3673687" y="3480395"/>
                <a:ext cx="343594" cy="722245"/>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2" name="Ink 11">
                <a:extLst>
                  <a:ext uri="{FF2B5EF4-FFF2-40B4-BE49-F238E27FC236}">
                    <a16:creationId xmlns:a16="http://schemas.microsoft.com/office/drawing/2014/main" id="{13D87CF1-8677-DED0-3E06-20E21CA31EF2}"/>
                  </a:ext>
                </a:extLst>
              </p14:cNvPr>
              <p14:cNvContentPartPr/>
              <p14:nvPr/>
            </p14:nvContentPartPr>
            <p14:xfrm>
              <a:off x="3466937" y="3711965"/>
              <a:ext cx="1884600" cy="653400"/>
            </p14:xfrm>
          </p:contentPart>
        </mc:Choice>
        <mc:Fallback xmlns="">
          <p:pic>
            <p:nvPicPr>
              <p:cNvPr id="12" name="Ink 11">
                <a:extLst>
                  <a:ext uri="{FF2B5EF4-FFF2-40B4-BE49-F238E27FC236}">
                    <a16:creationId xmlns:a16="http://schemas.microsoft.com/office/drawing/2014/main" id="{13D87CF1-8677-DED0-3E06-20E21CA31EF2}"/>
                  </a:ext>
                </a:extLst>
              </p:cNvPr>
              <p:cNvPicPr/>
              <p:nvPr/>
            </p:nvPicPr>
            <p:blipFill>
              <a:blip r:embed="rId19"/>
              <a:stretch>
                <a:fillRect/>
              </a:stretch>
            </p:blipFill>
            <p:spPr>
              <a:xfrm>
                <a:off x="3447857" y="3692885"/>
                <a:ext cx="1922400" cy="691200"/>
              </a:xfrm>
              <a:prstGeom prst="rect">
                <a:avLst/>
              </a:prstGeom>
            </p:spPr>
          </p:pic>
        </mc:Fallback>
      </mc:AlternateContent>
      <p:grpSp>
        <p:nvGrpSpPr>
          <p:cNvPr id="3" name="Group 2">
            <a:extLst>
              <a:ext uri="{FF2B5EF4-FFF2-40B4-BE49-F238E27FC236}">
                <a16:creationId xmlns:a16="http://schemas.microsoft.com/office/drawing/2014/main" id="{5AAC1D4C-F313-67C5-AF2C-5C007B9D0CF1}"/>
              </a:ext>
            </a:extLst>
          </p:cNvPr>
          <p:cNvGrpSpPr/>
          <p:nvPr/>
        </p:nvGrpSpPr>
        <p:grpSpPr>
          <a:xfrm>
            <a:off x="5190977" y="3596968"/>
            <a:ext cx="321480" cy="309960"/>
            <a:chOff x="7570413" y="2445996"/>
            <a:chExt cx="321480" cy="309960"/>
          </a:xfrm>
        </p:grpSpPr>
        <mc:AlternateContent xmlns:mc="http://schemas.openxmlformats.org/markup-compatibility/2006" xmlns:p14="http://schemas.microsoft.com/office/powerpoint/2010/main">
          <mc:Choice Requires="p14">
            <p:contentPart p14:bwMode="auto" r:id="rId20">
              <p14:nvContentPartPr>
                <p14:cNvPr id="13" name="Ink 12">
                  <a:extLst>
                    <a:ext uri="{FF2B5EF4-FFF2-40B4-BE49-F238E27FC236}">
                      <a16:creationId xmlns:a16="http://schemas.microsoft.com/office/drawing/2014/main" id="{B9163A8B-7AEB-6766-2325-614BB01646AC}"/>
                    </a:ext>
                  </a:extLst>
                </p14:cNvPr>
                <p14:cNvContentPartPr/>
                <p14:nvPr/>
              </p14:nvContentPartPr>
              <p14:xfrm>
                <a:off x="7570413" y="2445996"/>
                <a:ext cx="24120" cy="295560"/>
              </p14:xfrm>
            </p:contentPart>
          </mc:Choice>
          <mc:Fallback xmlns="">
            <p:pic>
              <p:nvPicPr>
                <p:cNvPr id="13" name="Ink 12">
                  <a:extLst>
                    <a:ext uri="{FF2B5EF4-FFF2-40B4-BE49-F238E27FC236}">
                      <a16:creationId xmlns:a16="http://schemas.microsoft.com/office/drawing/2014/main" id="{B9163A8B-7AEB-6766-2325-614BB01646AC}"/>
                    </a:ext>
                  </a:extLst>
                </p:cNvPr>
                <p:cNvPicPr/>
                <p:nvPr/>
              </p:nvPicPr>
              <p:blipFill>
                <a:blip r:embed="rId21"/>
                <a:stretch>
                  <a:fillRect/>
                </a:stretch>
              </p:blipFill>
              <p:spPr>
                <a:xfrm>
                  <a:off x="7551333" y="2426916"/>
                  <a:ext cx="61920" cy="3333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4" name="Ink 13">
                  <a:extLst>
                    <a:ext uri="{FF2B5EF4-FFF2-40B4-BE49-F238E27FC236}">
                      <a16:creationId xmlns:a16="http://schemas.microsoft.com/office/drawing/2014/main" id="{F0044F98-2C3F-E575-9C0E-C0AF5C87E384}"/>
                    </a:ext>
                  </a:extLst>
                </p14:cNvPr>
                <p14:cNvContentPartPr/>
                <p14:nvPr/>
              </p14:nvContentPartPr>
              <p14:xfrm>
                <a:off x="7594533" y="2445996"/>
                <a:ext cx="297360" cy="309960"/>
              </p14:xfrm>
            </p:contentPart>
          </mc:Choice>
          <mc:Fallback xmlns="">
            <p:pic>
              <p:nvPicPr>
                <p:cNvPr id="14" name="Ink 13">
                  <a:extLst>
                    <a:ext uri="{FF2B5EF4-FFF2-40B4-BE49-F238E27FC236}">
                      <a16:creationId xmlns:a16="http://schemas.microsoft.com/office/drawing/2014/main" id="{F0044F98-2C3F-E575-9C0E-C0AF5C87E384}"/>
                    </a:ext>
                  </a:extLst>
                </p:cNvPr>
                <p:cNvPicPr/>
                <p:nvPr/>
              </p:nvPicPr>
              <p:blipFill>
                <a:blip r:embed="rId23"/>
                <a:stretch>
                  <a:fillRect/>
                </a:stretch>
              </p:blipFill>
              <p:spPr>
                <a:xfrm>
                  <a:off x="7575453" y="2426916"/>
                  <a:ext cx="335160" cy="3477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4">
            <p14:nvContentPartPr>
              <p14:cNvPr id="24" name="Ink 23">
                <a:extLst>
                  <a:ext uri="{FF2B5EF4-FFF2-40B4-BE49-F238E27FC236}">
                    <a16:creationId xmlns:a16="http://schemas.microsoft.com/office/drawing/2014/main" id="{519331EF-9096-114C-FB3C-9C4807CD958B}"/>
                  </a:ext>
                </a:extLst>
              </p14:cNvPr>
              <p14:cNvContentPartPr/>
              <p14:nvPr/>
            </p14:nvContentPartPr>
            <p14:xfrm>
              <a:off x="5040857" y="3325325"/>
              <a:ext cx="655560" cy="167400"/>
            </p14:xfrm>
          </p:contentPart>
        </mc:Choice>
        <mc:Fallback xmlns="">
          <p:pic>
            <p:nvPicPr>
              <p:cNvPr id="24" name="Ink 23">
                <a:extLst>
                  <a:ext uri="{FF2B5EF4-FFF2-40B4-BE49-F238E27FC236}">
                    <a16:creationId xmlns:a16="http://schemas.microsoft.com/office/drawing/2014/main" id="{519331EF-9096-114C-FB3C-9C4807CD958B}"/>
                  </a:ext>
                </a:extLst>
              </p:cNvPr>
              <p:cNvPicPr/>
              <p:nvPr/>
            </p:nvPicPr>
            <p:blipFill>
              <a:blip r:embed="rId25"/>
              <a:stretch>
                <a:fillRect/>
              </a:stretch>
            </p:blipFill>
            <p:spPr>
              <a:xfrm>
                <a:off x="5021777" y="3306245"/>
                <a:ext cx="693360" cy="205200"/>
              </a:xfrm>
              <a:prstGeom prst="rect">
                <a:avLst/>
              </a:prstGeom>
            </p:spPr>
          </p:pic>
        </mc:Fallback>
      </mc:AlternateContent>
    </p:spTree>
    <p:extLst>
      <p:ext uri="{BB962C8B-B14F-4D97-AF65-F5344CB8AC3E}">
        <p14:creationId xmlns:p14="http://schemas.microsoft.com/office/powerpoint/2010/main" val="18563486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par>
                                <p:cTn id="38" presetID="10" presetClass="entr" presetSubtype="0" fill="hold" nodeType="with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fade">
                                      <p:cBhvr>
                                        <p:cTn id="45" dur="500"/>
                                        <p:tgtEl>
                                          <p:spTgt spid="35"/>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500"/>
                                        <p:tgtEl>
                                          <p:spTgt spid="12"/>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nodeType="withEffect">
                                  <p:stCondLst>
                                    <p:cond delay="0"/>
                                  </p:stCondLst>
                                  <p:childTnLst>
                                    <p:set>
                                      <p:cBhvr>
                                        <p:cTn id="57" dur="1" fill="hold">
                                          <p:stCondLst>
                                            <p:cond delay="0"/>
                                          </p:stCondLst>
                                        </p:cTn>
                                        <p:tgtEl>
                                          <p:spTgt spid="3"/>
                                        </p:tgtEl>
                                        <p:attrNameLst>
                                          <p:attrName>style.visibility</p:attrName>
                                        </p:attrNameLst>
                                      </p:cBhvr>
                                      <p:to>
                                        <p:strVal val="visible"/>
                                      </p:to>
                                    </p:set>
                                    <p:animEffect transition="in" filter="fade">
                                      <p:cBhvr>
                                        <p:cTn id="5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E40E54D3-DBD0-C205-9774-69922C7F7DB1}"/>
              </a:ext>
            </a:extLst>
          </p:cNvPr>
          <p:cNvSpPr txBox="1">
            <a:spLocks/>
          </p:cNvSpPr>
          <p:nvPr/>
        </p:nvSpPr>
        <p:spPr>
          <a:xfrm>
            <a:off x="4680154" y="362053"/>
            <a:ext cx="2861187" cy="4687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l-GR" dirty="0">
                <a:solidFill>
                  <a:schemeClr val="bg1"/>
                </a:solidFill>
              </a:rPr>
              <a:t>Είναι η Γη επίπεδη?</a:t>
            </a:r>
          </a:p>
        </p:txBody>
      </p:sp>
      <p:sp>
        <p:nvSpPr>
          <p:cNvPr id="2" name="Flowchart: Direct Access Storage 1">
            <a:extLst>
              <a:ext uri="{FF2B5EF4-FFF2-40B4-BE49-F238E27FC236}">
                <a16:creationId xmlns:a16="http://schemas.microsoft.com/office/drawing/2014/main" id="{19C21EF4-03EB-DB77-392B-0EA1DCE7860E}"/>
              </a:ext>
            </a:extLst>
          </p:cNvPr>
          <p:cNvSpPr/>
          <p:nvPr/>
        </p:nvSpPr>
        <p:spPr>
          <a:xfrm rot="16200000">
            <a:off x="5580185" y="1463870"/>
            <a:ext cx="1031630" cy="5805949"/>
          </a:xfrm>
          <a:prstGeom prst="flowChartMagneticDrum">
            <a:avLst/>
          </a:prstGeom>
          <a:ln w="4762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p14="http://schemas.microsoft.com/office/powerpoint/2010/main">
        <mc:Choice Requires="p14">
          <p:contentPart p14:bwMode="auto" r:id="rId3">
            <p14:nvContentPartPr>
              <p14:cNvPr id="32" name="Ink 31">
                <a:extLst>
                  <a:ext uri="{FF2B5EF4-FFF2-40B4-BE49-F238E27FC236}">
                    <a16:creationId xmlns:a16="http://schemas.microsoft.com/office/drawing/2014/main" id="{7B230CA7-924B-9057-4353-941074C038D5}"/>
                  </a:ext>
                </a:extLst>
              </p14:cNvPr>
              <p14:cNvContentPartPr/>
              <p14:nvPr/>
            </p14:nvContentPartPr>
            <p14:xfrm>
              <a:off x="3615590" y="3055359"/>
              <a:ext cx="601560" cy="955440"/>
            </p14:xfrm>
          </p:contentPart>
        </mc:Choice>
        <mc:Fallback xmlns="">
          <p:pic>
            <p:nvPicPr>
              <p:cNvPr id="32" name="Ink 31">
                <a:extLst>
                  <a:ext uri="{FF2B5EF4-FFF2-40B4-BE49-F238E27FC236}">
                    <a16:creationId xmlns:a16="http://schemas.microsoft.com/office/drawing/2014/main" id="{7B230CA7-924B-9057-4353-941074C038D5}"/>
                  </a:ext>
                </a:extLst>
              </p:cNvPr>
              <p:cNvPicPr/>
              <p:nvPr/>
            </p:nvPicPr>
            <p:blipFill>
              <a:blip r:embed="rId4"/>
              <a:stretch>
                <a:fillRect/>
              </a:stretch>
            </p:blipFill>
            <p:spPr>
              <a:xfrm>
                <a:off x="3596510" y="3036279"/>
                <a:ext cx="639360" cy="993240"/>
              </a:xfrm>
              <a:prstGeom prst="rect">
                <a:avLst/>
              </a:prstGeom>
            </p:spPr>
          </p:pic>
        </mc:Fallback>
      </mc:AlternateContent>
      <p:cxnSp>
        <p:nvCxnSpPr>
          <p:cNvPr id="3" name="Straight Arrow Connector 2">
            <a:extLst>
              <a:ext uri="{FF2B5EF4-FFF2-40B4-BE49-F238E27FC236}">
                <a16:creationId xmlns:a16="http://schemas.microsoft.com/office/drawing/2014/main" id="{1850599C-98C5-3B7B-0965-91A560640961}"/>
              </a:ext>
            </a:extLst>
          </p:cNvPr>
          <p:cNvCxnSpPr>
            <a:cxnSpLocks/>
          </p:cNvCxnSpPr>
          <p:nvPr/>
        </p:nvCxnSpPr>
        <p:spPr>
          <a:xfrm flipV="1">
            <a:off x="6096000" y="2011252"/>
            <a:ext cx="0" cy="2088213"/>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5">
            <p14:nvContentPartPr>
              <p14:cNvPr id="29" name="Ink 28">
                <a:extLst>
                  <a:ext uri="{FF2B5EF4-FFF2-40B4-BE49-F238E27FC236}">
                    <a16:creationId xmlns:a16="http://schemas.microsoft.com/office/drawing/2014/main" id="{3AFEA91E-E320-D4EC-4187-DFB2142B7B53}"/>
                  </a:ext>
                </a:extLst>
              </p14:cNvPr>
              <p14:cNvContentPartPr/>
              <p14:nvPr/>
            </p14:nvContentPartPr>
            <p14:xfrm>
              <a:off x="6678497" y="1858685"/>
              <a:ext cx="4092840" cy="420840"/>
            </p14:xfrm>
          </p:contentPart>
        </mc:Choice>
        <mc:Fallback xmlns="">
          <p:pic>
            <p:nvPicPr>
              <p:cNvPr id="29" name="Ink 28">
                <a:extLst>
                  <a:ext uri="{FF2B5EF4-FFF2-40B4-BE49-F238E27FC236}">
                    <a16:creationId xmlns:a16="http://schemas.microsoft.com/office/drawing/2014/main" id="{3AFEA91E-E320-D4EC-4187-DFB2142B7B53}"/>
                  </a:ext>
                </a:extLst>
              </p:cNvPr>
              <p:cNvPicPr/>
              <p:nvPr/>
            </p:nvPicPr>
            <p:blipFill>
              <a:blip r:embed="rId6"/>
              <a:stretch>
                <a:fillRect/>
              </a:stretch>
            </p:blipFill>
            <p:spPr>
              <a:xfrm>
                <a:off x="6659417" y="1839605"/>
                <a:ext cx="4130640" cy="4586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34" name="Ink 33">
                <a:extLst>
                  <a:ext uri="{FF2B5EF4-FFF2-40B4-BE49-F238E27FC236}">
                    <a16:creationId xmlns:a16="http://schemas.microsoft.com/office/drawing/2014/main" id="{0367B595-0DC9-56A2-1563-D1B1F2033317}"/>
                  </a:ext>
                </a:extLst>
              </p14:cNvPr>
              <p14:cNvContentPartPr/>
              <p14:nvPr/>
            </p14:nvContentPartPr>
            <p14:xfrm>
              <a:off x="5214737" y="1694885"/>
              <a:ext cx="423000" cy="531720"/>
            </p14:xfrm>
          </p:contentPart>
        </mc:Choice>
        <mc:Fallback xmlns="">
          <p:pic>
            <p:nvPicPr>
              <p:cNvPr id="34" name="Ink 33">
                <a:extLst>
                  <a:ext uri="{FF2B5EF4-FFF2-40B4-BE49-F238E27FC236}">
                    <a16:creationId xmlns:a16="http://schemas.microsoft.com/office/drawing/2014/main" id="{0367B595-0DC9-56A2-1563-D1B1F2033317}"/>
                  </a:ext>
                </a:extLst>
              </p:cNvPr>
              <p:cNvPicPr/>
              <p:nvPr/>
            </p:nvPicPr>
            <p:blipFill>
              <a:blip r:embed="rId8"/>
              <a:stretch>
                <a:fillRect/>
              </a:stretch>
            </p:blipFill>
            <p:spPr>
              <a:xfrm>
                <a:off x="5195657" y="1675805"/>
                <a:ext cx="460800" cy="5695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41" name="Ink 40">
                <a:extLst>
                  <a:ext uri="{FF2B5EF4-FFF2-40B4-BE49-F238E27FC236}">
                    <a16:creationId xmlns:a16="http://schemas.microsoft.com/office/drawing/2014/main" id="{368DA43D-DA73-57A0-F462-ACD42F249C69}"/>
                  </a:ext>
                </a:extLst>
              </p14:cNvPr>
              <p14:cNvContentPartPr/>
              <p14:nvPr/>
            </p14:nvContentPartPr>
            <p14:xfrm>
              <a:off x="5253617" y="1469165"/>
              <a:ext cx="416880" cy="141480"/>
            </p14:xfrm>
          </p:contentPart>
        </mc:Choice>
        <mc:Fallback xmlns="">
          <p:pic>
            <p:nvPicPr>
              <p:cNvPr id="41" name="Ink 40">
                <a:extLst>
                  <a:ext uri="{FF2B5EF4-FFF2-40B4-BE49-F238E27FC236}">
                    <a16:creationId xmlns:a16="http://schemas.microsoft.com/office/drawing/2014/main" id="{368DA43D-DA73-57A0-F462-ACD42F249C69}"/>
                  </a:ext>
                </a:extLst>
              </p:cNvPr>
              <p:cNvPicPr/>
              <p:nvPr/>
            </p:nvPicPr>
            <p:blipFill>
              <a:blip r:embed="rId10"/>
              <a:stretch>
                <a:fillRect/>
              </a:stretch>
            </p:blipFill>
            <p:spPr>
              <a:xfrm>
                <a:off x="5234537" y="1450085"/>
                <a:ext cx="454680" cy="179280"/>
              </a:xfrm>
              <a:prstGeom prst="rect">
                <a:avLst/>
              </a:prstGeom>
            </p:spPr>
          </p:pic>
        </mc:Fallback>
      </mc:AlternateContent>
      <p:sp>
        <p:nvSpPr>
          <p:cNvPr id="42" name="Subtitle 2">
            <a:extLst>
              <a:ext uri="{FF2B5EF4-FFF2-40B4-BE49-F238E27FC236}">
                <a16:creationId xmlns:a16="http://schemas.microsoft.com/office/drawing/2014/main" id="{9A5096C9-817E-F8B0-6FC0-C72F0B3F6C34}"/>
              </a:ext>
            </a:extLst>
          </p:cNvPr>
          <p:cNvSpPr txBox="1">
            <a:spLocks/>
          </p:cNvSpPr>
          <p:nvPr/>
        </p:nvSpPr>
        <p:spPr>
          <a:xfrm>
            <a:off x="2110295" y="5754348"/>
            <a:ext cx="9434878" cy="4687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solidFill>
                  <a:schemeClr val="bg1"/>
                </a:solidFill>
              </a:rPr>
              <a:t>Ockham’s razor: the simplest explanation is usually the best one</a:t>
            </a:r>
            <a:endParaRPr lang="el-GR" dirty="0">
              <a:solidFill>
                <a:schemeClr val="bg1"/>
              </a:solidFill>
            </a:endParaRPr>
          </a:p>
        </p:txBody>
      </p:sp>
    </p:spTree>
    <p:extLst>
      <p:ext uri="{BB962C8B-B14F-4D97-AF65-F5344CB8AC3E}">
        <p14:creationId xmlns:p14="http://schemas.microsoft.com/office/powerpoint/2010/main" val="41169162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500"/>
                                        <p:tgtEl>
                                          <p:spTgt spid="34"/>
                                        </p:tgtEl>
                                      </p:cBhvr>
                                    </p:animEffect>
                                  </p:childTnLst>
                                </p:cTn>
                              </p:par>
                              <p:par>
                                <p:cTn id="13" presetID="10" presetClass="entr" presetSubtype="0" fill="hold" nodeType="with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fade">
                                      <p:cBhvr>
                                        <p:cTn id="15" dur="500"/>
                                        <p:tgtEl>
                                          <p:spTgt spid="41"/>
                                        </p:tgtEl>
                                      </p:cBhvr>
                                    </p:animEffect>
                                  </p:childTnLst>
                                </p:cTn>
                              </p:par>
                              <p:par>
                                <p:cTn id="16" presetID="10" presetClass="entr" presetSubtype="0" fill="hold" nodeType="with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fade">
                                      <p:cBhvr>
                                        <p:cTn id="18" dur="500"/>
                                        <p:tgtEl>
                                          <p:spTgt spid="2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fade">
                                      <p:cBhvr>
                                        <p:cTn id="2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E40E54D3-DBD0-C205-9774-69922C7F7DB1}"/>
              </a:ext>
            </a:extLst>
          </p:cNvPr>
          <p:cNvSpPr txBox="1">
            <a:spLocks/>
          </p:cNvSpPr>
          <p:nvPr/>
        </p:nvSpPr>
        <p:spPr>
          <a:xfrm>
            <a:off x="3601438" y="448864"/>
            <a:ext cx="4989123" cy="4687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Ερώτηση (συζήτηση)</a:t>
            </a:r>
          </a:p>
        </p:txBody>
      </p:sp>
      <p:sp>
        <p:nvSpPr>
          <p:cNvPr id="2" name="Subtitle 2">
            <a:extLst>
              <a:ext uri="{FF2B5EF4-FFF2-40B4-BE49-F238E27FC236}">
                <a16:creationId xmlns:a16="http://schemas.microsoft.com/office/drawing/2014/main" id="{445DC0A5-4191-7A0C-BDF4-412AEE8B648C}"/>
              </a:ext>
            </a:extLst>
          </p:cNvPr>
          <p:cNvSpPr txBox="1">
            <a:spLocks/>
          </p:cNvSpPr>
          <p:nvPr/>
        </p:nvSpPr>
        <p:spPr>
          <a:xfrm>
            <a:off x="1949450" y="2112571"/>
            <a:ext cx="8369300" cy="4687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Ακριβώς στο εσωτερικό της Γης περιμένω να είναι πολύ ισχυρή ή πολύ ασθενής η δύναμη της βαρύτητας?</a:t>
            </a:r>
          </a:p>
        </p:txBody>
      </p:sp>
    </p:spTree>
    <p:extLst>
      <p:ext uri="{BB962C8B-B14F-4D97-AF65-F5344CB8AC3E}">
        <p14:creationId xmlns:p14="http://schemas.microsoft.com/office/powerpoint/2010/main" val="41472476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E40E54D3-DBD0-C205-9774-69922C7F7DB1}"/>
              </a:ext>
            </a:extLst>
          </p:cNvPr>
          <p:cNvSpPr txBox="1">
            <a:spLocks/>
          </p:cNvSpPr>
          <p:nvPr/>
        </p:nvSpPr>
        <p:spPr>
          <a:xfrm>
            <a:off x="3601438" y="448864"/>
            <a:ext cx="4989123" cy="4687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Βαρύτητα στο εσωτερικό της Γης</a:t>
            </a:r>
          </a:p>
        </p:txBody>
      </p:sp>
      <p:pic>
        <p:nvPicPr>
          <p:cNvPr id="4" name="Picture 2">
            <a:extLst>
              <a:ext uri="{FF2B5EF4-FFF2-40B4-BE49-F238E27FC236}">
                <a16:creationId xmlns:a16="http://schemas.microsoft.com/office/drawing/2014/main" id="{ED283192-8905-5D65-2CBB-442E2AA09E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60800" y="1920683"/>
            <a:ext cx="4363145" cy="436314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421FBB6A-FDBE-7B77-7FDC-5D273F53C161}"/>
              </a:ext>
            </a:extLst>
          </p:cNvPr>
          <p:cNvPicPr>
            <a:picLocks noChangeAspect="1"/>
          </p:cNvPicPr>
          <p:nvPr/>
        </p:nvPicPr>
        <p:blipFill>
          <a:blip r:embed="rId4"/>
          <a:stretch>
            <a:fillRect/>
          </a:stretch>
        </p:blipFill>
        <p:spPr>
          <a:xfrm rot="1420581">
            <a:off x="6743882" y="1889724"/>
            <a:ext cx="442094" cy="427247"/>
          </a:xfrm>
          <a:prstGeom prst="rect">
            <a:avLst/>
          </a:prstGeom>
        </p:spPr>
      </p:pic>
      <p:sp>
        <p:nvSpPr>
          <p:cNvPr id="6" name="Oval 5">
            <a:extLst>
              <a:ext uri="{FF2B5EF4-FFF2-40B4-BE49-F238E27FC236}">
                <a16:creationId xmlns:a16="http://schemas.microsoft.com/office/drawing/2014/main" id="{75E5B1D1-4295-AE86-A218-2D1FF85FD6A2}"/>
              </a:ext>
            </a:extLst>
          </p:cNvPr>
          <p:cNvSpPr/>
          <p:nvPr/>
        </p:nvSpPr>
        <p:spPr>
          <a:xfrm>
            <a:off x="5952000" y="3957880"/>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8" name="Straight Connector 7">
            <a:extLst>
              <a:ext uri="{FF2B5EF4-FFF2-40B4-BE49-F238E27FC236}">
                <a16:creationId xmlns:a16="http://schemas.microsoft.com/office/drawing/2014/main" id="{7D6D2C88-FFA0-87AE-0AF1-9AA568862824}"/>
              </a:ext>
            </a:extLst>
          </p:cNvPr>
          <p:cNvCxnSpPr>
            <a:cxnSpLocks/>
            <a:stCxn id="6" idx="7"/>
          </p:cNvCxnSpPr>
          <p:nvPr/>
        </p:nvCxnSpPr>
        <p:spPr>
          <a:xfrm flipV="1">
            <a:off x="6074912" y="2103347"/>
            <a:ext cx="890017" cy="1875676"/>
          </a:xfrm>
          <a:prstGeom prst="line">
            <a:avLst/>
          </a:prstGeom>
          <a:ln w="38100">
            <a:solidFill>
              <a:schemeClr val="bg2">
                <a:lumMod val="9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7840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E40E54D3-DBD0-C205-9774-69922C7F7DB1}"/>
              </a:ext>
            </a:extLst>
          </p:cNvPr>
          <p:cNvSpPr txBox="1">
            <a:spLocks/>
          </p:cNvSpPr>
          <p:nvPr/>
        </p:nvSpPr>
        <p:spPr>
          <a:xfrm>
            <a:off x="3601438" y="448864"/>
            <a:ext cx="4989123" cy="4687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Βαρύτητα στο εσωτερικό της Γης</a:t>
            </a:r>
          </a:p>
        </p:txBody>
      </p:sp>
      <p:pic>
        <p:nvPicPr>
          <p:cNvPr id="4" name="Picture 2">
            <a:extLst>
              <a:ext uri="{FF2B5EF4-FFF2-40B4-BE49-F238E27FC236}">
                <a16:creationId xmlns:a16="http://schemas.microsoft.com/office/drawing/2014/main" id="{ED283192-8905-5D65-2CBB-442E2AA09E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60800" y="1920683"/>
            <a:ext cx="4363145" cy="4363145"/>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a:extLst>
              <a:ext uri="{FF2B5EF4-FFF2-40B4-BE49-F238E27FC236}">
                <a16:creationId xmlns:a16="http://schemas.microsoft.com/office/drawing/2014/main" id="{EF3AFE1B-F215-0975-8C7D-DF00F7DAFD7E}"/>
              </a:ext>
            </a:extLst>
          </p:cNvPr>
          <p:cNvSpPr/>
          <p:nvPr/>
        </p:nvSpPr>
        <p:spPr>
          <a:xfrm>
            <a:off x="4171735" y="2232180"/>
            <a:ext cx="3708400" cy="3740150"/>
          </a:xfrm>
          <a:prstGeom prst="ellipse">
            <a:avLst/>
          </a:prstGeom>
          <a:solidFill>
            <a:schemeClr val="tx1">
              <a:lumMod val="95000"/>
              <a:lumOff val="5000"/>
            </a:schemeClr>
          </a:solidFill>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8" name="Straight Connector 7">
            <a:extLst>
              <a:ext uri="{FF2B5EF4-FFF2-40B4-BE49-F238E27FC236}">
                <a16:creationId xmlns:a16="http://schemas.microsoft.com/office/drawing/2014/main" id="{7D6D2C88-FFA0-87AE-0AF1-9AA568862824}"/>
              </a:ext>
            </a:extLst>
          </p:cNvPr>
          <p:cNvCxnSpPr>
            <a:cxnSpLocks/>
            <a:endCxn id="5" idx="2"/>
          </p:cNvCxnSpPr>
          <p:nvPr/>
        </p:nvCxnSpPr>
        <p:spPr>
          <a:xfrm flipV="1">
            <a:off x="6031936" y="3425210"/>
            <a:ext cx="482191" cy="604858"/>
          </a:xfrm>
          <a:prstGeom prst="line">
            <a:avLst/>
          </a:prstGeom>
          <a:ln w="38100">
            <a:solidFill>
              <a:schemeClr val="bg2">
                <a:lumMod val="90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421FBB6A-FDBE-7B77-7FDC-5D273F53C161}"/>
              </a:ext>
            </a:extLst>
          </p:cNvPr>
          <p:cNvPicPr>
            <a:picLocks noChangeAspect="1"/>
          </p:cNvPicPr>
          <p:nvPr/>
        </p:nvPicPr>
        <p:blipFill>
          <a:blip r:embed="rId4"/>
          <a:stretch>
            <a:fillRect/>
          </a:stretch>
        </p:blipFill>
        <p:spPr>
          <a:xfrm rot="1420581">
            <a:off x="6378865" y="3015944"/>
            <a:ext cx="442094" cy="427247"/>
          </a:xfrm>
          <a:prstGeom prst="rect">
            <a:avLst/>
          </a:prstGeom>
        </p:spPr>
      </p:pic>
      <p:sp>
        <p:nvSpPr>
          <p:cNvPr id="6" name="Oval 5">
            <a:extLst>
              <a:ext uri="{FF2B5EF4-FFF2-40B4-BE49-F238E27FC236}">
                <a16:creationId xmlns:a16="http://schemas.microsoft.com/office/drawing/2014/main" id="{75E5B1D1-4295-AE86-A218-2D1FF85FD6A2}"/>
              </a:ext>
            </a:extLst>
          </p:cNvPr>
          <p:cNvSpPr/>
          <p:nvPr/>
        </p:nvSpPr>
        <p:spPr>
          <a:xfrm>
            <a:off x="5952000" y="3957880"/>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Tree>
    <p:extLst>
      <p:ext uri="{BB962C8B-B14F-4D97-AF65-F5344CB8AC3E}">
        <p14:creationId xmlns:p14="http://schemas.microsoft.com/office/powerpoint/2010/main" val="39779391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E40E54D3-DBD0-C205-9774-69922C7F7DB1}"/>
              </a:ext>
            </a:extLst>
          </p:cNvPr>
          <p:cNvSpPr txBox="1">
            <a:spLocks/>
          </p:cNvSpPr>
          <p:nvPr/>
        </p:nvSpPr>
        <p:spPr>
          <a:xfrm>
            <a:off x="3601438" y="448864"/>
            <a:ext cx="4989123" cy="4687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Βαρύτητα στο εσωτερικό της Γης</a:t>
            </a:r>
          </a:p>
        </p:txBody>
      </p:sp>
      <p:pic>
        <p:nvPicPr>
          <p:cNvPr id="4" name="Picture 2">
            <a:extLst>
              <a:ext uri="{FF2B5EF4-FFF2-40B4-BE49-F238E27FC236}">
                <a16:creationId xmlns:a16="http://schemas.microsoft.com/office/drawing/2014/main" id="{ED283192-8905-5D65-2CBB-442E2AA09E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14426" y="1298383"/>
            <a:ext cx="4363145" cy="4363145"/>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a:extLst>
              <a:ext uri="{FF2B5EF4-FFF2-40B4-BE49-F238E27FC236}">
                <a16:creationId xmlns:a16="http://schemas.microsoft.com/office/drawing/2014/main" id="{EF3AFE1B-F215-0975-8C7D-DF00F7DAFD7E}"/>
              </a:ext>
            </a:extLst>
          </p:cNvPr>
          <p:cNvSpPr/>
          <p:nvPr/>
        </p:nvSpPr>
        <p:spPr>
          <a:xfrm>
            <a:off x="4225361" y="1609880"/>
            <a:ext cx="3708400" cy="3740150"/>
          </a:xfrm>
          <a:prstGeom prst="ellipse">
            <a:avLst/>
          </a:prstGeom>
          <a:solidFill>
            <a:schemeClr val="tx1">
              <a:lumMod val="95000"/>
              <a:lumOff val="5000"/>
            </a:schemeClr>
          </a:solidFill>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2" name="Oval 1">
            <a:extLst>
              <a:ext uri="{FF2B5EF4-FFF2-40B4-BE49-F238E27FC236}">
                <a16:creationId xmlns:a16="http://schemas.microsoft.com/office/drawing/2014/main" id="{D17BAC93-EF93-BA07-7000-260E31594DF4}"/>
              </a:ext>
            </a:extLst>
          </p:cNvPr>
          <p:cNvSpPr/>
          <p:nvPr/>
        </p:nvSpPr>
        <p:spPr>
          <a:xfrm>
            <a:off x="5055730" y="2358594"/>
            <a:ext cx="2080535" cy="2098348"/>
          </a:xfrm>
          <a:prstGeom prst="ellipse">
            <a:avLst/>
          </a:prstGeom>
          <a:solidFill>
            <a:schemeClr val="tx1">
              <a:lumMod val="95000"/>
              <a:lumOff val="5000"/>
            </a:schemeClr>
          </a:solidFill>
          <a:ln w="508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8" name="Straight Connector 7">
            <a:extLst>
              <a:ext uri="{FF2B5EF4-FFF2-40B4-BE49-F238E27FC236}">
                <a16:creationId xmlns:a16="http://schemas.microsoft.com/office/drawing/2014/main" id="{7D6D2C88-FFA0-87AE-0AF1-9AA568862824}"/>
              </a:ext>
            </a:extLst>
          </p:cNvPr>
          <p:cNvCxnSpPr>
            <a:cxnSpLocks/>
            <a:endCxn id="5" idx="2"/>
          </p:cNvCxnSpPr>
          <p:nvPr/>
        </p:nvCxnSpPr>
        <p:spPr>
          <a:xfrm flipV="1">
            <a:off x="6085562" y="2802910"/>
            <a:ext cx="482191" cy="604858"/>
          </a:xfrm>
          <a:prstGeom prst="line">
            <a:avLst/>
          </a:prstGeom>
          <a:ln w="38100">
            <a:solidFill>
              <a:schemeClr val="bg2">
                <a:lumMod val="90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421FBB6A-FDBE-7B77-7FDC-5D273F53C161}"/>
              </a:ext>
            </a:extLst>
          </p:cNvPr>
          <p:cNvPicPr>
            <a:picLocks noChangeAspect="1"/>
          </p:cNvPicPr>
          <p:nvPr/>
        </p:nvPicPr>
        <p:blipFill>
          <a:blip r:embed="rId4"/>
          <a:stretch>
            <a:fillRect/>
          </a:stretch>
        </p:blipFill>
        <p:spPr>
          <a:xfrm rot="1420581">
            <a:off x="6432491" y="2393644"/>
            <a:ext cx="442094" cy="427247"/>
          </a:xfrm>
          <a:prstGeom prst="rect">
            <a:avLst/>
          </a:prstGeom>
        </p:spPr>
      </p:pic>
      <p:sp>
        <p:nvSpPr>
          <p:cNvPr id="6" name="Oval 5">
            <a:extLst>
              <a:ext uri="{FF2B5EF4-FFF2-40B4-BE49-F238E27FC236}">
                <a16:creationId xmlns:a16="http://schemas.microsoft.com/office/drawing/2014/main" id="{75E5B1D1-4295-AE86-A218-2D1FF85FD6A2}"/>
              </a:ext>
            </a:extLst>
          </p:cNvPr>
          <p:cNvSpPr/>
          <p:nvPr/>
        </p:nvSpPr>
        <p:spPr>
          <a:xfrm>
            <a:off x="6005626" y="3335580"/>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9" name="Subtitle 2">
            <a:extLst>
              <a:ext uri="{FF2B5EF4-FFF2-40B4-BE49-F238E27FC236}">
                <a16:creationId xmlns:a16="http://schemas.microsoft.com/office/drawing/2014/main" id="{81B9026E-5B7B-C429-19CD-EB93991176E5}"/>
              </a:ext>
            </a:extLst>
          </p:cNvPr>
          <p:cNvSpPr txBox="1">
            <a:spLocks/>
          </p:cNvSpPr>
          <p:nvPr/>
        </p:nvSpPr>
        <p:spPr>
          <a:xfrm>
            <a:off x="3583064" y="5871771"/>
            <a:ext cx="4989123" cy="4687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Οι δυνάμεις βαρύτητας από τον εξωτερικό φλοιό εξουδετερώνονται</a:t>
            </a:r>
          </a:p>
        </p:txBody>
      </p:sp>
    </p:spTree>
    <p:extLst>
      <p:ext uri="{BB962C8B-B14F-4D97-AF65-F5344CB8AC3E}">
        <p14:creationId xmlns:p14="http://schemas.microsoft.com/office/powerpoint/2010/main" val="39140687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2270190-A966-4312-329D-4B9C3709A575}"/>
              </a:ext>
            </a:extLst>
          </p:cNvPr>
          <p:cNvSpPr/>
          <p:nvPr/>
        </p:nvSpPr>
        <p:spPr>
          <a:xfrm>
            <a:off x="2241550" y="1225550"/>
            <a:ext cx="8477250" cy="495935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7" name="Subtitle 2">
            <a:extLst>
              <a:ext uri="{FF2B5EF4-FFF2-40B4-BE49-F238E27FC236}">
                <a16:creationId xmlns:a16="http://schemas.microsoft.com/office/drawing/2014/main" id="{E40E54D3-DBD0-C205-9774-69922C7F7DB1}"/>
              </a:ext>
            </a:extLst>
          </p:cNvPr>
          <p:cNvSpPr txBox="1">
            <a:spLocks/>
          </p:cNvSpPr>
          <p:nvPr/>
        </p:nvSpPr>
        <p:spPr>
          <a:xfrm>
            <a:off x="3601438" y="448864"/>
            <a:ext cx="4989123" cy="4687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Βαρύτητα στο εσωτερικό της Γης</a:t>
            </a:r>
          </a:p>
        </p:txBody>
      </p:sp>
      <p:pic>
        <p:nvPicPr>
          <p:cNvPr id="6146" name="Picture 2">
            <a:extLst>
              <a:ext uri="{FF2B5EF4-FFF2-40B4-BE49-F238E27FC236}">
                <a16:creationId xmlns:a16="http://schemas.microsoft.com/office/drawing/2014/main" id="{697F9306-569C-B34C-F146-E8DFB10CC3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0925" y="1647825"/>
            <a:ext cx="5010150" cy="3562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30114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35857F9-F37A-3AFE-25B3-4E2B9E22BD90}"/>
            </a:ext>
          </a:extLst>
        </p:cNvPr>
        <p:cNvGrpSpPr/>
        <p:nvPr/>
      </p:nvGrpSpPr>
      <p:grpSpPr>
        <a:xfrm>
          <a:off x="0" y="0"/>
          <a:ext cx="0" cy="0"/>
          <a:chOff x="0" y="0"/>
          <a:chExt cx="0" cy="0"/>
        </a:xfrm>
      </p:grpSpPr>
      <p:sp>
        <p:nvSpPr>
          <p:cNvPr id="7" name="Subtitle 2">
            <a:extLst>
              <a:ext uri="{FF2B5EF4-FFF2-40B4-BE49-F238E27FC236}">
                <a16:creationId xmlns:a16="http://schemas.microsoft.com/office/drawing/2014/main" id="{678DD362-BE4C-33CF-1632-CA69CE3DA8DA}"/>
              </a:ext>
            </a:extLst>
          </p:cNvPr>
          <p:cNvSpPr txBox="1">
            <a:spLocks/>
          </p:cNvSpPr>
          <p:nvPr/>
        </p:nvSpPr>
        <p:spPr>
          <a:xfrm>
            <a:off x="3601438" y="448864"/>
            <a:ext cx="4989123" cy="4687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Τροχιά </a:t>
            </a:r>
            <a:r>
              <a:rPr lang="en-US" dirty="0">
                <a:solidFill>
                  <a:schemeClr val="bg1"/>
                </a:solidFill>
              </a:rPr>
              <a:t>Artemis II</a:t>
            </a:r>
            <a:endParaRPr lang="el-GR" dirty="0">
              <a:solidFill>
                <a:schemeClr val="bg1"/>
              </a:solidFill>
            </a:endParaRPr>
          </a:p>
        </p:txBody>
      </p:sp>
      <p:pic>
        <p:nvPicPr>
          <p:cNvPr id="2" name="Artemis II Trajectory valid">
            <a:hlinkClick r:id="" action="ppaction://media"/>
            <a:extLst>
              <a:ext uri="{FF2B5EF4-FFF2-40B4-BE49-F238E27FC236}">
                <a16:creationId xmlns:a16="http://schemas.microsoft.com/office/drawing/2014/main" id="{929BF0D4-B22E-C18D-C504-2743F10D901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381500" y="381000"/>
            <a:ext cx="3429000" cy="6096000"/>
          </a:xfrm>
          <a:prstGeom prst="rect">
            <a:avLst/>
          </a:prstGeom>
        </p:spPr>
      </p:pic>
    </p:spTree>
    <p:extLst>
      <p:ext uri="{BB962C8B-B14F-4D97-AF65-F5344CB8AC3E}">
        <p14:creationId xmlns:p14="http://schemas.microsoft.com/office/powerpoint/2010/main" val="31958275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23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B03D100-C76B-5155-1FD0-6720B944D56C}"/>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AAE6DC62-8C72-B039-9ADA-77770506A98C}"/>
              </a:ext>
            </a:extLst>
          </p:cNvPr>
          <p:cNvSpPr txBox="1">
            <a:spLocks/>
          </p:cNvSpPr>
          <p:nvPr/>
        </p:nvSpPr>
        <p:spPr>
          <a:xfrm>
            <a:off x="773873" y="3078134"/>
            <a:ext cx="10644254"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Τέλος</a:t>
            </a:r>
          </a:p>
        </p:txBody>
      </p:sp>
    </p:spTree>
    <p:extLst>
      <p:ext uri="{BB962C8B-B14F-4D97-AF65-F5344CB8AC3E}">
        <p14:creationId xmlns:p14="http://schemas.microsoft.com/office/powerpoint/2010/main" val="38497969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75934</TotalTime>
  <Words>1593</Words>
  <Application>Microsoft Office PowerPoint</Application>
  <PresentationFormat>Widescreen</PresentationFormat>
  <Paragraphs>353</Paragraphs>
  <Slides>61</Slides>
  <Notes>60</Notes>
  <HiddenSlides>0</HiddenSlides>
  <MMClips>1</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61</vt:i4>
      </vt:variant>
    </vt:vector>
  </HeadingPairs>
  <TitlesOfParts>
    <vt:vector size="68" baseType="lpstr">
      <vt:lpstr>Arial</vt:lpstr>
      <vt:lpstr>Calibri</vt:lpstr>
      <vt:lpstr>Calibri Light</vt:lpstr>
      <vt:lpstr>Cambria Math</vt:lpstr>
      <vt:lpstr>Times New Roman</vt:lpstr>
      <vt:lpstr>Office Theme</vt:lpstr>
      <vt:lpstr>1_Office Theme</vt:lpstr>
      <vt:lpstr>PowerPoint Presentation</vt:lpstr>
      <vt:lpstr>ΦΥΣΙΚΗ 86Υ011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manos</dc:creator>
  <cp:lastModifiedBy>manos</cp:lastModifiedBy>
  <cp:revision>546</cp:revision>
  <dcterms:created xsi:type="dcterms:W3CDTF">2023-02-27T14:31:39Z</dcterms:created>
  <dcterms:modified xsi:type="dcterms:W3CDTF">2026-05-05T09:57:41Z</dcterms:modified>
</cp:coreProperties>
</file>