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3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4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5.xml" ContentType="application/vnd.openxmlformats-officedocument.presentationml.notesSlide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63.xml" ContentType="application/inkml+xml"/>
  <Override PartName="/ppt/ink/ink64.xml" ContentType="application/inkml+xml"/>
  <Override PartName="/ppt/ink/ink65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66.xml" ContentType="application/inkml+xml"/>
  <Override PartName="/ppt/ink/ink67.xml" ContentType="application/inkml+xml"/>
  <Override PartName="/ppt/ink/ink68.xml" ContentType="application/inkml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handoutMasterIdLst>
    <p:handoutMasterId r:id="rId38"/>
  </p:handoutMasterIdLst>
  <p:sldIdLst>
    <p:sldId id="256" r:id="rId3"/>
    <p:sldId id="258" r:id="rId4"/>
    <p:sldId id="285" r:id="rId5"/>
    <p:sldId id="288" r:id="rId6"/>
    <p:sldId id="290" r:id="rId7"/>
    <p:sldId id="905" r:id="rId8"/>
    <p:sldId id="914" r:id="rId9"/>
    <p:sldId id="915" r:id="rId10"/>
    <p:sldId id="923" r:id="rId11"/>
    <p:sldId id="917" r:id="rId12"/>
    <p:sldId id="932" r:id="rId13"/>
    <p:sldId id="906" r:id="rId14"/>
    <p:sldId id="924" r:id="rId15"/>
    <p:sldId id="925" r:id="rId16"/>
    <p:sldId id="926" r:id="rId17"/>
    <p:sldId id="927" r:id="rId18"/>
    <p:sldId id="928" r:id="rId19"/>
    <p:sldId id="1004" r:id="rId20"/>
    <p:sldId id="921" r:id="rId21"/>
    <p:sldId id="918" r:id="rId22"/>
    <p:sldId id="919" r:id="rId23"/>
    <p:sldId id="929" r:id="rId24"/>
    <p:sldId id="1021" r:id="rId25"/>
    <p:sldId id="930" r:id="rId26"/>
    <p:sldId id="931" r:id="rId27"/>
    <p:sldId id="934" r:id="rId28"/>
    <p:sldId id="935" r:id="rId29"/>
    <p:sldId id="955" r:id="rId30"/>
    <p:sldId id="956" r:id="rId31"/>
    <p:sldId id="957" r:id="rId32"/>
    <p:sldId id="958" r:id="rId33"/>
    <p:sldId id="936" r:id="rId34"/>
    <p:sldId id="937" r:id="rId35"/>
    <p:sldId id="889" r:id="rId36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81FF5C"/>
    <a:srgbClr val="FF3400"/>
    <a:srgbClr val="95C532"/>
    <a:srgbClr val="870000"/>
    <a:srgbClr val="1C1B96"/>
    <a:srgbClr val="39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9" autoAdjust="0"/>
    <p:restoredTop sz="81628" autoAdjust="0"/>
  </p:normalViewPr>
  <p:slideViewPr>
    <p:cSldViewPr snapToGrid="0">
      <p:cViewPr varScale="1">
        <p:scale>
          <a:sx n="102" d="100"/>
          <a:sy n="102" d="100"/>
        </p:scale>
        <p:origin x="756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29:24.71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496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938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188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282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3423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4049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4996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0:03.655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109 27 182 0,'0'0'342'16,"0"0"-182"-16,0 0-30 15,0 0 3-15,0 0-13 16,0 0-2-16,0-4 48 16,0 4-20-16,0 0-32 15,0 0-18-15,0 0-17 16,0 8-5-16,-4 16 1 0,-7-2-15 15,2 10 4-15,-2 0-2 16,2 0-4-16,-1 1-21 16,-2-1 2-16,4-6-10 15,-2 2 0-15,2-5-7 16,2 0 1-16,1-5-10 16,2-4-7-16,0-4-5 15,3-1-1-15,0-5 0 16,0-4 0-16,0 4 0 15,0-4 0-15,0 0-1 16,0 0 1-16,0 0-6 16,0 0-2-16,0 0 1 15,0 0-17-15,0 0-45 16,0 0-1-16,0-17 16 0,8-11-11 16,7-9-23-16,-1-5 11 15,1 7 34-15,-2 3 30 16,-1-1 0-16,0 1 1 15,-7 5 3-15,3 3 2 16,-5 2 7-16,4 9 0 16,-5-2 0-16,-2 6 1 15,0 5 0-15,3-6 0 16,-3 6 0-16,0 4 8 16,0-5 0-16,0 5 4 15,0 0 8-15,0 0-8 16,0 0 1-16,0 0 4 0,0 0-6 15,0 0-11-15,0 0-1 16,3 0 0-16,-3 0-8 16,0 0 8-16,2 0 0 15,-2 0 0-15,0 0 16 16,4 0 39-16,-1 19 3 16,0 9 10-16,2 13-9 15,0 0-22-15,2 4-2 16,-2 1-7-16,4-5 2 15,-6-9 5-15,2 0-4 16,-2-4-1-16,0 0 4 16,-3-6 5-16,4-3-7 15,-4-2-9-15,2-2-10 0,-2-6-2 16,3 0-10 0,-3-5 6-16,0 0-6 0,3 2 1 15,-3-2-2-15,0-4 0 16,0 0 1-16,0 0 0 15,0 0-1-15,2 0-10 16,-2 0-47-16,0 0-87 16,3-10-25-16,-3-22-47 15,0-22-156-15,0 13-207 16,0 0-246-16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0:18.849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27 0 449 0,'0'0'257'16,"0"0"-95"-16,0 0-5 16,0 0-34-16,0 0-7 15,0 0-9-15,0 0-27 16,-15 10-7-16,15-10 4 16,0 0-12-16,0 0 7 15,0 0-3-15,0 0-1 0,0 0 9 16,0 0 15-16,0 0-26 15,0 5-26-15,-3-5-11 16,3 4 2-16,-2-4 0 16,-2 5-13-16,1-1-8 15,3-4-4-15,0 0 2 16,0 4-8-16,0-4 1 16,0 0-1-16,0 0-1 15,0 0 1-15,0 0-7 16,0 6-8-16,0-2-2 15,15 5 17-15,2-4 14 0,0-1 7 16,-2 1 12-16,-2-5-4 16,2 0 4-16,-1 0-15 15,1 0-1-15,-1 0 3 16,-6 0-5-16,2 0-7 16,-5 0 1-16,0 4-9 15,-5 0-8-15,3 2-11 16,-3-2-68-16,0 5-178 15,0-4-442-15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06.80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1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2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5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6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7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45.740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45 45 84 0,'0'0'297'16,"0"0"-121"-16,0 0-68 16,0 0-18-16,0 0-4 15,0 0-2-15,0 0 1 16,17-32-21-16,-13 28-9 16,-1-1 3-16,-1 5 30 15,-2-4 21-15,0 4-9 0,0 0 16 16,0 0 5-1,0 0-14-15,0 0-18 0,0 0-12 16,0 0-10-16,0 0-4 16,0 0-8-16,0 0-16 15,3 13 25-15,2 15 46 16,2 8 13-16,1 10-40 16,-3 5-16-16,-1-6-13 15,1 5-24-15,1-3-6 16,-4-12-4-16,5 3 0 15,-4-11-5-15,-1-9 0 16,-2-4-2-16,0-4-12 16,0-10 8-16,0 4-9 15,0-4 9-15,0 0-1 0,0 0 0 16,0 0-2-16,0 0-6 16,0 0 0-16,0 0-22 15,0-4-29-15,0-20-47 16,0-3-45-16,0-10-124 15,-2 0-91-15,-5-8-166 16,2 4 182-16,-1 9-357 0</inkml:trace>
  <inkml:trace contextRef="#ctx0" brushRef="#br0" timeOffset="73">45 45 370 0</inkml:trace>
  <inkml:trace contextRef="#ctx0" brushRef="#br0" timeOffset="758">45 45 370 0,'43'-4'169'0,"-43"-1"-110"0,0 1 65 15,-2 4 61-15,2 0-55 0,-4 0-46 16,4 0 8 0,0 0 43-16,0 0-20 0,0 0-35 15,0 0-22-15,0-6-26 16,0 2-22-16,0-1-9 16,0 1 25-16,0 4 4 15,6-4 13-15,2-1-3 16,7 5 1-16,2-4-12 15,3 4-9-15,0 0 11 16,-3 0 23-16,1 0-5 16,-11 0-16-16,0 0-14 15,-2 0-8-15,-2 0-10 0,-3 0 11 16,3 4-8 0,-3 5-3-16,0 4-1 0,0 6 24 15,0 4 2-15,0 0 4 16,-11 0-8-16,-3 0 10 15,-1-5-14-15,4-5-10 16,-1 2-1-16,4-7-6 16,-1-3 0-16,4-1 5 15,2-4 0-15,-1 6-6 16,4-6 0-16,0 0-7 16,0 0 5-16,0 0-15 15,0 0-4-15,0 0-3 16,0 0-11-16,0 0 1 15,12 0 34-15,3 0 10 16,-1 0 4-16,0 0-6 0,3-6-2 16,-3 6-4-16,1-4-1 15,-4 4 7-15,1 0-8 16,-3 0 0-16,-1 0 0 16,-3 0-1-16,-1 0-6 15,-4 0 7-15,3 0 0 16,-3 10 14-16,2 8 6 15,4-1 4-15,-1 11-5 16,2-5-6-16,-5 5 7 16,4-10 9-16,-6-5 7 15,0 2 2-15,0-7 4 16,0 7 10-16,-3-2 10 16,-14 1-10-16,-3 0-21 0,-5-1-13 15,-5-4-7-15,-1 1-10 16,-7-6-1-16,1-4 0 15,0 5-37-15,0-5-82 16,12 0-211-16,8 0-524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58.90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623 1601 884 0,'0'0'536'16,"0"0"-362"-16,0 0-16 16,0 0 89-16,0 0 10 15,0 0-58-15,0 0-59 0,0 14-26 16,0-14-18-16,0 0-32 15,0 5-22-15,0-5-18 16,0 0-9-16,0 4-9 16,0 1-6-16,0 8-6 15,0 15 0-15,0 13 5 16,-12 4 0-16,2 11 1 16,-5-1-1-16,-2 4 1 15,2-18 0-15,-2 10-1 16,4-10 1-16,-4 0 0 15,2-4 0-15,0-5 0 16,5-5 0-16,-2 0-1 16,7-8 1-16,-2-6 0 0,7-3 0 15,-3-5 1-15,3-1 0 16,0-4-1-16,0 9 1 16,0-9 1-16,0 0-1 15,0 9 0-15,0 1 0 16,0-1-1-16,0 4 1 15,0-3 0-15,0-6 1 16,6 10-1-16,6-1 1 16,2 6-1-16,3 4 0 15,1-5-1-15,-1 5 0 16,3-1 0-16,0 2-1 16,0-1-5-16,-1-1 5 15,4 1 0-15,-3 1 0 0,0-7 0 16,0 7-1-1,-3-2 1-15,0 1 0 0,0-5 0 16,1 5 0-16,-4 0 0 16,-2-5 1-16,2 1-1 15,-5-6 1-15,-1-4-1 16,-2-3 1-16,-3-2 0 16,2 1 0-16,-1-5 0 15,-4 4 1-15,0-4-1 16,0 0-1-16,0 0 0 15,0 0-6-15,0 0 1 16,0 0-5-16,0 0 1 16,0 0-1-16,0 0 3 15,0 0 2-15,0 0 0 0,0 0 0 16,-6 0 5-16,-6 0 1 16,1 0 0-16,-3 9 0 15,-1-5 0-15,0 11-1 16,-5 7 1-16,3-3-1 15,-3 3 1-15,3-3 1 16,-3 0-1-16,6 3 0 16,-2-13 2-16,1 1 5 15,0 3-1-15,8-13-4 16,-3 9 7-16,5-9-1 16,-2 0 3-16,7 0 2 15,-2 0 1-15,2 4 2 16,0-4 5-16,0 0-1 0,0 0-4 15,0 0-2-15,0 0-7 16,0 0-6-16,0 0 1 16,0 0-1-16,0 0-1 15,0 0-53-15,14-4-138 16,3-37-739-16</inkml:trace>
  <inkml:trace contextRef="#ctx0" brushRef="#br0" timeOffset="1.95">609 1569 103 0,'0'0'119'0,"0"0"-58"16,0 0 4-16,0 0 17 0,0 0 9 16,0 0 20-16,0 0-19 15,12 0-47-15,-12 0-9 16,0 0 8-16,0 0-1 16,0 0-11-16,2 0-12 15,1 0-6-15,0 0-1 16,1 0-7-16,-2 0 6 15,1 0 17-15,-3 0-3 16,0 0-12-16,0 0-5 16,0 0-8-16,0 0 0 15,3 0 1-15,-1 0-2 16,-2 0 0-16,0 0 0 16,0 0-1-16,0 0 0 0,0 0 0 15,3 0 1 1,-3 0 0-16,0 0 0 0,0 0 1 15,0 0 11-15,0 0 11 16,0 0 15-16,0 4 17 16,0-4 0-16,0 0 8 15,0 0 13-15,0 0 2 16,0 0 9-16,0 0-17 16,0 0-19-16,0 0-9 15,0 0-4-15,0 0 3 16,0 0 9-16,0 0 4 15,0 0-1-15,0 0-9 16,0 6 0-16,0-2-6 0,0 5-7 16,0 0-9-1,0 1-9-15,0-10-1 0,0 4 0 16,-3 5 11-16,1-4-5 16,-4 4-2-16,0 5 4 15,0-10 8-15,1 10 1 16,-2-4-4-16,2 3-10 15,-3 0-1-15,2 2-7 16,3-6-6-16,-2 4 7 16,-1-4-7-16,2 5 11 15,2-5 4-15,-4 10-5 16,1-10-5-16,-2 4-5 16,2 6 0-16,0-10 0 15,-4 4 1-15,3-3-2 0,1-1 1 16,-2 4 0-16,5-4 0 15,-1-3 0-15,0 3 7 16,1 4 5-16,-1-9-4 16,-4 2-3-16,2 3 0 15,0 0-5-15,-2-5 0 16,2 5 0-16,2-5 0 16,-3 2 0-16,-1-2 1 15,5 1-1-15,-4-1 5 16,0 1-4-16,3-1 4 15,0 2 1-15,1 7 3 16,-4-13 1-16,0 4 2 16,3 1-2-16,-2-1-5 0,2 1-5 15,-4-1 8-15,5 2-8 16,-3 7-1-16,-1-13 1 16,0 9-1-16,0-5 1 15,-2 5 0-15,4-3 0 16,-1-2 0-16,0 5 0 15,2-9-1-15,-1 9 1 16,-1-9-1-16,2 0 1 16,-2 4 0-16,1-4-1 15,1 6 1-15,3-6 0 16,-2 0-1-16,2 4 1 16,0-4 0-16,0 0 0 15,0 5 1-15,0-5 4 0,-3 0-5 16,3 0 5-1,-3 0-5-15,3 4-1 0,-2-4 0 16,2 5 1-16,-3-5-1 16,-1 4 2-16,1 5-1 15,-2-9 1-15,2 0-1 16,1 4 0-16,-2-4 0 16,1 6 1-16,0-6-2 15,3 4 8-15,0-4-7 16,-2 0 0-16,2 5 7 15,0-5 3-15,0 0-5 16,0 0-5-16,0 0 7 16,0 0-8-16,0 0 1 15,0 0-1-15,0 0 1 0,0 4 0 16,0-4 0-16,0 0 0 16,0 5 5-16,0-5 0 15,0 0-5-15,0 4 1 16,0-4-1-16,0 10 5 15,-3-10-5-15,3 9 0 16,0-5 7-16,0 1 0 16,0-1-2-16,0 1 2 15,0 5 1-15,0-6 6 16,0 5 1-16,0 0 7 16,0 1-6-16,0-1-5 15,0 4-6-15,3-4-5 16,2 5 0-16,-2 4-1 0,1-8 1 15,1-1-1 1,-2 4 0-16,-1 6 0 0,5-6 0 16,-2 6 1-16,1-1-1 15,-4 1 1-15,5 3-1 16,-2-9 0-16,0 6 0 16,2 0 0-16,-4-1 0 15,2 5 0-15,4-5 0 16,-3 5 0-16,2-10 0 15,-2 6 1-15,0-1-1 16,-1-4 1-16,-3-5-1 16,2 0 0-16,-1 4 0 15,0-3 0-15,2-1 0 0,-2 0 0 16,3 5 1 0,-3-5-1-16,0-4 1 0,-1 4-1 15,4 5 0-15,-2-5 0 16,-2-5 0-16,1 1 0 15,0 5 0-15,-3-6 0 16,0-4 0-16,0 0-1 16,0 5 1-16,0-5 1 15,0 0-1-15,0 0-1 16,0 0 1-16,0 0 0 16,0 0-1-16,0 0 0 15,0 0 1-15,0 0-1 0,0 0 0 16,0 0 1-16,0 0-1 15,0 0 0 1,0 0 0-16,0 0 0 0,0 0 1 16,0 0-1-16,-8 0 1 15,-2 0 0-15,-4 0 0 16,0 0 0-16,-3 0 1 16,-3 0-1-16,3 0 1 15,0 0 0-15,2 0-1 16,1-5 1-16,-1 5 0 15,-2-4-1-15,4-2 1 16,-5 2-1-16,1-1 0 16,2 5 0-16,3 0 1 15,5 0 0-15,4 0 0 16,0 0 0-16,3 0 1 0,-4 0 5 16,4 0 5-16,0 0 0 15,0 0 0-15,-2 0-6 16,-4 0-6-16,1 0 1 15,-2 0-1-15,-1 0 1 16,3 0 7-16,-2 0-1 16,5 0 2-16,2 0 0 15,0 0 0-15,0 0 1 16,0 0 4-16,0 0 2 16,0 0-2-16,0 0-5 15,0-4-8-15,0 4-1 16,0 0-26-16,0-9-53 15,0 9-56-15,12-10-174 16,13 10-223-16,0 0-104 0,-1 0-134 16</inkml:trace>
  <inkml:trace contextRef="#ctx0" brushRef="#br0" timeOffset="2.95">663 1611 228 0,'0'0'408'0,"0"0"-234"16,0 0-89-16,0 0 12 16,0 0-12-16,0 0-20 15,0 0 3-15,0 0 23 16,0 0 2-16,0 0-19 0,-2 0-19 15,2 0-2-15,0 0-4 16,0 0 15-16,0 0 14 16,0 0-4-16,0 0-9 15,0 0-10-15,0 0-2 16,0 0-3-16,0 0-11 16,0 0-8-16,0 0-6 15,0 0-14-15,0 0-10 16,0 0 1-16,0 0 7 15,0 0 10-15,0 0 4 16,0 0-6-16,0-19-4 16,0-4-6-16,-3-14-5 15,-2 1-1-15,-5-5-1 0,2 0 1 16,-1 0 0 0,-2 0 0-16,2 4-1 0,1 0 1 15,-1 5 0-15,1 0 0 16,-1 4 0-16,-2-4 0 15,2-4 0-15,1-1 0 16,-1 5 8-16,1-9 8 16,-2 4 0-16,2 1 9 15,3 5 1-15,-4 3-14 16,1-4-7-16,-2 4-4 16,3-4 4-16,-1 4 1 15,3 6 2-15,-1-10 1 16,0 9 13-16,3 9 9 15,3 0 1-15,-3 5-8 16,3 9-8-16,0-9 0 0,-2 9 1 16,2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3.95">394 704 172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6-15,3 0-7 16,2 0 10-16,-5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0-15,3 0 1 16,-3 6 16-16,0 7 8 15,2 1 12-15,2 4 1 16,-4 10-9-16,3-1 8 0,-3 5-6 16,3-4-5-1,-3-1-8-15,0 4 1 0,0-7 6 16,0 3 9-16,0 1 3 16,0 0-6-16,0 3-1 15,2 1 1-15,1 0-6 16,-3 0-5-16,0 5-9 15,0-14-9-15,0-1-1 16,0-3 1-16,0-5-1 16,0 0 1-16,0-1-1 15,0 2 1-15,0 2-1 16,0-3 0-16,0-4 0 16,0-1 1-16,0-5-2 15,0-4 0-15,0 9 0 16,0-9-1-16,0 0 0 0,0 0 1 15,-5 0 1 1,-1 0 5-16,-3 0-4 0,-3 0-1 16,-4 0 5-16,2 0 0 15,-6 0 0-15,3 0 2 16,-3 0-1-16,0 0-6 16,-1 0 8-16,-2-9-7 15,0 5 4-15,1-5 1 16,2 3 7-16,0 6 2 15,5 0 0-15,4 0 5 16,3 0 1-16,1 0 1 16,4 0 1-16,1 0-3 0,2 0 1 15,-3 0 14-15,3 0-6 16,0 0-5-16,0 0-10 16,0 0 4-16,0 0 1 15,0 0-5-15,0 0-6 16,0 0-3-16,0 0-6 15,0 0 1-15,0 0-1 16,0 0-14-16,0-4-77 16,0-14-149-16,0-14-247 15,0 4-229-15</inkml:trace>
  <inkml:trace contextRef="#ctx0" brushRef="#br0" timeOffset="4.95">350 609 150 0,'0'0'129'16,"0"0"-96"-16,0 0-25 15,0 0-8-15,0 0-2 16,0 0 2-16,0 0 12 16,12 0 1-16,-9 0 11 15,2 0-24-15,-5 0-10 0,4 0-10 16,-4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3-16,-4-1-1 0,2-1-7 15,-1-3 3 1,0-6-8-16,1-4 1 0,2 1-1 16,-3-1 0-16,3-5 0 15,-4-4-1-15,4 0 0 16,0 5 0-16,0-5 0 15,-3 4 0-15,3 1 1 16,-2-1 0-16,-1 2 1 16,3 7-1-16,-3-13 1 15,1 4-2-15,-5-4 0 16,5 5-3-16,-4-5 3 16,4 0 0-16,-5 0 1 15,2 0 10-15,-1 0-5 16,-3 0-5-16,1 0-1 15,-4 0 6-15,2 0-4 0,-5 0 6 16,0 0-2 0,1 0-4-16,-1 0 5 0,5 0-5 15,-5 0 4-15,3 0-5 16,-1 0 9-16,-5 0-1 16,4 0 10-16,-3 0 1 15,5 0 9-15,1 0 5 16,-1 0-6-16,4 0-4 15,-1 0-3-15,0 0-3 16,0 0-6-16,1 0 4 16,2 0-4-16,-3 0 0 15,6 0 0-15,-2 0 4 16,1 0 0-16,4 0-1 0,0 0-7 16,-2 0 1-1,2 0 4-15,0 0 0 0,0 0 1 16,0 0-1-16,0 0 2 15,0 0-14-15,0 0 6 16,0 0-5-16,0 0-1 16,0 0-1-16,0 0-33 15,0 0-114-15,0 0-137 16,0-5-297-16,0-8-579 0</inkml:trace>
  <inkml:trace contextRef="#ctx0" brushRef="#br0" timeOffset="5.95">323 594 117 0,'0'0'401'16,"0"0"-225"-16,0 0-86 15,0 0 32-15,0 0-25 16,0 0-20-16,0 0-25 16,-7 0 4-16,7 0 49 15,-3 0-5-15,3 0-42 16,0 0 0-16,0 0 6 16,-2 0-16-16,-1 0-22 15,0 0-7-15,1 0 0 16,-2 0 3-16,-2 0-5 15,4-4-6-15,-4-1 0 0,0 1 1 16,3-1-2-16,-2 1-1 16,0-6-2-16,1 6 2 15,1-1-2-15,3-4 21 16,-3-4 22-16,1-6-27 16,-4-3 1-16,4-1-1 15,-2-1-4-15,1 2-7 16,0-5-2-16,-2 3 5 15,2-2 12-15,-3-2-9 16,0 5-9-16,4-1 7 16,-1 7 2-16,3-2-2 15,-4 5-9-15,4 1-5 16,0-1 4-16,-3 5 2 0,3 0 7 16,0-5 4-16,0 5-1 15,0-9-6-15,0 4-2 16,0-4 1-16,0 3-1 15,3 2 0-15,1 4 6 16,1-1-7-16,-2 1-8 16,0 0 5-16,-1 5-5 15,5-5-1-15,-2 5 0 16,-2-2 8-16,4 2-2 16,-2 4-5-16,3-5-1 15,-1 5 0-15,0 0 0 16,3 0-12-16,-2 0 11 0,0 0 1 15,1 0 0 1,-1 0 0-16,1 0-1 16,-1 0 0-16,4 0-7 0,-4 0 7 15,4 5 0-15,-3 9-1 16,2-5 1-16,-2 0 0 16,-1 4 1-16,1 2-1 15,2-2 1-15,-2 0 1 16,-3-7-1-16,-1 3 1 15,2-5 0-15,-2 1-1 16,0 3 1-16,2-2-1 16,-3 3 0-16,1 0 0 15,3 4 1-15,-2 6-1 0,0 0 0 16,-1-2-1-16,2-3 0 16,-2 5 0-16,-2-2 0 15,-1 2 1-15,1-1-1 16,1 1 1-16,-1 0-1 15,-3-2 1-15,0-8-1 16,0 6 0-16,0-6 0 16,0-1-1-16,0 7 1 15,0-2 0-15,0 5 0 16,0 1 1-16,0 4 1 16,0-14 0-16,0 9-1 15,-3 0 1-15,-1-4 8 16,4-1 0-16,-3 1 0 15,3-5 2-15,-2 0 1 16,2 6 0-16,-3-11-3 0,0 5-8 16,1 0 2-16,-1-5-2 15,-4 2 0-15,5-2 5 16,-4 1-5-16,4-1 0 16,-2 1 0-16,4-5 0 15,-3 4 1-15,0-4-1 16,3 0 0-16,-2 0-1 15,-1 4 1-15,-3-4 0 16,-3 0-1-16,1 0 0 16,-7 0-12-16,-2 0-10 15,0 0-8-15,-6-13-29 16,3 0-43-16,-1-2-49 16,-4-2-90-16,5-2-165 15,5 5-131-15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29:06.15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207 1601 884 0,'0'0'536'16,"0"0"-362"-16,0 0-16 16,0 0 89-16,0 0 10 15,0 0-58-15,0 0-59 0,0 14-26 16,0-14-18-16,0 0-32 15,0 5-22-15,0-5-18 16,0 0-9-16,0 4-9 16,0 1-6-16,0 8-6 15,0 15 0-15,0 13 5 16,12 4 0-16,-2 11 1 16,5-1-1-16,2 4 1 15,-2-18 0-15,2 10-1 16,-4-10 1-16,4 0 0 15,-2-4 0-15,0-5 0 16,-5-5 0-16,2 0-1 16,-7-8 1-16,2-6 0 0,-7-3 0 15,3-5 1-15,-3-1 0 16,0-4-1-16,0 9 1 16,0-9 1-16,0 0-1 15,0 9 0-15,0 1 0 16,0-1-1-16,0 4 1 15,0-3 0-15,0-6 1 16,-6 10-1-16,-6-1 1 16,-2 6-1-16,-3 4 0 15,-1-5-1-15,1 5 0 16,-3-1 0-16,0 2-1 16,0-1-5-16,1-1 5 15,-4 1 0-15,3 1 0 0,0-7 0 16,0 7-1-1,3-2 1-15,0 1 0 0,0-5 0 16,-1 5 0-16,4 0 0 16,2-5 1-16,-2 1-1 15,5-6 1-15,1-4-1 16,2-3 1-16,3-2 0 16,-2 1 0-16,2-5 0 15,3 4 1-15,0-4-1 16,0 0-1-16,0 0 0 15,0 0-6-15,0 0 1 16,0 0-5-16,0 0 1 16,0 0-1-16,0 0 3 15,0 0 2-15,0 0 0 0,0 0 0 16,5 0 5-16,7 0 1 16,-1 0 0-16,3 9 0 15,1-5 0-15,0 11-1 16,5 7 1-16,-3-3-1 15,3 3 1-15,-3-3 1 16,3 0-1-16,-6 3 0 16,2-13 2-16,-1 1 5 15,0 3-1-15,-8-13-4 16,3 9 7-16,-5-9-1 16,2 0 3-16,-7 0 2 15,2 0 1-15,-2 4 2 16,0-4 5-16,0 0-1 0,0 0-4 15,0 0-2-15,0 0-7 16,0 0-6-16,0 0 1 16,0 0-1-16,0 0-1 15,0 0-53-15,-14-4-138 16,-3-37-739-16</inkml:trace>
  <inkml:trace contextRef="#ctx0" brushRef="#br0" timeOffset="3213">221 1569 103 0,'0'0'119'0,"0"0"-58"16,0 0 4-16,0 0 17 0,0 0 9 16,0 0 20-16,0 0-19 15,-12 0-47-15,12 0-9 16,0 0 8-16,0 0-1 16,0 0-11-16,-2 0-12 15,-1 0-6-15,0 0-1 16,-1 0-7-16,2 0 6 15,-1 0 17-15,3 0-3 16,0 0-12-16,0 0-5 16,0 0-8-16,0 0 0 15,-3 0 1-15,1 0-2 16,2 0 0-16,0 0 0 16,0 0-1-16,0 0 0 0,0 0 0 15,-3 0 1 1,3 0 0-16,0 0 0 0,0 0 1 15,0 0 11-15,0 0 11 16,0 0 15-16,0 4 17 16,0-4 0-16,0 0 8 15,0 0 13-15,0 0 2 16,0 0 9-16,0 0-17 16,0 0-19-16,0 0-9 15,0 0-4-15,0 0 3 16,0 0 9-16,0 0 4 15,0 0-1-15,0 0-9 16,0 6 0-16,0-2-6 0,0 5-7 16,0 0-9-1,0 1-9-15,0-10-1 0,0 4 0 16,3 5 11-16,-1-4-5 16,4 4-2-16,0 5 4 15,0-10 8-15,-1 10 1 16,2-4-4-16,-2 3-10 15,3 0-1-15,-2 2-7 16,-3-6-6-16,2 4 7 16,1-4-7-16,-2 5 11 15,-2-5 4-15,4 10-5 16,-1-10-5-16,2 4-5 16,-2 6 0-16,0-10 0 15,4 4 1-15,-3-3-2 0,-1-1 1 16,2 4 0-16,-5-4 0 15,1-3 0-15,0 3 7 16,-1 4 5-16,1-9-4 16,4 2-3-16,-2 3 0 15,0 0-5-15,2-5 0 16,-2 5 0-16,-2-5 0 16,2 2 0-16,2-2 1 15,-5 1-1-15,4-1 5 16,0 1-4-16,-3-1 4 15,0 2 1-15,-1 7 3 16,4-13 1-16,0 4 2 16,-3 1-2-16,2-1-5 0,-2 1-5 15,4-1 8-15,-5 2-8 16,3 7-1-16,1-13 1 16,0 9-1-16,0-5 1 15,2 5 0-15,-4-3 0 16,1-2 0-16,0 5 0 15,-2-9-1-15,1 9 1 16,1-9-1-16,-2 0 1 16,2 4 0-16,-1-4-1 15,-1 6 1-15,-3-6 0 16,2 0-1-16,-2 4 1 16,0-4 0-16,0 0 0 15,0 5 1-15,0-5 4 0,3 0-5 16,-3 0 5-1,3 0-5-15,-3 4-1 0,2-4 0 16,-2 5 1-16,3-5-1 16,1 4 2-16,-1 5-1 15,2-9 1-15,-2 0-1 16,-1 4 0-16,2-4 0 16,-1 6 1-16,0-6-2 15,-3 4 8-15,0-4-7 16,2 0 0-16,-2 5 7 15,0-5 3-15,0 0-5 16,0 0-5-16,0 0 7 16,0 0-8-16,0 0 1 15,0 0-1-15,0 0 1 0,0 4 0 16,0-4 0-16,0 0 0 16,0 5 5-16,0-5 0 15,0 0-5-15,0 4 1 16,0-4-1-16,0 10 5 15,3-10-5-15,-3 9 0 16,0-5 7-16,0 1 0 16,0-1-2-16,0 1 2 15,0 5 1-15,0-6 6 16,0 5 1-16,0 0 7 16,0 1-6-16,0-1-5 15,0 4-6-15,-3-4-5 16,-2 5 0-16,2 4-1 0,-1-8 1 15,-1-1-1 1,2 4 0-16,1 6 0 0,-5-6 0 16,2 6 1-16,-1-1-1 15,4 1 1-15,-5 3-1 16,2-9 0-16,0 6 0 16,-2 0 0-16,4-1 0 15,-2 5 0-15,-4-5 0 16,3 5 0-16,-2-10 0 15,2 6 1-15,0-1-1 16,1-4 1-16,3-5-1 16,-2 0 0-16,1 4 0 15,0-3 0-15,-2-1 0 0,2 0 0 16,-3 5 1 0,3-5-1-16,0-4 1 0,1 4-1 15,-4 5 0-15,2-5 0 16,2-5 0-16,-1 1 0 15,0 5 0-15,3-6 0 16,0-4 0-16,0 0-1 16,0 5 1-16,0-5 1 15,0 0-1-15,0 0-1 16,0 0 1-16,0 0 0 16,0 0-1-16,0 0 0 15,0 0 1-15,0 0-1 0,0 0 0 16,0 0 1-16,0 0-1 15,0 0 0 1,0 0 0-16,0 0 0 0,0 0 1 16,0 0-1-16,8 0 1 15,2 0 0-15,4 0 0 16,0 0 0-16,3 0 1 16,3 0-1-16,-3 0 1 15,0 0 0-15,-2 0-1 16,-1-5 1-16,1 5 0 15,2-4-1-15,-4-2 1 16,5 2-1-16,-1-1 0 16,-2 5 0-16,-3 0 1 15,-5 0 0-15,-4 0 0 16,0 0 0-16,-3 0 1 0,4 0 5 16,-4 0 5-16,0 0 0 15,0 0 0-15,2 0-6 16,4 0-6-16,-1 0 1 15,2 0-1-15,1 0 1 16,-3 0 7-16,2 0-1 16,-5 0 2-16,-2 0 0 15,0 0 0-15,0 0 1 16,0 0 4-16,0 0 2 16,0 0-2-16,0 0-5 15,0-4-8-15,0 4-1 16,0 0-26-16,0-9-53 15,0 9-56-15,-12-10-174 16,-13 10-223-16,0 0-104 0,1 0-134 16</inkml:trace>
  <inkml:trace contextRef="#ctx0" brushRef="#br0" timeOffset="5564">167 1611 228 0,'0'0'408'0,"0"0"-234"16,0 0-89-16,0 0 12 16,0 0-12-16,0 0-20 15,0 0 3-15,0 0 23 16,0 0 2-16,0 0-19 0,2 0-19 15,-2 0-2-15,0 0-4 16,0 0 15-16,0 0 14 16,0 0-4-16,0 0-9 15,0 0-10-15,0 0-2 16,0 0-3-16,0 0-11 16,0 0-8-16,0 0-6 15,0 0-14-15,0 0-10 16,0 0 1-16,0 0 7 15,0 0 10-15,0 0 4 16,0 0-6-16,0-19-4 16,0-4-6-16,3-14-5 15,2 1-1-15,5-5-1 0,-2 0 1 16,1 0 0 0,2 0 0-16,-2 4-1 0,-1 0 1 15,1 5 0-15,-1 0 0 16,1 4 0-16,2-4 0 15,-2-4 0-15,-1-1 0 16,1 5 8-16,-1-9 8 16,2 4 0-16,-2 1 9 15,-3 5 1-15,4 3-14 16,-1-4-7-16,2 4-4 16,-3-4 4-16,0 4 1 15,-2 6 2-15,1-10 1 16,0 9 13-16,-3 9 9 15,-3 0 1-15,3 5-8 16,-3 9-8-16,0-9 0 0,2 9 1 16,-2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6980">435 704 172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6-15,-3 0-7 16,-2 0 10-16,5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0-15,-3 0 1 16,3 6 16-16,0 7 8 15,-2 1 12-15,-2 4 1 16,4 10-9-16,-3-1 8 0,3 5-6 16,-3-4-5-1,3-1-8-15,0 4 1 0,0-7 6 16,0 3 9-16,0 1 3 16,0 0-6-16,0 3-1 15,-2 1 1-15,-1 0-6 16,3 0-5-16,0 5-9 15,0-14-9-15,0-1-1 16,0-3 1-16,0-5-1 16,0 0 1-16,0-1-1 15,0 2 1-15,0 2-1 16,0-3 0-16,0-4 0 16,0-1 1-16,0-5-2 15,0-4 0-15,0 9 0 16,0-9-1-16,0 0 0 0,0 0 1 15,5 0 1 1,1 0 5-16,3 0-4 0,3 0-1 16,4 0 5-16,-2 0 0 15,6 0 0-15,-3 0 2 16,3 0-1-16,0 0-6 16,1 0 8-16,2-9-7 15,0 5 4-15,-1-5 1 16,-2 3 7-16,0 6 2 15,-5 0 0-15,-4 0 5 16,-3 0 1-16,-1 0 1 16,-4 0 1-16,-1 0-3 0,-2 0 1 15,3 0 14-15,-3 0-6 16,0 0-5-16,0 0-10 16,0 0 4-16,0 0 1 15,0 0-5-15,0 0-6 16,0 0-3-16,0 0-6 15,0 0 1-15,0 0-1 16,0 0-14-16,0-4-77 16,0-14-149-16,0-14-247 15,0 4-229-15</inkml:trace>
  <inkml:trace contextRef="#ctx0" brushRef="#br0" timeOffset="8507">479 609 150 0,'0'0'129'16,"0"0"-96"-16,0 0-25 15,0 0-8-15,0 0-2 16,0 0 2-16,0 0 12 16,-12 0 1-16,9 0 11 15,-2 0-24-15,5 0-10 0,-4 0-10 16,4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3-16,4-1-1 0,-2-1-7 15,1-3 3 1,0-6-8-16,-1-4 1 0,-2 1-1 16,3-1 0-16,-3-5 0 15,4-4-1-15,-4 0 0 16,0 5 0-16,0-5 0 15,3 4 0-15,-3 1 1 16,2-1 0-16,1 2 1 16,-3 7-1-16,3-13 1 15,-1 4-2-15,5-4 0 16,-5 5-3-16,4-5 3 16,-4 0 0-16,5 0 1 15,-2 0 10-15,1 0-5 16,3 0-5-16,-1 0-1 15,4 0 6-15,-2 0-4 0,5 0 6 16,0 0-2 0,-1 0-4-16,1 0 5 0,-5 0-5 15,5 0 4-15,-3 0-5 16,1 0 9-16,5 0-1 16,-4 0 10-16,3 0 1 15,-5 0 9-15,-1 0 5 16,1 0-6-16,-4 0-4 15,1 0-3-15,-1 0-3 16,1 0-6-16,-1 0 4 16,-2 0-4-16,3 0 0 15,-6 0 0-15,2 0 4 16,-1 0 0-16,-4 0-1 0,0 0-7 16,2 0 1-1,-2 0 4-15,0 0 0 0,0 0 1 16,0 0-1-16,0 0 2 15,0 0-14-15,0 0 6 16,0 0-5-16,0 0-1 16,0 0-1-16,0 0-33 15,0 0-114-15,0 0-137 16,0-5-297-16,0-8-579 0</inkml:trace>
  <inkml:trace contextRef="#ctx0" brushRef="#br0" timeOffset="10549">506 594 117 0,'0'0'401'16,"0"0"-225"-16,0 0-86 15,0 0 32-15,0 0-25 16,0 0-20-16,0 0-25 16,7 0 4-16,-7 0 49 15,3 0-5-15,-3 0-42 16,0 0 0-16,0 0 6 16,2 0-16-16,1 0-22 15,0 0-7-15,-1 0 0 16,2 0 3-16,2 0-5 15,-4-4-6-15,4-1 0 0,0 1 1 16,-3-1-2-16,2 1-1 16,0-6-2-16,-1 6 2 15,-1-1-2-15,-3-4 21 16,3-4 22-16,-1-6-27 16,4-3 1-16,-4-1-1 15,2-1-4-15,-1 2-7 16,0-5-2-16,2 3 5 15,-2-2 12-15,3-2-9 16,0 5-9-16,-4-1 7 16,1 7 2-16,-3-2-2 15,4 5-9-15,-4 1-5 16,0-1 4-16,3 5 2 0,-3 0 7 16,0-5 4-16,0 5-1 15,0-9-6-15,0 4-2 16,0-4 1-16,0 3-1 15,-3 2 0-15,-1 4 6 16,-1-1-7-16,2 1-8 16,0 0 5-16,1 5-5 15,-5-5-1-15,2 5 0 16,2-2 8-16,-4 2-2 16,2 4-5-16,-3-5-1 15,1 5 0-15,0 0 0 16,-3 0-12-16,2 0 11 0,0 0 1 15,-1 0 0 1,1 0 0-16,-1 0-1 16,1 0 0-16,-4 0-7 0,4 0 7 15,-4 5 0-15,3 9-1 16,-2-5 1-16,2 0 0 16,1 4 1-16,-1 2-1 15,-2-2 1-15,2 0 1 16,3-7-1-16,1 3 1 15,-2-5 0-15,2 1-1 16,0 3 1-16,-2-2-1 16,4 3 0-16,-2 0 0 15,-3 4 1-15,2 6-1 0,0 0 0 16,1-2-1-16,-2-3 0 16,2 5 0-16,2-2 0 15,1 2 1-15,-1-1-1 16,-1 1 1-16,1 0-1 15,3-2 1-15,0-8-1 16,0 6 0-16,0-6 0 16,0-1-1-16,0 7 1 15,0-2 0-15,0 5 0 16,0 1 1-16,0 4 1 16,0-14 0-16,0 9-1 15,3 0 1-15,1-4 8 16,-4-1 0-16,3 1 0 15,-3-5 2-15,2 0 1 16,-2 6 0-16,3-11-3 0,0 5-8 16,-1 0 2-16,1-5-2 15,4 2 0-15,-5-2 5 16,4 1-5-16,-4-1 0 16,2 1 0-16,-4-5 0 15,3 4 1-15,0-4-1 16,-3 0 0-16,2 0-1 15,1 4 1-15,2-4 0 16,4 0-1-16,-1 0 0 16,7 0-12-16,2 0-10 15,0 0-8-15,6-13-29 16,-3 0-43-16,1-2-49 16,4-2-90-16,-5-2-165 15,-5 5-131-15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3:51.583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213 174 139 0,'0'0'884'0,"0"0"-700"15,0 0 40-15,0 0 38 16,-109 238-101-16,89-169-70 0,3-19-40 15,2 0-7-15,4-8 26 16,2-1 42-16,1-9-23 16,2-14-44-16,-2 1-13 15,5 3-7-15,0-18-13 16,-1 6-3-16,4-10 3 16,0 5 12-16,0-5 53 15,0 0 6-15,0 0-27 16,0 0-30-16,0-15-9 15,4-21-8-15,10-10-9 16,5-18 0-16,5-5-2 16,-1-4-16-16,2 0 6 0,2-5 2 15,-5 14 8 1,-2 5-5-16,-3 4-8 0,1 9 5 16,-6 10 4-16,-4 8 0 15,-3 10 6-15,1 8 0 16,-3 6 1-16,-3 4-1 15,3 0-9-15,-1 0-5 16,4 0 3-16,0 23-9 16,0 18 20-16,3 19 7 15,-4 3 15-15,3 6 5 16,1 0 5-16,2 4 3 16,1-13-3-16,3 4-11 15,-5-14 7-15,5 1 8 16,-1-10-9-16,1 0-6 15,-4-13 2-15,1-2-3 16,-7-7-11-16,2-1-2 16,-5-14-6-16,-2 2 0 0,0-6 1 15,0 0 4-15,0 0-5 16,0 0-1-16,0 0 0 16,0 0-37-16,0 0-44 15,0 0-84-15,0-10-165 16,0-21-261-16,0 12-316 0</inkml:trace>
  <inkml:trace contextRef="#ctx0" brushRef="#br0" timeOffset="337">30 522 831 0,'0'0'256'15,"0"0"-36"-15,0 0 70 16,0 0-67-16,0 0-38 0,0 0-38 16,157 0-62-16,-123 0-48 15,0 0-24-15,6 9-13 16,-8 23-35-16,-6-14-451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3:53.805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42 188 1003 0,'0'0'310'0,"0"0"-95"0,0 0 24 16,-8 247-51-16,8-169-59 16,0-18-48-16,0-15-16 15,0-4 0-15,0-13-10 16,0-9-18-16,0-6-18 15,0-8-8-15,0-5-2 16,0 0 0-16,0 0 1 16,0 0 12-16,0 0-5 15,0 0-13-15,0-18-4 16,-4-14-9-16,1-5-16 16,-2-4-11-16,2 0-5 15,-3-14-23-15,3 5-17 0,-2-6-31 16,5 2 19-16,0 3 17 15,0 10 23-15,0-9 18 16,2 9 23-16,13 3 11 16,0 7 1-16,-2-1 0 15,4 9 0-15,0 5 0 16,1 8-7-16,-1 6 7 16,-3 4 1-16,1 0 6 15,0 0 1-15,-2 0 11 16,1 0 20-16,4 14 1 15,-4 8-6-15,1 6 8 16,-5 4-10-16,-3 0-7 16,-2-4-4-16,-2-1-5 15,-3 0-13-15,0-8 3 0,0-1-6 16,0 1 1 0,-17-6 15-16,-6 6-6 0,-3-15-2 15,0 5-7-15,1 0 0 16,5 0-1-16,6-9 0 15,2 0-1-15,4 0-9 16,1 0-20-16,5 0-11 16,2 0 13-16,0 0 16 15,0 0 5-15,0 0 0 16,0 0-24-16,0 0 11 16,9 0 19-16,11-13 1 15,2 4 2-15,8 0 4 16,-5-1-6-16,4 10 1 15,1 0 0-15,0 0-1 0,0 0 1 16,-3 0 9-16,-5 0 5 16,-2 10 11-16,-8 8 5 15,-1 14-5-15,-2 0-5 16,-1 9 6-16,1-9-10 16,-1 5 4-16,-1-1 0 15,-7-8 5-15,0-10 20 16,0 1 15-16,-7-6 29 15,-15 0 16-15,-4-3-10 16,0-1-39-16,-5 0-30 16,2 0-26-16,-5-9 0 15,-3 0-1-15,-1 0-9 16,-1 0-25-16,7-9-58 0,17-32-75 16,7 9-148-16,8 0-628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29:24.71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496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938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188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282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3423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4049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4996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0:03.655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109 27 182 0,'0'0'342'16,"0"0"-182"-16,0 0-30 15,0 0 3-15,0 0-13 16,0 0-2-16,0-4 48 16,0 4-20-16,0 0-32 15,0 0-18-15,0 0-17 16,0 8-5-16,-4 16 1 0,-7-2-15 15,2 10 4-15,-2 0-2 16,2 0-4-16,-1 1-21 16,-2-1 2-16,4-6-10 15,-2 2 0-15,2-5-7 16,2 0 1-16,1-5-10 16,2-4-7-16,0-4-5 15,3-1-1-15,0-5 0 16,0-4 0-16,0 4 0 15,0-4 0-15,0 0-1 16,0 0 1-16,0 0-6 16,0 0-2-16,0 0 1 15,0 0-17-15,0 0-45 16,0 0-1-16,0-17 16 0,8-11-11 16,7-9-23-16,-1-5 11 15,1 7 34-15,-2 3 30 16,-1-1 0-16,0 1 1 15,-7 5 3-15,3 3 2 16,-5 2 7-16,4 9 0 16,-5-2 0-16,-2 6 1 15,0 5 0-15,3-6 0 16,-3 6 0-16,0 4 8 16,0-5 0-16,0 5 4 15,0 0 8-15,0 0-8 16,0 0 1-16,0 0 4 0,0 0-6 15,0 0-11-15,0 0-1 16,3 0 0-16,-3 0-8 16,0 0 8-16,2 0 0 15,-2 0 0-15,0 0 16 16,4 0 39-16,-1 19 3 16,0 9 10-16,2 13-9 15,0 0-22-15,2 4-2 16,-2 1-7-16,4-5 2 15,-6-9 5-15,2 0-4 16,-2-4-1-16,0 0 4 16,-3-6 5-16,4-3-7 15,-4-2-9-15,2-2-10 0,-2-6-2 16,3 0-10 0,-3-5 6-16,0 0-6 0,3 2 1 15,-3-2-2-15,0-4 0 16,0 0 1-16,0 0 0 15,0 0-1-15,2 0-10 16,-2 0-47-16,0 0-87 16,3-10-25-16,-3-22-47 15,0-22-156-15,0 13-207 16,0 0-246-16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0:18.849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27 0 449 0,'0'0'257'16,"0"0"-95"-16,0 0-5 16,0 0-34-16,0 0-7 15,0 0-9-15,0 0-27 16,-15 10-7-16,15-10 4 16,0 0-12-16,0 0 7 15,0 0-3-15,0 0-1 0,0 0 9 16,0 0 15-16,0 0-26 15,0 5-26-15,-3-5-11 16,3 4 2-16,-2-4 0 16,-2 5-13-16,1-1-8 15,3-4-4-15,0 0 2 16,0 4-8-16,0-4 1 16,0 0-1-16,0 0-1 15,0 0 1-15,0 0-7 16,0 6-8-16,0-2-2 15,15 5 17-15,2-4 14 0,0-1 7 16,-2 1 12-16,-2-5-4 16,2 0 4-16,-1 0-15 15,1 0-1-15,-1 0 3 16,-6 0-5-16,2 0-7 16,-5 0 1-16,0 4-9 15,-5 0-8-15,3 2-11 16,-3-2-68-16,0 5-178 15,0-4-442-15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06.80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1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2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5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6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7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45.740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45 45 84 0,'0'0'297'16,"0"0"-121"-16,0 0-68 16,0 0-18-16,0 0-4 15,0 0-2-15,0 0 1 16,17-32-21-16,-13 28-9 16,-1-1 3-16,-1 5 30 15,-2-4 21-15,0 4-9 0,0 0 16 16,0 0 5-1,0 0-14-15,0 0-18 0,0 0-12 16,0 0-10-16,0 0-4 16,0 0-8-16,0 0-16 15,3 13 25-15,2 15 46 16,2 8 13-16,1 10-40 16,-3 5-16-16,-1-6-13 15,1 5-24-15,1-3-6 16,-4-12-4-16,5 3 0 15,-4-11-5-15,-1-9 0 16,-2-4-2-16,0-4-12 16,0-10 8-16,0 4-9 15,0-4 9-15,0 0-1 0,0 0 0 16,0 0-2-16,0 0-6 16,0 0 0-16,0 0-22 15,0-4-29-15,0-20-47 16,0-3-45-16,0-10-124 15,-2 0-91-15,-5-8-166 16,2 4 182-16,-1 9-357 0</inkml:trace>
  <inkml:trace contextRef="#ctx0" brushRef="#br0" timeOffset="73">45 45 370 0</inkml:trace>
  <inkml:trace contextRef="#ctx0" brushRef="#br0" timeOffset="758">45 45 370 0,'43'-4'169'0,"-43"-1"-110"0,0 1 65 15,-2 4 61-15,2 0-55 0,-4 0-46 16,4 0 8 0,0 0 43-16,0 0-20 0,0 0-35 15,0 0-22-15,0-6-26 16,0 2-22-16,0-1-9 16,0 1 25-16,0 4 4 15,6-4 13-15,2-1-3 16,7 5 1-16,2-4-12 15,3 4-9-15,0 0 11 16,-3 0 23-16,1 0-5 16,-11 0-16-16,0 0-14 15,-2 0-8-15,-2 0-10 0,-3 0 11 16,3 4-8 0,-3 5-3-16,0 4-1 0,0 6 24 15,0 4 2-15,0 0 4 16,-11 0-8-16,-3 0 10 15,-1-5-14-15,4-5-10 16,-1 2-1-16,4-7-6 16,-1-3 0-16,4-1 5 15,2-4 0-15,-1 6-6 16,4-6 0-16,0 0-7 16,0 0 5-16,0 0-15 15,0 0-4-15,0 0-3 16,0 0-11-16,0 0 1 15,12 0 34-15,3 0 10 16,-1 0 4-16,0 0-6 0,3-6-2 16,-3 6-4-16,1-4-1 15,-4 4 7-15,1 0-8 16,-3 0 0-16,-1 0 0 16,-3 0-1-16,-1 0-6 15,-4 0 7-15,3 0 0 16,-3 10 14-16,2 8 6 15,4-1 4-15,-1 11-5 16,2-5-6-16,-5 5 7 16,4-10 9-16,-6-5 7 15,0 2 2-15,0-7 4 16,0 7 10-16,-3-2 10 16,-14 1-10-16,-3 0-21 0,-5-1-13 15,-5-4-7-15,-1 1-10 16,-7-6-1-16,1-4 0 15,0 5-37-15,0-5-82 16,12 0-211-16,8 0-524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58.90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623 1601 884 0,'0'0'536'16,"0"0"-362"-16,0 0-16 16,0 0 89-16,0 0 10 15,0 0-58-15,0 0-59 0,0 14-26 16,0-14-18-16,0 0-32 15,0 5-22-15,0-5-18 16,0 0-9-16,0 4-9 16,0 1-6-16,0 8-6 15,0 15 0-15,0 13 5 16,-12 4 0-16,2 11 1 16,-5-1-1-16,-2 4 1 15,2-18 0-15,-2 10-1 16,4-10 1-16,-4 0 0 15,2-4 0-15,0-5 0 16,5-5 0-16,-2 0-1 16,7-8 1-16,-2-6 0 0,7-3 0 15,-3-5 1-15,3-1 0 16,0-4-1-16,0 9 1 16,0-9 1-16,0 0-1 15,0 9 0-15,0 1 0 16,0-1-1-16,0 4 1 15,0-3 0-15,0-6 1 16,6 10-1-16,6-1 1 16,2 6-1-16,3 4 0 15,1-5-1-15,-1 5 0 16,3-1 0-16,0 2-1 16,0-1-5-16,-1-1 5 15,4 1 0-15,-3 1 0 0,0-7 0 16,0 7-1-1,-3-2 1-15,0 1 0 0,0-5 0 16,1 5 0-16,-4 0 0 16,-2-5 1-16,2 1-1 15,-5-6 1-15,-1-4-1 16,-2-3 1-16,-3-2 0 16,2 1 0-16,-1-5 0 15,-4 4 1-15,0-4-1 16,0 0-1-16,0 0 0 15,0 0-6-15,0 0 1 16,0 0-5-16,0 0 1 16,0 0-1-16,0 0 3 15,0 0 2-15,0 0 0 0,0 0 0 16,-6 0 5-16,-6 0 1 16,1 0 0-16,-3 9 0 15,-1-5 0-15,0 11-1 16,-5 7 1-16,3-3-1 15,-3 3 1-15,3-3 1 16,-3 0-1-16,6 3 0 16,-2-13 2-16,1 1 5 15,0 3-1-15,8-13-4 16,-3 9 7-16,5-9-1 16,-2 0 3-16,7 0 2 15,-2 0 1-15,2 4 2 16,0-4 5-16,0 0-1 0,0 0-4 15,0 0-2-15,0 0-7 16,0 0-6-16,0 0 1 16,0 0-1-16,0 0-1 15,0 0-53-15,14-4-138 16,3-37-739-16</inkml:trace>
  <inkml:trace contextRef="#ctx0" brushRef="#br0" timeOffset="1.95">609 1569 103 0,'0'0'119'0,"0"0"-58"16,0 0 4-16,0 0 17 0,0 0 9 16,0 0 20-16,0 0-19 15,12 0-47-15,-12 0-9 16,0 0 8-16,0 0-1 16,0 0-11-16,2 0-12 15,1 0-6-15,0 0-1 16,1 0-7-16,-2 0 6 15,1 0 17-15,-3 0-3 16,0 0-12-16,0 0-5 16,0 0-8-16,0 0 0 15,3 0 1-15,-1 0-2 16,-2 0 0-16,0 0 0 16,0 0-1-16,0 0 0 0,0 0 0 15,3 0 1 1,-3 0 0-16,0 0 0 0,0 0 1 15,0 0 11-15,0 0 11 16,0 0 15-16,0 4 17 16,0-4 0-16,0 0 8 15,0 0 13-15,0 0 2 16,0 0 9-16,0 0-17 16,0 0-19-16,0 0-9 15,0 0-4-15,0 0 3 16,0 0 9-16,0 0 4 15,0 0-1-15,0 0-9 16,0 6 0-16,0-2-6 0,0 5-7 16,0 0-9-1,0 1-9-15,0-10-1 0,0 4 0 16,-3 5 11-16,1-4-5 16,-4 4-2-16,0 5 4 15,0-10 8-15,1 10 1 16,-2-4-4-16,2 3-10 15,-3 0-1-15,2 2-7 16,3-6-6-16,-2 4 7 16,-1-4-7-16,2 5 11 15,2-5 4-15,-4 10-5 16,1-10-5-16,-2 4-5 16,2 6 0-16,0-10 0 15,-4 4 1-15,3-3-2 0,1-1 1 16,-2 4 0-16,5-4 0 15,-1-3 0-15,0 3 7 16,1 4 5-16,-1-9-4 16,-4 2-3-16,2 3 0 15,0 0-5-15,-2-5 0 16,2 5 0-16,2-5 0 16,-3 2 0-16,-1-2 1 15,5 1-1-15,-4-1 5 16,0 1-4-16,3-1 4 15,0 2 1-15,1 7 3 16,-4-13 1-16,0 4 2 16,3 1-2-16,-2-1-5 0,2 1-5 15,-4-1 8-15,5 2-8 16,-3 7-1-16,-1-13 1 16,0 9-1-16,0-5 1 15,-2 5 0-15,4-3 0 16,-1-2 0-16,0 5 0 15,2-9-1-15,-1 9 1 16,-1-9-1-16,2 0 1 16,-2 4 0-16,1-4-1 15,1 6 1-15,3-6 0 16,-2 0-1-16,2 4 1 16,0-4 0-16,0 0 0 15,0 5 1-15,0-5 4 0,-3 0-5 16,3 0 5-1,-3 0-5-15,3 4-1 0,-2-4 0 16,2 5 1-16,-3-5-1 16,-1 4 2-16,1 5-1 15,-2-9 1-15,2 0-1 16,1 4 0-16,-2-4 0 16,1 6 1-16,0-6-2 15,3 4 8-15,0-4-7 16,-2 0 0-16,2 5 7 15,0-5 3-15,0 0-5 16,0 0-5-16,0 0 7 16,0 0-8-16,0 0 1 15,0 0-1-15,0 0 1 0,0 4 0 16,0-4 0-16,0 0 0 16,0 5 5-16,0-5 0 15,0 0-5-15,0 4 1 16,0-4-1-16,0 10 5 15,-3-10-5-15,3 9 0 16,0-5 7-16,0 1 0 16,0-1-2-16,0 1 2 15,0 5 1-15,0-6 6 16,0 5 1-16,0 0 7 16,0 1-6-16,0-1-5 15,0 4-6-15,3-4-5 16,2 5 0-16,-2 4-1 0,1-8 1 15,1-1-1 1,-2 4 0-16,-1 6 0 0,5-6 0 16,-2 6 1-16,1-1-1 15,-4 1 1-15,5 3-1 16,-2-9 0-16,0 6 0 16,2 0 0-16,-4-1 0 15,2 5 0-15,4-5 0 16,-3 5 0-16,2-10 0 15,-2 6 1-15,0-1-1 16,-1-4 1-16,-3-5-1 16,2 0 0-16,-1 4 0 15,0-3 0-15,2-1 0 0,-2 0 0 16,3 5 1 0,-3-5-1-16,0-4 1 0,-1 4-1 15,4 5 0-15,-2-5 0 16,-2-5 0-16,1 1 0 15,0 5 0-15,-3-6 0 16,0-4 0-16,0 0-1 16,0 5 1-16,0-5 1 15,0 0-1-15,0 0-1 16,0 0 1-16,0 0 0 16,0 0-1-16,0 0 0 15,0 0 1-15,0 0-1 0,0 0 0 16,0 0 1-16,0 0-1 15,0 0 0 1,0 0 0-16,0 0 0 0,0 0 1 16,0 0-1-16,-8 0 1 15,-2 0 0-15,-4 0 0 16,0 0 0-16,-3 0 1 16,-3 0-1-16,3 0 1 15,0 0 0-15,2 0-1 16,1-5 1-16,-1 5 0 15,-2-4-1-15,4-2 1 16,-5 2-1-16,1-1 0 16,2 5 0-16,3 0 1 15,5 0 0-15,4 0 0 16,0 0 0-16,3 0 1 0,-4 0 5 16,4 0 5-16,0 0 0 15,0 0 0-15,-2 0-6 16,-4 0-6-16,1 0 1 15,-2 0-1-15,-1 0 1 16,3 0 7-16,-2 0-1 16,5 0 2-16,2 0 0 15,0 0 0-15,0 0 1 16,0 0 4-16,0 0 2 16,0 0-2-16,0 0-5 15,0-4-8-15,0 4-1 16,0 0-26-16,0-9-53 15,0 9-56-15,12-10-174 16,13 10-223-16,0 0-104 0,-1 0-134 16</inkml:trace>
  <inkml:trace contextRef="#ctx0" brushRef="#br0" timeOffset="2.95">663 1611 228 0,'0'0'408'0,"0"0"-234"16,0 0-89-16,0 0 12 16,0 0-12-16,0 0-20 15,0 0 3-15,0 0 23 16,0 0 2-16,0 0-19 0,-2 0-19 15,2 0-2-15,0 0-4 16,0 0 15-16,0 0 14 16,0 0-4-16,0 0-9 15,0 0-10-15,0 0-2 16,0 0-3-16,0 0-11 16,0 0-8-16,0 0-6 15,0 0-14-15,0 0-10 16,0 0 1-16,0 0 7 15,0 0 10-15,0 0 4 16,0 0-6-16,0-19-4 16,0-4-6-16,-3-14-5 15,-2 1-1-15,-5-5-1 0,2 0 1 16,-1 0 0 0,-2 0 0-16,2 4-1 0,1 0 1 15,-1 5 0-15,1 0 0 16,-1 4 0-16,-2-4 0 15,2-4 0-15,1-1 0 16,-1 5 8-16,1-9 8 16,-2 4 0-16,2 1 9 15,3 5 1-15,-4 3-14 16,1-4-7-16,-2 4-4 16,3-4 4-16,-1 4 1 15,3 6 2-15,-1-10 1 16,0 9 13-16,3 9 9 15,3 0 1-15,-3 5-8 16,3 9-8-16,0-9 0 0,-2 9 1 16,2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3.95">394 704 172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6-15,3 0-7 16,2 0 10-16,-5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0-15,3 0 1 16,-3 6 16-16,0 7 8 15,2 1 12-15,2 4 1 16,-4 10-9-16,3-1 8 0,-3 5-6 16,3-4-5-1,-3-1-8-15,0 4 1 0,0-7 6 16,0 3 9-16,0 1 3 16,0 0-6-16,0 3-1 15,2 1 1-15,1 0-6 16,-3 0-5-16,0 5-9 15,0-14-9-15,0-1-1 16,0-3 1-16,0-5-1 16,0 0 1-16,0-1-1 15,0 2 1-15,0 2-1 16,0-3 0-16,0-4 0 16,0-1 1-16,0-5-2 15,0-4 0-15,0 9 0 16,0-9-1-16,0 0 0 0,0 0 1 15,-5 0 1 1,-1 0 5-16,-3 0-4 0,-3 0-1 16,-4 0 5-16,2 0 0 15,-6 0 0-15,3 0 2 16,-3 0-1-16,0 0-6 16,-1 0 8-16,-2-9-7 15,0 5 4-15,1-5 1 16,2 3 7-16,0 6 2 15,5 0 0-15,4 0 5 16,3 0 1-16,1 0 1 16,4 0 1-16,1 0-3 0,2 0 1 15,-3 0 14-15,3 0-6 16,0 0-5-16,0 0-10 16,0 0 4-16,0 0 1 15,0 0-5-15,0 0-6 16,0 0-3-16,0 0-6 15,0 0 1-15,0 0-1 16,0 0-14-16,0-4-77 16,0-14-149-16,0-14-247 15,0 4-229-15</inkml:trace>
  <inkml:trace contextRef="#ctx0" brushRef="#br0" timeOffset="4.95">350 609 150 0,'0'0'129'16,"0"0"-96"-16,0 0-25 15,0 0-8-15,0 0-2 16,0 0 2-16,0 0 12 16,12 0 1-16,-9 0 11 15,2 0-24-15,-5 0-10 0,4 0-10 16,-4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3-16,-4-1-1 0,2-1-7 15,-1-3 3 1,0-6-8-16,1-4 1 0,2 1-1 16,-3-1 0-16,3-5 0 15,-4-4-1-15,4 0 0 16,0 5 0-16,0-5 0 15,-3 4 0-15,3 1 1 16,-2-1 0-16,-1 2 1 16,3 7-1-16,-3-13 1 15,1 4-2-15,-5-4 0 16,5 5-3-16,-4-5 3 16,4 0 0-16,-5 0 1 15,2 0 10-15,-1 0-5 16,-3 0-5-16,1 0-1 15,-4 0 6-15,2 0-4 0,-5 0 6 16,0 0-2 0,1 0-4-16,-1 0 5 0,5 0-5 15,-5 0 4-15,3 0-5 16,-1 0 9-16,-5 0-1 16,4 0 10-16,-3 0 1 15,5 0 9-15,1 0 5 16,-1 0-6-16,4 0-4 15,-1 0-3-15,0 0-3 16,0 0-6-16,1 0 4 16,2 0-4-16,-3 0 0 15,6 0 0-15,-2 0 4 16,1 0 0-16,4 0-1 0,0 0-7 16,-2 0 1-1,2 0 4-15,0 0 0 0,0 0 1 16,0 0-1-16,0 0 2 15,0 0-14-15,0 0 6 16,0 0-5-16,0 0-1 16,0 0-1-16,0 0-33 15,0 0-114-15,0 0-137 16,0-5-297-16,0-8-579 0</inkml:trace>
  <inkml:trace contextRef="#ctx0" brushRef="#br0" timeOffset="5.95">323 594 117 0,'0'0'401'16,"0"0"-225"-16,0 0-86 15,0 0 32-15,0 0-25 16,0 0-20-16,0 0-25 16,-7 0 4-16,7 0 49 15,-3 0-5-15,3 0-42 16,0 0 0-16,0 0 6 16,-2 0-16-16,-1 0-22 15,0 0-7-15,1 0 0 16,-2 0 3-16,-2 0-5 15,4-4-6-15,-4-1 0 0,0 1 1 16,3-1-2-16,-2 1-1 16,0-6-2-16,1 6 2 15,1-1-2-15,3-4 21 16,-3-4 22-16,1-6-27 16,-4-3 1-16,4-1-1 15,-2-1-4-15,1 2-7 16,0-5-2-16,-2 3 5 15,2-2 12-15,-3-2-9 16,0 5-9-16,4-1 7 16,-1 7 2-16,3-2-2 15,-4 5-9-15,4 1-5 16,0-1 4-16,-3 5 2 0,3 0 7 16,0-5 4-16,0 5-1 15,0-9-6-15,0 4-2 16,0-4 1-16,0 3-1 15,3 2 0-15,1 4 6 16,1-1-7-16,-2 1-8 16,0 0 5-16,-1 5-5 15,5-5-1-15,-2 5 0 16,-2-2 8-16,4 2-2 16,-2 4-5-16,3-5-1 15,-1 5 0-15,0 0 0 16,3 0-12-16,-2 0 11 0,0 0 1 15,1 0 0 1,-1 0 0-16,1 0-1 16,-1 0 0-16,4 0-7 0,-4 0 7 15,4 5 0-15,-3 9-1 16,2-5 1-16,-2 0 0 16,-1 4 1-16,1 2-1 15,2-2 1-15,-2 0 1 16,-3-7-1-16,-1 3 1 15,2-5 0-15,-2 1-1 16,0 3 1-16,2-2-1 16,-3 3 0-16,1 0 0 15,3 4 1-15,-2 6-1 0,0 0 0 16,-1-2-1-16,2-3 0 16,-2 5 0-16,-2-2 0 15,-1 2 1-15,1-1-1 16,1 1 1-16,-1 0-1 15,-3-2 1-15,0-8-1 16,0 6 0-16,0-6 0 16,0-1-1-16,0 7 1 15,0-2 0-15,0 5 0 16,0 1 1-16,0 4 1 16,0-14 0-16,0 9-1 15,-3 0 1-15,-1-4 8 16,4-1 0-16,-3 1 0 15,3-5 2-15,-2 0 1 16,2 6 0-16,-3-11-3 0,0 5-8 16,1 0 2-16,-1-5-2 15,-4 2 0-15,5-2 5 16,-4 1-5-16,4-1 0 16,-2 1 0-16,4-5 0 15,-3 4 1-15,0-4-1 16,3 0 0-16,-2 0-1 15,-1 4 1-15,-3-4 0 16,-3 0-1-16,1 0 0 16,-7 0-12-16,-2 0-10 15,0 0-8-15,-6-13-29 16,3 0-43-16,-1-2-49 16,-4-2-90-16,5-2-165 15,5 5-131-15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29:06.15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207 1601 884 0,'0'0'536'16,"0"0"-362"-16,0 0-16 16,0 0 89-16,0 0 10 15,0 0-58-15,0 0-59 0,0 14-26 16,0-14-18-16,0 0-32 15,0 5-22-15,0-5-18 16,0 0-9-16,0 4-9 16,0 1-6-16,0 8-6 15,0 15 0-15,0 13 5 16,12 4 0-16,-2 11 1 16,5-1-1-16,2 4 1 15,-2-18 0-15,2 10-1 16,-4-10 1-16,4 0 0 15,-2-4 0-15,0-5 0 16,-5-5 0-16,2 0-1 16,-7-8 1-16,2-6 0 0,-7-3 0 15,3-5 1-15,-3-1 0 16,0-4-1-16,0 9 1 16,0-9 1-16,0 0-1 15,0 9 0-15,0 1 0 16,0-1-1-16,0 4 1 15,0-3 0-15,0-6 1 16,-6 10-1-16,-6-1 1 16,-2 6-1-16,-3 4 0 15,-1-5-1-15,1 5 0 16,-3-1 0-16,0 2-1 16,0-1-5-16,1-1 5 15,-4 1 0-15,3 1 0 0,0-7 0 16,0 7-1-1,3-2 1-15,0 1 0 0,0-5 0 16,-1 5 0-16,4 0 0 16,2-5 1-16,-2 1-1 15,5-6 1-15,1-4-1 16,2-3 1-16,3-2 0 16,-2 1 0-16,2-5 0 15,3 4 1-15,0-4-1 16,0 0-1-16,0 0 0 15,0 0-6-15,0 0 1 16,0 0-5-16,0 0 1 16,0 0-1-16,0 0 3 15,0 0 2-15,0 0 0 0,0 0 0 16,5 0 5-16,7 0 1 16,-1 0 0-16,3 9 0 15,1-5 0-15,0 11-1 16,5 7 1-16,-3-3-1 15,3 3 1-15,-3-3 1 16,3 0-1-16,-6 3 0 16,2-13 2-16,-1 1 5 15,0 3-1-15,-8-13-4 16,3 9 7-16,-5-9-1 16,2 0 3-16,-7 0 2 15,2 0 1-15,-2 4 2 16,0-4 5-16,0 0-1 0,0 0-4 15,0 0-2-15,0 0-7 16,0 0-6-16,0 0 1 16,0 0-1-16,0 0-1 15,0 0-53-15,-14-4-138 16,-3-37-739-16</inkml:trace>
  <inkml:trace contextRef="#ctx0" brushRef="#br0" timeOffset="3213">221 1569 103 0,'0'0'119'0,"0"0"-58"16,0 0 4-16,0 0 17 0,0 0 9 16,0 0 20-16,0 0-19 15,-12 0-47-15,12 0-9 16,0 0 8-16,0 0-1 16,0 0-11-16,-2 0-12 15,-1 0-6-15,0 0-1 16,-1 0-7-16,2 0 6 15,-1 0 17-15,3 0-3 16,0 0-12-16,0 0-5 16,0 0-8-16,0 0 0 15,-3 0 1-15,1 0-2 16,2 0 0-16,0 0 0 16,0 0-1-16,0 0 0 0,0 0 0 15,-3 0 1 1,3 0 0-16,0 0 0 0,0 0 1 15,0 0 11-15,0 0 11 16,0 0 15-16,0 4 17 16,0-4 0-16,0 0 8 15,0 0 13-15,0 0 2 16,0 0 9-16,0 0-17 16,0 0-19-16,0 0-9 15,0 0-4-15,0 0 3 16,0 0 9-16,0 0 4 15,0 0-1-15,0 0-9 16,0 6 0-16,0-2-6 0,0 5-7 16,0 0-9-1,0 1-9-15,0-10-1 0,0 4 0 16,3 5 11-16,-1-4-5 16,4 4-2-16,0 5 4 15,0-10 8-15,-1 10 1 16,2-4-4-16,-2 3-10 15,3 0-1-15,-2 2-7 16,-3-6-6-16,2 4 7 16,1-4-7-16,-2 5 11 15,-2-5 4-15,4 10-5 16,-1-10-5-16,2 4-5 16,-2 6 0-16,0-10 0 15,4 4 1-15,-3-3-2 0,-1-1 1 16,2 4 0-16,-5-4 0 15,1-3 0-15,0 3 7 16,-1 4 5-16,1-9-4 16,4 2-3-16,-2 3 0 15,0 0-5-15,2-5 0 16,-2 5 0-16,-2-5 0 16,2 2 0-16,2-2 1 15,-5 1-1-15,4-1 5 16,0 1-4-16,-3-1 4 15,0 2 1-15,-1 7 3 16,4-13 1-16,0 4 2 16,-3 1-2-16,2-1-5 0,-2 1-5 15,4-1 8-15,-5 2-8 16,3 7-1-16,1-13 1 16,0 9-1-16,0-5 1 15,2 5 0-15,-4-3 0 16,1-2 0-16,0 5 0 15,-2-9-1-15,1 9 1 16,1-9-1-16,-2 0 1 16,2 4 0-16,-1-4-1 15,-1 6 1-15,-3-6 0 16,2 0-1-16,-2 4 1 16,0-4 0-16,0 0 0 15,0 5 1-15,0-5 4 0,3 0-5 16,-3 0 5-1,3 0-5-15,-3 4-1 0,2-4 0 16,-2 5 1-16,3-5-1 16,1 4 2-16,-1 5-1 15,2-9 1-15,-2 0-1 16,-1 4 0-16,2-4 0 16,-1 6 1-16,0-6-2 15,-3 4 8-15,0-4-7 16,2 0 0-16,-2 5 7 15,0-5 3-15,0 0-5 16,0 0-5-16,0 0 7 16,0 0-8-16,0 0 1 15,0 0-1-15,0 0 1 0,0 4 0 16,0-4 0-16,0 0 0 16,0 5 5-16,0-5 0 15,0 0-5-15,0 4 1 16,0-4-1-16,0 10 5 15,3-10-5-15,-3 9 0 16,0-5 7-16,0 1 0 16,0-1-2-16,0 1 2 15,0 5 1-15,0-6 6 16,0 5 1-16,0 0 7 16,0 1-6-16,0-1-5 15,0 4-6-15,-3-4-5 16,-2 5 0-16,2 4-1 0,-1-8 1 15,-1-1-1 1,2 4 0-16,1 6 0 0,-5-6 0 16,2 6 1-16,-1-1-1 15,4 1 1-15,-5 3-1 16,2-9 0-16,0 6 0 16,-2 0 0-16,4-1 0 15,-2 5 0-15,-4-5 0 16,3 5 0-16,-2-10 0 15,2 6 1-15,0-1-1 16,1-4 1-16,3-5-1 16,-2 0 0-16,1 4 0 15,0-3 0-15,-2-1 0 0,2 0 0 16,-3 5 1 0,3-5-1-16,0-4 1 0,1 4-1 15,-4 5 0-15,2-5 0 16,2-5 0-16,-1 1 0 15,0 5 0-15,3-6 0 16,0-4 0-16,0 0-1 16,0 5 1-16,0-5 1 15,0 0-1-15,0 0-1 16,0 0 1-16,0 0 0 16,0 0-1-16,0 0 0 15,0 0 1-15,0 0-1 0,0 0 0 16,0 0 1-16,0 0-1 15,0 0 0 1,0 0 0-16,0 0 0 0,0 0 1 16,0 0-1-16,8 0 1 15,2 0 0-15,4 0 0 16,0 0 0-16,3 0 1 16,3 0-1-16,-3 0 1 15,0 0 0-15,-2 0-1 16,-1-5 1-16,1 5 0 15,2-4-1-15,-4-2 1 16,5 2-1-16,-1-1 0 16,-2 5 0-16,-3 0 1 15,-5 0 0-15,-4 0 0 16,0 0 0-16,-3 0 1 0,4 0 5 16,-4 0 5-16,0 0 0 15,0 0 0-15,2 0-6 16,4 0-6-16,-1 0 1 15,2 0-1-15,1 0 1 16,-3 0 7-16,2 0-1 16,-5 0 2-16,-2 0 0 15,0 0 0-15,0 0 1 16,0 0 4-16,0 0 2 16,0 0-2-16,0 0-5 15,0-4-8-15,0 4-1 16,0 0-26-16,0-9-53 15,0 9-56-15,-12-10-174 16,-13 10-223-16,0 0-104 0,1 0-134 16</inkml:trace>
  <inkml:trace contextRef="#ctx0" brushRef="#br0" timeOffset="5564">167 1611 228 0,'0'0'408'0,"0"0"-234"16,0 0-89-16,0 0 12 16,0 0-12-16,0 0-20 15,0 0 3-15,0 0 23 16,0 0 2-16,0 0-19 0,2 0-19 15,-2 0-2-15,0 0-4 16,0 0 15-16,0 0 14 16,0 0-4-16,0 0-9 15,0 0-10-15,0 0-2 16,0 0-3-16,0 0-11 16,0 0-8-16,0 0-6 15,0 0-14-15,0 0-10 16,0 0 1-16,0 0 7 15,0 0 10-15,0 0 4 16,0 0-6-16,0-19-4 16,0-4-6-16,3-14-5 15,2 1-1-15,5-5-1 0,-2 0 1 16,1 0 0 0,2 0 0-16,-2 4-1 0,-1 0 1 15,1 5 0-15,-1 0 0 16,1 4 0-16,2-4 0 15,-2-4 0-15,-1-1 0 16,1 5 8-16,-1-9 8 16,2 4 0-16,-2 1 9 15,-3 5 1-15,4 3-14 16,-1-4-7-16,2 4-4 16,-3-4 4-16,0 4 1 15,-2 6 2-15,1-10 1 16,0 9 13-16,-3 9 9 15,-3 0 1-15,3 5-8 16,-3 9-8-16,0-9 0 0,2 9 1 16,-2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6980">435 704 172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6-15,-3 0-7 16,-2 0 10-16,5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0-15,-3 0 1 16,3 6 16-16,0 7 8 15,-2 1 12-15,-2 4 1 16,4 10-9-16,-3-1 8 0,3 5-6 16,-3-4-5-1,3-1-8-15,0 4 1 0,0-7 6 16,0 3 9-16,0 1 3 16,0 0-6-16,0 3-1 15,-2 1 1-15,-1 0-6 16,3 0-5-16,0 5-9 15,0-14-9-15,0-1-1 16,0-3 1-16,0-5-1 16,0 0 1-16,0-1-1 15,0 2 1-15,0 2-1 16,0-3 0-16,0-4 0 16,0-1 1-16,0-5-2 15,0-4 0-15,0 9 0 16,0-9-1-16,0 0 0 0,0 0 1 15,5 0 1 1,1 0 5-16,3 0-4 0,3 0-1 16,4 0 5-16,-2 0 0 15,6 0 0-15,-3 0 2 16,3 0-1-16,0 0-6 16,1 0 8-16,2-9-7 15,0 5 4-15,-1-5 1 16,-2 3 7-16,0 6 2 15,-5 0 0-15,-4 0 5 16,-3 0 1-16,-1 0 1 16,-4 0 1-16,-1 0-3 0,-2 0 1 15,3 0 14-15,-3 0-6 16,0 0-5-16,0 0-10 16,0 0 4-16,0 0 1 15,0 0-5-15,0 0-6 16,0 0-3-16,0 0-6 15,0 0 1-15,0 0-1 16,0 0-14-16,0-4-77 16,0-14-149-16,0-14-247 15,0 4-229-15</inkml:trace>
  <inkml:trace contextRef="#ctx0" brushRef="#br0" timeOffset="8507">479 609 150 0,'0'0'129'16,"0"0"-96"-16,0 0-25 15,0 0-8-15,0 0-2 16,0 0 2-16,0 0 12 16,-12 0 1-16,9 0 11 15,-2 0-24-15,5 0-10 0,-4 0-10 16,4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3-16,4-1-1 0,-2-1-7 15,1-3 3 1,0-6-8-16,-1-4 1 0,-2 1-1 16,3-1 0-16,-3-5 0 15,4-4-1-15,-4 0 0 16,0 5 0-16,0-5 0 15,3 4 0-15,-3 1 1 16,2-1 0-16,1 2 1 16,-3 7-1-16,3-13 1 15,-1 4-2-15,5-4 0 16,-5 5-3-16,4-5 3 16,-4 0 0-16,5 0 1 15,-2 0 10-15,1 0-5 16,3 0-5-16,-1 0-1 15,4 0 6-15,-2 0-4 0,5 0 6 16,0 0-2 0,-1 0-4-16,1 0 5 0,-5 0-5 15,5 0 4-15,-3 0-5 16,1 0 9-16,5 0-1 16,-4 0 10-16,3 0 1 15,-5 0 9-15,-1 0 5 16,1 0-6-16,-4 0-4 15,1 0-3-15,-1 0-3 16,1 0-6-16,-1 0 4 16,-2 0-4-16,3 0 0 15,-6 0 0-15,2 0 4 16,-1 0 0-16,-4 0-1 0,0 0-7 16,2 0 1-1,-2 0 4-15,0 0 0 0,0 0 1 16,0 0-1-16,0 0 2 15,0 0-14-15,0 0 6 16,0 0-5-16,0 0-1 16,0 0-1-16,0 0-33 15,0 0-114-15,0 0-137 16,0-5-297-16,0-8-579 0</inkml:trace>
  <inkml:trace contextRef="#ctx0" brushRef="#br0" timeOffset="10549">506 594 117 0,'0'0'401'16,"0"0"-225"-16,0 0-86 15,0 0 32-15,0 0-25 16,0 0-20-16,0 0-25 16,7 0 4-16,-7 0 49 15,3 0-5-15,-3 0-42 16,0 0 0-16,0 0 6 16,2 0-16-16,1 0-22 15,0 0-7-15,-1 0 0 16,2 0 3-16,2 0-5 15,-4-4-6-15,4-1 0 0,0 1 1 16,-3-1-2-16,2 1-1 16,0-6-2-16,-1 6 2 15,-1-1-2-15,-3-4 21 16,3-4 22-16,-1-6-27 16,4-3 1-16,-4-1-1 15,2-1-4-15,-1 2-7 16,0-5-2-16,2 3 5 15,-2-2 12-15,3-2-9 16,0 5-9-16,-4-1 7 16,1 7 2-16,-3-2-2 15,4 5-9-15,-4 1-5 16,0-1 4-16,3 5 2 0,-3 0 7 16,0-5 4-16,0 5-1 15,0-9-6-15,0 4-2 16,0-4 1-16,0 3-1 15,-3 2 0-15,-1 4 6 16,-1-1-7-16,2 1-8 16,0 0 5-16,1 5-5 15,-5-5-1-15,2 5 0 16,2-2 8-16,-4 2-2 16,2 4-5-16,-3-5-1 15,1 5 0-15,0 0 0 16,-3 0-12-16,2 0 11 0,0 0 1 15,-1 0 0 1,1 0 0-16,-1 0-1 16,1 0 0-16,-4 0-7 0,4 0 7 15,-4 5 0-15,3 9-1 16,-2-5 1-16,2 0 0 16,1 4 1-16,-1 2-1 15,-2-2 1-15,2 0 1 16,3-7-1-16,1 3 1 15,-2-5 0-15,2 1-1 16,0 3 1-16,-2-2-1 16,4 3 0-16,-2 0 0 15,-3 4 1-15,2 6-1 0,0 0 0 16,1-2-1-16,-2-3 0 16,2 5 0-16,2-2 0 15,1 2 1-15,-1-1-1 16,-1 1 1-16,1 0-1 15,3-2 1-15,0-8-1 16,0 6 0-16,0-6 0 16,0-1-1-16,0 7 1 15,0-2 0-15,0 5 0 16,0 1 1-16,0 4 1 16,0-14 0-16,0 9-1 15,3 0 1-15,1-4 8 16,-4-1 0-16,3 1 0 15,-3-5 2-15,2 0 1 16,-2 6 0-16,3-11-3 0,0 5-8 16,-1 0 2-16,1-5-2 15,4 2 0-15,-5-2 5 16,4 1-5-16,-4-1 0 16,2 1 0-16,-4-5 0 15,3 4 1-15,0-4-1 16,-3 0 0-16,2 0-1 15,1 4 1-15,2-4 0 16,4 0-1-16,-1 0 0 16,7 0-12-16,2 0-10 15,0 0-8-15,6-13-29 16,-3 0-43-16,1-2-49 16,4-2-90-16,-5-2-165 15,-5 5-131-15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3:51.583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213 174 139 0,'0'0'884'0,"0"0"-700"15,0 0 40-15,0 0 38 16,-109 238-101-16,89-169-70 0,3-19-40 15,2 0-7-15,4-8 26 16,2-1 42-16,1-9-23 16,2-14-44-16,-2 1-13 15,5 3-7-15,0-18-13 16,-1 6-3-16,4-10 3 16,0 5 12-16,0-5 53 15,0 0 6-15,0 0-27 16,0 0-30-16,0-15-9 15,4-21-8-15,10-10-9 16,5-18 0-16,5-5-2 16,-1-4-16-16,2 0 6 0,2-5 2 15,-5 14 8 1,-2 5-5-16,-3 4-8 0,1 9 5 16,-6 10 4-16,-4 8 0 15,-3 10 6-15,1 8 0 16,-3 6 1-16,-3 4-1 15,3 0-9-15,-1 0-5 16,4 0 3-16,0 23-9 16,0 18 20-16,3 19 7 15,-4 3 15-15,3 6 5 16,1 0 5-16,2 4 3 16,1-13-3-16,3 4-11 15,-5-14 7-15,5 1 8 16,-1-10-9-16,1 0-6 15,-4-13 2-15,1-2-3 16,-7-7-11-16,2-1-2 16,-5-14-6-16,-2 2 0 0,0-6 1 15,0 0 4-15,0 0-5 16,0 0-1-16,0 0 0 16,0 0-37-16,0 0-44 15,0 0-84-15,0-10-165 16,0-21-261-16,0 12-316 0</inkml:trace>
  <inkml:trace contextRef="#ctx0" brushRef="#br0" timeOffset="337">30 522 831 0,'0'0'256'15,"0"0"-36"-15,0 0 70 16,0 0-67-16,0 0-38 0,0 0-38 16,157 0-62-16,-123 0-48 15,0 0-24-15,6 9-13 16,-8 23-35-16,-6-14-451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3:53.805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42 188 1003 0,'0'0'310'0,"0"0"-95"0,0 0 24 16,-8 247-51-16,8-169-59 16,0-18-48-16,0-15-16 15,0-4 0-15,0-13-10 16,0-9-18-16,0-6-18 15,0-8-8-15,0-5-2 16,0 0 0-16,0 0 1 16,0 0 12-16,0 0-5 15,0 0-13-15,0-18-4 16,-4-14-9-16,1-5-16 16,-2-4-11-16,2 0-5 15,-3-14-23-15,3 5-17 0,-2-6-31 16,5 2 19-16,0 3 17 15,0 10 23-15,0-9 18 16,2 9 23-16,13 3 11 16,0 7 1-16,-2-1 0 15,4 9 0-15,0 5 0 16,1 8-7-16,-1 6 7 16,-3 4 1-16,1 0 6 15,0 0 1-15,-2 0 11 16,1 0 20-16,4 14 1 15,-4 8-6-15,1 6 8 16,-5 4-10-16,-3 0-7 16,-2-4-4-16,-2-1-5 15,-3 0-13-15,0-8 3 0,0-1-6 16,0 1 1 0,-17-6 15-16,-6 6-6 0,-3-15-2 15,0 5-7-15,1 0 0 16,5 0-1-16,6-9 0 15,2 0-1-15,4 0-9 16,1 0-20-16,5 0-11 16,2 0 13-16,0 0 16 15,0 0 5-15,0 0 0 16,0 0-24-16,0 0 11 16,9 0 19-16,11-13 1 15,2 4 2-15,8 0 4 16,-5-1-6-16,4 10 1 15,1 0 0-15,0 0-1 0,0 0 1 16,-3 0 9-16,-5 0 5 16,-2 10 11-16,-8 8 5 15,-1 14-5-15,-2 0-5 16,-1 9 6-16,1-9-10 16,-1 5 4-16,-1-1 0 15,-7-8 5-15,0-10 20 16,0 1 15-16,-7-6 29 15,-15 0 16-15,-4-3-10 16,0-1-39-16,-5 0-30 16,2 0-26-16,-5-9 0 15,-3 0-1-15,-1 0-9 16,-1 0-25-16,7-9-58 0,17-32-75 16,7 9-148-16,8 0-628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29:24.71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496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938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188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282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3423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4049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4996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0:03.655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109 27 182 0,'0'0'342'16,"0"0"-182"-16,0 0-30 15,0 0 3-15,0 0-13 16,0 0-2-16,0-4 48 16,0 4-20-16,0 0-32 15,0 0-18-15,0 0-17 16,0 8-5-16,-4 16 1 0,-7-2-15 15,2 10 4-15,-2 0-2 16,2 0-4-16,-1 1-21 16,-2-1 2-16,4-6-10 15,-2 2 0-15,2-5-7 16,2 0 1-16,1-5-10 16,2-4-7-16,0-4-5 15,3-1-1-15,0-5 0 16,0-4 0-16,0 4 0 15,0-4 0-15,0 0-1 16,0 0 1-16,0 0-6 16,0 0-2-16,0 0 1 15,0 0-17-15,0 0-45 16,0 0-1-16,0-17 16 0,8-11-11 16,7-9-23-16,-1-5 11 15,1 7 34-15,-2 3 30 16,-1-1 0-16,0 1 1 15,-7 5 3-15,3 3 2 16,-5 2 7-16,4 9 0 16,-5-2 0-16,-2 6 1 15,0 5 0-15,3-6 0 16,-3 6 0-16,0 4 8 16,0-5 0-16,0 5 4 15,0 0 8-15,0 0-8 16,0 0 1-16,0 0 4 0,0 0-6 15,0 0-11-15,0 0-1 16,3 0 0-16,-3 0-8 16,0 0 8-16,2 0 0 15,-2 0 0-15,0 0 16 16,4 0 39-16,-1 19 3 16,0 9 10-16,2 13-9 15,0 0-22-15,2 4-2 16,-2 1-7-16,4-5 2 15,-6-9 5-15,2 0-4 16,-2-4-1-16,0 0 4 16,-3-6 5-16,4-3-7 15,-4-2-9-15,2-2-10 0,-2-6-2 16,3 0-10 0,-3-5 6-16,0 0-6 0,3 2 1 15,-3-2-2-15,0-4 0 16,0 0 1-16,0 0 0 15,0 0-1-15,2 0-10 16,-2 0-47-16,0 0-87 16,3-10-25-16,-3-22-47 15,0-22-156-15,0 13-207 16,0 0-246-16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0:18.849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27 0 449 0,'0'0'257'16,"0"0"-95"-16,0 0-5 16,0 0-34-16,0 0-7 15,0 0-9-15,0 0-27 16,-15 10-7-16,15-10 4 16,0 0-12-16,0 0 7 15,0 0-3-15,0 0-1 0,0 0 9 16,0 0 15-16,0 0-26 15,0 5-26-15,-3-5-11 16,3 4 2-16,-2-4 0 16,-2 5-13-16,1-1-8 15,3-4-4-15,0 0 2 16,0 4-8-16,0-4 1 16,0 0-1-16,0 0-1 15,0 0 1-15,0 0-7 16,0 6-8-16,0-2-2 15,15 5 17-15,2-4 14 0,0-1 7 16,-2 1 12-16,-2-5-4 16,2 0 4-16,-1 0-15 15,1 0-1-15,-1 0 3 16,-6 0-5-16,2 0-7 16,-5 0 1-16,0 4-9 15,-5 0-8-15,3 2-11 16,-3-2-68-16,0 5-178 15,0-4-442-15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29:06.15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207 1601 884 0,'0'0'536'16,"0"0"-362"-16,0 0-16 16,0 0 89-16,0 0 10 15,0 0-58-15,0 0-59 0,0 14-26 16,0-14-18-16,0 0-32 15,0 5-22-15,0-5-18 16,0 0-9-16,0 4-9 16,0 1-6-16,0 8-6 15,0 15 0-15,0 13 5 16,12 4 0-16,-2 11 1 16,5-1-1-16,2 4 1 15,-2-18 0-15,2 10-1 16,-4-10 1-16,4 0 0 15,-2-4 0-15,0-5 0 16,-5-5 0-16,2 0-1 16,-7-8 1-16,2-6 0 0,-7-3 0 15,3-5 1-15,-3-1 0 16,0-4-1-16,0 9 1 16,0-9 1-16,0 0-1 15,0 9 0-15,0 1 0 16,0-1-1-16,0 4 1 15,0-3 0-15,0-6 1 16,-6 10-1-16,-6-1 1 16,-2 6-1-16,-3 4 0 15,-1-5-1-15,1 5 0 16,-3-1 0-16,0 2-1 16,0-1-5-16,1-1 5 15,-4 1 0-15,3 1 0 0,0-7 0 16,0 7-1-1,3-2 1-15,0 1 0 0,0-5 0 16,-1 5 0-16,4 0 0 16,2-5 1-16,-2 1-1 15,5-6 1-15,1-4-1 16,2-3 1-16,3-2 0 16,-2 1 0-16,2-5 0 15,3 4 1-15,0-4-1 16,0 0-1-16,0 0 0 15,0 0-6-15,0 0 1 16,0 0-5-16,0 0 1 16,0 0-1-16,0 0 3 15,0 0 2-15,0 0 0 0,0 0 0 16,5 0 5-16,7 0 1 16,-1 0 0-16,3 9 0 15,1-5 0-15,0 11-1 16,5 7 1-16,-3-3-1 15,3 3 1-15,-3-3 1 16,3 0-1-16,-6 3 0 16,2-13 2-16,-1 1 5 15,0 3-1-15,-8-13-4 16,3 9 7-16,-5-9-1 16,2 0 3-16,-7 0 2 15,2 0 1-15,-2 4 2 16,0-4 5-16,0 0-1 0,0 0-4 15,0 0-2-15,0 0-7 16,0 0-6-16,0 0 1 16,0 0-1-16,0 0-1 15,0 0-53-15,-14-4-138 16,-3-37-739-16</inkml:trace>
  <inkml:trace contextRef="#ctx0" brushRef="#br0" timeOffset="3213">221 1569 103 0,'0'0'119'0,"0"0"-58"16,0 0 4-16,0 0 17 0,0 0 9 16,0 0 20-16,0 0-19 15,-12 0-47-15,12 0-9 16,0 0 8-16,0 0-1 16,0 0-11-16,-2 0-12 15,-1 0-6-15,0 0-1 16,-1 0-7-16,2 0 6 15,-1 0 17-15,3 0-3 16,0 0-12-16,0 0-5 16,0 0-8-16,0 0 0 15,-3 0 1-15,1 0-2 16,2 0 0-16,0 0 0 16,0 0-1-16,0 0 0 0,0 0 0 15,-3 0 1 1,3 0 0-16,0 0 0 0,0 0 1 15,0 0 11-15,0 0 11 16,0 0 15-16,0 4 17 16,0-4 0-16,0 0 8 15,0 0 13-15,0 0 2 16,0 0 9-16,0 0-17 16,0 0-19-16,0 0-9 15,0 0-4-15,0 0 3 16,0 0 9-16,0 0 4 15,0 0-1-15,0 0-9 16,0 6 0-16,0-2-6 0,0 5-7 16,0 0-9-1,0 1-9-15,0-10-1 0,0 4 0 16,3 5 11-16,-1-4-5 16,4 4-2-16,0 5 4 15,0-10 8-15,-1 10 1 16,2-4-4-16,-2 3-10 15,3 0-1-15,-2 2-7 16,-3-6-6-16,2 4 7 16,1-4-7-16,-2 5 11 15,-2-5 4-15,4 10-5 16,-1-10-5-16,2 4-5 16,-2 6 0-16,0-10 0 15,4 4 1-15,-3-3-2 0,-1-1 1 16,2 4 0-16,-5-4 0 15,1-3 0-15,0 3 7 16,-1 4 5-16,1-9-4 16,4 2-3-16,-2 3 0 15,0 0-5-15,2-5 0 16,-2 5 0-16,-2-5 0 16,2 2 0-16,2-2 1 15,-5 1-1-15,4-1 5 16,0 1-4-16,-3-1 4 15,0 2 1-15,-1 7 3 16,4-13 1-16,0 4 2 16,-3 1-2-16,2-1-5 0,-2 1-5 15,4-1 8-15,-5 2-8 16,3 7-1-16,1-13 1 16,0 9-1-16,0-5 1 15,2 5 0-15,-4-3 0 16,1-2 0-16,0 5 0 15,-2-9-1-15,1 9 1 16,1-9-1-16,-2 0 1 16,2 4 0-16,-1-4-1 15,-1 6 1-15,-3-6 0 16,2 0-1-16,-2 4 1 16,0-4 0-16,0 0 0 15,0 5 1-15,0-5 4 0,3 0-5 16,-3 0 5-1,3 0-5-15,-3 4-1 0,2-4 0 16,-2 5 1-16,3-5-1 16,1 4 2-16,-1 5-1 15,2-9 1-15,-2 0-1 16,-1 4 0-16,2-4 0 16,-1 6 1-16,0-6-2 15,-3 4 8-15,0-4-7 16,2 0 0-16,-2 5 7 15,0-5 3-15,0 0-5 16,0 0-5-16,0 0 7 16,0 0-8-16,0 0 1 15,0 0-1-15,0 0 1 0,0 4 0 16,0-4 0-16,0 0 0 16,0 5 5-16,0-5 0 15,0 0-5-15,0 4 1 16,0-4-1-16,0 10 5 15,3-10-5-15,-3 9 0 16,0-5 7-16,0 1 0 16,0-1-2-16,0 1 2 15,0 5 1-15,0-6 6 16,0 5 1-16,0 0 7 16,0 1-6-16,0-1-5 15,0 4-6-15,-3-4-5 16,-2 5 0-16,2 4-1 0,-1-8 1 15,-1-1-1 1,2 4 0-16,1 6 0 0,-5-6 0 16,2 6 1-16,-1-1-1 15,4 1 1-15,-5 3-1 16,2-9 0-16,0 6 0 16,-2 0 0-16,4-1 0 15,-2 5 0-15,-4-5 0 16,3 5 0-16,-2-10 0 15,2 6 1-15,0-1-1 16,1-4 1-16,3-5-1 16,-2 0 0-16,1 4 0 15,0-3 0-15,-2-1 0 0,2 0 0 16,-3 5 1 0,3-5-1-16,0-4 1 0,1 4-1 15,-4 5 0-15,2-5 0 16,2-5 0-16,-1 1 0 15,0 5 0-15,3-6 0 16,0-4 0-16,0 0-1 16,0 5 1-16,0-5 1 15,0 0-1-15,0 0-1 16,0 0 1-16,0 0 0 16,0 0-1-16,0 0 0 15,0 0 1-15,0 0-1 0,0 0 0 16,0 0 1-16,0 0-1 15,0 0 0 1,0 0 0-16,0 0 0 0,0 0 1 16,0 0-1-16,8 0 1 15,2 0 0-15,4 0 0 16,0 0 0-16,3 0 1 16,3 0-1-16,-3 0 1 15,0 0 0-15,-2 0-1 16,-1-5 1-16,1 5 0 15,2-4-1-15,-4-2 1 16,5 2-1-16,-1-1 0 16,-2 5 0-16,-3 0 1 15,-5 0 0-15,-4 0 0 16,0 0 0-16,-3 0 1 0,4 0 5 16,-4 0 5-16,0 0 0 15,0 0 0-15,2 0-6 16,4 0-6-16,-1 0 1 15,2 0-1-15,1 0 1 16,-3 0 7-16,2 0-1 16,-5 0 2-16,-2 0 0 15,0 0 0-15,0 0 1 16,0 0 4-16,0 0 2 16,0 0-2-16,0 0-5 15,0-4-8-15,0 4-1 16,0 0-26-16,0-9-53 15,0 9-56-15,-12-10-174 16,-13 10-223-16,0 0-104 0,1 0-134 16</inkml:trace>
  <inkml:trace contextRef="#ctx0" brushRef="#br0" timeOffset="5564">167 1611 228 0,'0'0'408'0,"0"0"-234"16,0 0-89-16,0 0 12 16,0 0-12-16,0 0-20 15,0 0 3-15,0 0 23 16,0 0 2-16,0 0-19 0,2 0-19 15,-2 0-2-15,0 0-4 16,0 0 15-16,0 0 14 16,0 0-4-16,0 0-9 15,0 0-10-15,0 0-2 16,0 0-3-16,0 0-11 16,0 0-8-16,0 0-6 15,0 0-14-15,0 0-10 16,0 0 1-16,0 0 7 15,0 0 10-15,0 0 4 16,0 0-6-16,0-19-4 16,0-4-6-16,3-14-5 15,2 1-1-15,5-5-1 0,-2 0 1 16,1 0 0 0,2 0 0-16,-2 4-1 0,-1 0 1 15,1 5 0-15,-1 0 0 16,1 4 0-16,2-4 0 15,-2-4 0-15,-1-1 0 16,1 5 8-16,-1-9 8 16,2 4 0-16,-2 1 9 15,-3 5 1-15,4 3-14 16,-1-4-7-16,2 4-4 16,-3-4 4-16,0 4 1 15,-2 6 2-15,1-10 1 16,0 9 13-16,-3 9 9 15,-3 0 1-15,3 5-8 16,-3 9-8-16,0-9 0 0,2 9 1 16,-2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6980">435 704 172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6-15,-3 0-7 16,-2 0 10-16,5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0-15,-3 0 1 16,3 6 16-16,0 7 8 15,-2 1 12-15,-2 4 1 16,4 10-9-16,-3-1 8 0,3 5-6 16,-3-4-5-1,3-1-8-15,0 4 1 0,0-7 6 16,0 3 9-16,0 1 3 16,0 0-6-16,0 3-1 15,-2 1 1-15,-1 0-6 16,3 0-5-16,0 5-9 15,0-14-9-15,0-1-1 16,0-3 1-16,0-5-1 16,0 0 1-16,0-1-1 15,0 2 1-15,0 2-1 16,0-3 0-16,0-4 0 16,0-1 1-16,0-5-2 15,0-4 0-15,0 9 0 16,0-9-1-16,0 0 0 0,0 0 1 15,5 0 1 1,1 0 5-16,3 0-4 0,3 0-1 16,4 0 5-16,-2 0 0 15,6 0 0-15,-3 0 2 16,3 0-1-16,0 0-6 16,1 0 8-16,2-9-7 15,0 5 4-15,-1-5 1 16,-2 3 7-16,0 6 2 15,-5 0 0-15,-4 0 5 16,-3 0 1-16,-1 0 1 16,-4 0 1-16,-1 0-3 0,-2 0 1 15,3 0 14-15,-3 0-6 16,0 0-5-16,0 0-10 16,0 0 4-16,0 0 1 15,0 0-5-15,0 0-6 16,0 0-3-16,0 0-6 15,0 0 1-15,0 0-1 16,0 0-14-16,0-4-77 16,0-14-149-16,0-14-247 15,0 4-229-15</inkml:trace>
  <inkml:trace contextRef="#ctx0" brushRef="#br0" timeOffset="8507">479 609 150 0,'0'0'129'16,"0"0"-96"-16,0 0-25 15,0 0-8-15,0 0-2 16,0 0 2-16,0 0 12 16,-12 0 1-16,9 0 11 15,-2 0-24-15,5 0-10 0,-4 0-10 16,4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3-16,4-1-1 0,-2-1-7 15,1-3 3 1,0-6-8-16,-1-4 1 0,-2 1-1 16,3-1 0-16,-3-5 0 15,4-4-1-15,-4 0 0 16,0 5 0-16,0-5 0 15,3 4 0-15,-3 1 1 16,2-1 0-16,1 2 1 16,-3 7-1-16,3-13 1 15,-1 4-2-15,5-4 0 16,-5 5-3-16,4-5 3 16,-4 0 0-16,5 0 1 15,-2 0 10-15,1 0-5 16,3 0-5-16,-1 0-1 15,4 0 6-15,-2 0-4 0,5 0 6 16,0 0-2 0,-1 0-4-16,1 0 5 0,-5 0-5 15,5 0 4-15,-3 0-5 16,1 0 9-16,5 0-1 16,-4 0 10-16,3 0 1 15,-5 0 9-15,-1 0 5 16,1 0-6-16,-4 0-4 15,1 0-3-15,-1 0-3 16,1 0-6-16,-1 0 4 16,-2 0-4-16,3 0 0 15,-6 0 0-15,2 0 4 16,-1 0 0-16,-4 0-1 0,0 0-7 16,2 0 1-1,-2 0 4-15,0 0 0 0,0 0 1 16,0 0-1-16,0 0 2 15,0 0-14-15,0 0 6 16,0 0-5-16,0 0-1 16,0 0-1-16,0 0-33 15,0 0-114-15,0 0-137 16,0-5-297-16,0-8-579 0</inkml:trace>
  <inkml:trace contextRef="#ctx0" brushRef="#br0" timeOffset="10549">506 594 117 0,'0'0'401'16,"0"0"-225"-16,0 0-86 15,0 0 32-15,0 0-25 16,0 0-20-16,0 0-25 16,7 0 4-16,-7 0 49 15,3 0-5-15,-3 0-42 16,0 0 0-16,0 0 6 16,2 0-16-16,1 0-22 15,0 0-7-15,-1 0 0 16,2 0 3-16,2 0-5 15,-4-4-6-15,4-1 0 0,0 1 1 16,-3-1-2-16,2 1-1 16,0-6-2-16,-1 6 2 15,-1-1-2-15,-3-4 21 16,3-4 22-16,-1-6-27 16,4-3 1-16,-4-1-1 15,2-1-4-15,-1 2-7 16,0-5-2-16,2 3 5 15,-2-2 12-15,3-2-9 16,0 5-9-16,-4-1 7 16,1 7 2-16,-3-2-2 15,4 5-9-15,-4 1-5 16,0-1 4-16,3 5 2 0,-3 0 7 16,0-5 4-16,0 5-1 15,0-9-6-15,0 4-2 16,0-4 1-16,0 3-1 15,-3 2 0-15,-1 4 6 16,-1-1-7-16,2 1-8 16,0 0 5-16,1 5-5 15,-5-5-1-15,2 5 0 16,2-2 8-16,-4 2-2 16,2 4-5-16,-3-5-1 15,1 5 0-15,0 0 0 16,-3 0-12-16,2 0 11 0,0 0 1 15,-1 0 0 1,1 0 0-16,-1 0-1 16,1 0 0-16,-4 0-7 0,4 0 7 15,-4 5 0-15,3 9-1 16,-2-5 1-16,2 0 0 16,1 4 1-16,-1 2-1 15,-2-2 1-15,2 0 1 16,3-7-1-16,1 3 1 15,-2-5 0-15,2 1-1 16,0 3 1-16,-2-2-1 16,4 3 0-16,-2 0 0 15,-3 4 1-15,2 6-1 0,0 0 0 16,1-2-1-16,-2-3 0 16,2 5 0-16,2-2 0 15,1 2 1-15,-1-1-1 16,-1 1 1-16,1 0-1 15,3-2 1-15,0-8-1 16,0 6 0-16,0-6 0 16,0-1-1-16,0 7 1 15,0-2 0-15,0 5 0 16,0 1 1-16,0 4 1 16,0-14 0-16,0 9-1 15,3 0 1-15,1-4 8 16,-4-1 0-16,3 1 0 15,-3-5 2-15,2 0 1 16,-2 6 0-16,3-11-3 0,0 5-8 16,-1 0 2-16,1-5-2 15,4 2 0-15,-5-2 5 16,4 1-5-16,-4-1 0 16,2 1 0-16,-4-5 0 15,3 4 1-15,0-4-1 16,-3 0 0-16,2 0-1 15,1 4 1-15,2-4 0 16,4 0-1-16,-1 0 0 16,7 0-12-16,2 0-10 15,0 0-8-15,6-13-29 16,-3 0-43-16,1-2-49 16,4-2-90-16,-5-2-165 15,-5 5-131-15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3:51.583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213 174 139 0,'0'0'884'0,"0"0"-700"15,0 0 40-15,0 0 38 16,-109 238-101-16,89-169-70 0,3-19-40 15,2 0-7-15,4-8 26 16,2-1 42-16,1-9-23 16,2-14-44-16,-2 1-13 15,5 3-7-15,0-18-13 16,-1 6-3-16,4-10 3 16,0 5 12-16,0-5 53 15,0 0 6-15,0 0-27 16,0 0-30-16,0-15-9 15,4-21-8-15,10-10-9 16,5-18 0-16,5-5-2 16,-1-4-16-16,2 0 6 0,2-5 2 15,-5 14 8 1,-2 5-5-16,-3 4-8 0,1 9 5 16,-6 10 4-16,-4 8 0 15,-3 10 6-15,1 8 0 16,-3 6 1-16,-3 4-1 15,3 0-9-15,-1 0-5 16,4 0 3-16,0 23-9 16,0 18 20-16,3 19 7 15,-4 3 15-15,3 6 5 16,1 0 5-16,2 4 3 16,1-13-3-16,3 4-11 15,-5-14 7-15,5 1 8 16,-1-10-9-16,1 0-6 15,-4-13 2-15,1-2-3 16,-7-7-11-16,2-1-2 16,-5-14-6-16,-2 2 0 0,0-6 1 15,0 0 4-15,0 0-5 16,0 0-1-16,0 0 0 16,0 0-37-16,0 0-44 15,0 0-84-15,0-10-165 16,0-21-261-16,0 12-316 0</inkml:trace>
  <inkml:trace contextRef="#ctx0" brushRef="#br0" timeOffset="337">30 522 831 0,'0'0'256'15,"0"0"-36"-15,0 0 70 16,0 0-67-16,0 0-38 0,0 0-38 16,157 0-62-16,-123 0-48 15,0 0-24-15,6 9-13 16,-8 23-35-16,-6-14-451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3:53.805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42 188 1003 0,'0'0'310'0,"0"0"-95"0,0 0 24 16,-8 247-51-16,8-169-59 16,0-18-48-16,0-15-16 15,0-4 0-15,0-13-10 16,0-9-18-16,0-6-18 15,0-8-8-15,0-5-2 16,0 0 0-16,0 0 1 16,0 0 12-16,0 0-5 15,0 0-13-15,0-18-4 16,-4-14-9-16,1-5-16 16,-2-4-11-16,2 0-5 15,-3-14-23-15,3 5-17 0,-2-6-31 16,5 2 19-16,0 3 17 15,0 10 23-15,0-9 18 16,2 9 23-16,13 3 11 16,0 7 1-16,-2-1 0 15,4 9 0-15,0 5 0 16,1 8-7-16,-1 6 7 16,-3 4 1-16,1 0 6 15,0 0 1-15,-2 0 11 16,1 0 20-16,4 14 1 15,-4 8-6-15,1 6 8 16,-5 4-10-16,-3 0-7 16,-2-4-4-16,-2-1-5 15,-3 0-13-15,0-8 3 0,0-1-6 16,0 1 1 0,-17-6 15-16,-6 6-6 0,-3-15-2 15,0 5-7-15,1 0 0 16,5 0-1-16,6-9 0 15,2 0-1-15,4 0-9 16,1 0-20-16,5 0-11 16,2 0 13-16,0 0 16 15,0 0 5-15,0 0 0 16,0 0-24-16,0 0 11 16,9 0 19-16,11-13 1 15,2 4 2-15,8 0 4 16,-5-1-6-16,4 10 1 15,1 0 0-15,0 0-1 0,0 0 1 16,-3 0 9-16,-5 0 5 16,-2 10 11-16,-8 8 5 15,-1 14-5-15,-2 0-5 16,-1 9 6-16,1-9-10 16,-1 5 4-16,-1-1 0 15,-7-8 5-15,0-10 20 16,0 1 15-16,-7-6 29 15,-15 0 16-15,-4-3-10 16,0-1-39-16,-5 0-30 16,2 0-26-16,-5-9 0 15,-3 0-1-15,-1 0-9 16,-1 0-25-16,7-9-58 0,17-32-75 16,7 9-148-16,8 0-628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43:19.240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22 2055 222 0,'0'0'272'0,"0"0"-135"16,0 0-26-16,0 0-20 16,0 0-22-16,0 0-18 15,0 0-9-15,0 0 8 16,0 0 1-16,0 0-11 16,0 0 11-16,0 0 14 0,0 0 23 15,0 0 17 1,0 0 1-16,0 0 2 0,0 0-6 15,0 0-13-15,0 0-10 16,0 0-6-16,0 0-29 16,-3 0-13-16,3 0-2 15,0 0 5-15,-2 0 0 16,2 0-6-16,-1 0-9 16,1 0-4-16,0 0-3 15,0 0 0-15,-2 0-11 16,2 0 11-16,-2 0-3 15,2 0-8-15,0 0 8 16,-1 0 0-16,1 0 3 16,0 0 11-16,-3 0 4 15,2 0-14-15,1 0-4 0,-2 0-3 16,0 0-4-16,2-6-1 16,0 6 1-16,-1 0-1 15,1-6 0-15,0 6-1 16,-2 0 1-16,2 0-1 15,0 0 0-15,0 0 0 16,0 0-1-16,0 0 1 16,0 0-1-16,0 0 0 15,0 0 0-15,0 0-1 16,0-2 1-16,0 2 0 16,0-3 0-16,0 0 1 15,0 0 0-15,0 0 0 16,0 3 0-16,0-6-6 0,0 6 6 15,0-5-2-15,0 2-5 16,0-3 6-16,2 3 0 16,-1 0 1-16,1-2 0 15,-2 5 0-15,0-6 1 16,0 6 0-16,0 0-1 16,0 0 0-16,0 0-1 15,2 0 0-15,-2 0 0 16,1 0-1-16,2 0 1 15,-2-6-1-15,-1 3 1 0,0 3 0 16,2 0 0 0,-2 0 0-16,0 0 0 0,2-3 0 15,-1 3-6-15,4 0 7 16,-2-2-1-16,-1 2 1 16,1-4 0-16,-1 4 0 15,0-2 0-15,0 2 0 16,-2 0 0-16,1 0 0 15,1 0 0-15,1 0-1 16,2 0 1-16,-2 0 0 16,0 0-1-16,1 0 2 15,0 0-2-15,-1 0 2 16,1 0-1-16,0 0 0 16,-3 0 0-16,1 0 0 15,-2 0 0-15,2 0 0 0,-2 0 0 16,2 0 0-1,0 0 0-15,-1 0 0 0,1 0 0 16,-2 0 0-16,2 0 0 16,-2 0 0-16,0 0 0 15,1 0 1-15,-1 0 0 16,0 0-1-16,2 0 1 16,-2 0 0-16,3 2-1 15,-2 2 0-15,1-2 0 16,0 4 0-16,-1 0 0 15,1-6 1-15,0 6-1 16,0-6 0-16,0 5 0 16,-1-5 0-16,1 3 0 15,1-3 0-15,0 3 0 16,-1-3 0-16,-1 0 0 0,-1 3 1 16,2-3-1-16,-2 0 0 15,0 0 0-15,0 0 1 16,0 0 1-16,0 0-1 15,0 0-1-15,0 0 0 16,0 0 1-16,0 0-1 16,0 0 1-16,0 0 0 15,0 0 0-15,0 0 0 16,0 0-1-16,0 0 0 16,0 0-1-16,0 0 1 0,0 0 0 15,0 0 0 1,0 0 0-16,0 0 0 0,0 0 0 15,0 0 0-15,0 0 0 16,0 0 1-16,0 0 0 16,0 0 0-16,0 0 1 15,0 0-1-15,0 0 1 16,0 0-1-16,0 0 0 16,0 0 0-16,0 0 0 15,0 0-1-15,0 0 1 16,0 0 0-16,0 0 0 15,0 0 0-15,0 0-1 16,0 0 1-16,0 0-1 0,0 0 0 16,0 0 0-1,0 0 0-15,0 0 2 0,0 0 4 16,0 0 1 0,0 0 11-16,0 0 1 0,0 0 0 15,0 0-4-15,0 0-6 16,0 0-3-16,0 0-5 15,0 0 5-15,0-3-5 16,0 0 8-16,0 0-2 16,0-8-5-16,0 5-1 15,-2 0 0-15,1 0 0 16,-1 4 1-16,2-4-2 16,-3 0 6-16,2 4-5 15,-1-4 1-15,2 2-1 16,-2 2 7-16,1-4-7 15,-1 0 0-15,0 6 1 0,0-8-1 16,0 2-1-16,1 0 1 16,1 6 0-16,-2-6 0 15,2 1 5-15,-2 2 6 16,2-3-2-16,0 0-4 16,-1 6-4-16,1-5-1 15,-3-4 5-15,1 0-5 16,1 7-1-16,1-4 2 15,-2 0-1-15,2-2 0 16,-2 2 5-16,2 0-5 16,-1 0 10-16,-1 0-2 15,2 0 2-15,-2 4 0 0,0-4-4 16,0 0-5-16,2 0 4 16,-1 6-5-16,-1-8 0 15,0 5 0-15,0 0 1 16,0-3-1-16,2 1 0 15,-2 5-1-15,2-9 1 16,-1 6-1-16,1-3 1 16,-2 4-1-16,0-4 1 15,2 6 0-15,-2-6-1 16,2 3 2-16,-2-2-1 16,2 1 0-16,0 2 0 15,-1 2 0-15,-1-6-1 16,0 0 1-16,2 0 0 15,-1 0-1-15,1 4 0 16,-2-4 1-16,2 0-1 16,0-2 1-16,-3 2-1 0,3 0 0 15,-1 0 0-15,1 1 0 16,0 5 1-16,-2-9 1 16,2 6 4-16,-2 0-6 15,2 0 1-15,-1 1-1 16,1 2 1-16,0-6 0 15,-2 6-1-15,2-6 1 16,0 3-1-16,0 0 1 16,-2 1-1-16,2-2-1 15,0 2 1-15,0 2 1 16,-2 0-1-16,2-6 1 16,0 6-1-16,-2-8 1 15,2 4-1-15,-1 2 0 16,1-4 0-16,0 6 0 15,0-6 0-15,-2 0 0 0,2 0 0 16,0 4-1-16,-2-1 1 16,2 0 1-16,-1 0-1 15,1 0 0-15,-3 3 0 16,3-6 0-16,-2 6 0 16,2-5 1-16,0 5-1 15,0-3 0-15,0 3 0 16,0 0 0-16,0 0 0 15,0 0 0-15,0-3 0 0,0 3 0 16,0-3 0 0,0 0 0-16,0 0 0 0,0 3 0 15,0-5 0-15,0 5-1 16,0-6 1-16,0 6-1 16,0-6 1-1,0 3 0-15,0 0 0 0,0 1 0 16,0-2-1-16,0 2 1 15,0-4-1-15,0 6 0 16,0-8 1-16,0 4-1 16,0 2 1-16,0-2 0 15,0 2-1-15,0 2 0 16,0-6 1-16,2 6-1 16,-2-6 1-16,3 0-1 0,0 4 1 15,-1-4 0 1,-1 0 0-16,1 0-1 0,0 1 1 15,-2 2 0-15,2-3 0 16,0 3 0-16,1 0-1 16,-1-2 1-16,2-1 0 15,-2 3-1-15,1 0 1 16,-1-3 0-16,-1 4 0 16,-1 2 0-16,2 0 0 15,0-6-1-15,0 6 1 16,0-9 0-16,-1 6 1 15,3-3-1-15,-2 4 0 16,0-4 0-16,1 6 0 0,-1-6 0 16,2-2-1-1,-1 4 1-15,1-1 0 0,-1 2 0 16,0 3 0-16,0-6 0 16,0 0 0-16,1 1 0 15,0-1 0-15,-1 0 0 16,-1 3 0-16,2-2 0 15,-2-1 0-15,-1 0 0 16,3 3 0-16,-3-2 0 16,3-1 0-16,-2 0 0 15,1 0 0-15,-1 0 0 16,2 4 0-16,-2-4 0 16,1-2 0-16,-1 4 0 15,2-2 0-15,-2 1 0 16,1 2 0-16,-1-3 0 0,-1 0 0 15,4 1 0 1,-2 2 0-16,-1-3 0 0,1 0 1 16,1-2-1-16,-2 2 0 15,1 0 0-15,-1 1 0 16,0 5 0-16,2-6 0 16,-3-3 0-16,1 4 0 15,0-1 0-15,2 0 0 16,-3 6 0-16,1-6 0 15,0 0 0-15,-1 0 0 16,1 4 0-16,1-4 0 16,-2 6 0-16,-1 0 0 0,2-6 0 15,0 4 0-15,-1-4 0 16,1 3-1-16,0-3 1 16,2 3 0-16,-3-3 0 15,3 6 0-15,0-8-1 16,-2 5 1-16,1 0-1 15,-1 0 1-15,2 0 0 16,-3 3 0-16,1-5 0 16,0 5 1-16,-1-6-2 15,1 3 2-15,2 0-1 16,-2 0 0-16,1 0 0 16,-1 1 0-16,2-2 0 15,-1 2-1-15,1 2 1 0,-1-6 0 16,0 0 0-16,0 4 0 15,-1-2 0-15,1 2 0 16,1-2 0-16,-1 2 0 16,-1-4 0-16,2 0 1 15,-2 0-1-15,0 4 0 16,-1-1 0-16,1 0 0 16,0 0 0-16,-2 3 0 15,1-3 1-15,2 3-1 16,-3 0 1-16,1-6-1 15,1 4 0-15,1-4 0 16,-1 0 0-16,2 3-1 16,-2 0 1-16,0-2 1 15,1 5-1-15,-1-6 0 16,0 3 0-16,0-3 0 0,-1 3-1 16,3 1 1-16,-3-4 1 15,2 0-1-15,-1 3 0 16,-1 0 0-16,1 3 0 15,-2-2 0-15,2-2-1 16,-1 2 2-16,3-2-1 16,0 2 0-16,-1-4 0 15,3 0 0-15,-3 0 0 16,1 1 0-16,-2 2 0 16,0 3 0-16,-1-6 0 15,1 6 0-15,-2 0 0 16,2 0 0-16,-2-6 0 0,1 6 1 15,-1 0-1-15,0 0 6 16,0 0-4-16,0 0 5 16,0 0-6-16,0 0 0 15,0 0 7-15,0 0-7 16,0 0-1-16,0 0 1 16,0 0 1-16,0 0-1 15,0 0 0-15,0 0 7 16,0 0-2-16,0 0 0 15,0 0 0-15,0 0-5 16,0 0 5-16,0 0-5 16,0 0 0-16,0 0 0 15,0 0 0-15,0 0-1 0,0 0 0 16,0 0 1-16,0 0-1 16,0 0 0-16,0 0 1 15,0 0 0-15,0 0 0 16,0 0 5-16,0 0 3 15,0 0 18-15,0 0-6 16,0 0-8-16,0 0 1 16,0 0-4-16,0 0 1 15,0 0-2-15,0 0-3 16,0 0 1-16,0 0 3 16,-1 0-2-16,-3 0-7 15,1 0 8-15,-3 0-1 16,1 0-7-16,-1 0 0 15,1 0 0-15,0 0 0 0,1 0 0 16,-2 0-1-16,1 0 0 16,0 0 1-16,0 6 0 15,0-6 0-15,-1 0 0 16,2 0 0-16,0 0 0 16,1 0 0-16,0 0 0 15,-3 0 0-15,2 0 0 16,-3 0 5-16,2 0-5 15,-3 0 0-15,2-8 7 16,0 2-7-16,1 0 0 16,1 0 5-16,0 6-5 15,3-8 5-15,-3 5-5 16,3-3 5-16,-2 3-5 16,0 0 5-16,1 1-6 0,1-4 1 15,-1 0-1 1,-1 0 6-16,0-2 2 0,1 2-7 15,-1-6-1-15,-1 4 1 16,2-4 5-16,-1 4-4 16,1-4-1-16,1 6 5 15,-2-5-5-15,0 2-1 16,1 4 1-16,2-7 0 16,-2 4-1-16,2 2 0 15,-1-6 1-15,-2 4-1 16,3-1 1-16,-1 0-1 15,1-2 0-15,0 2 0 0,-2-5 0 16,0 2 0 0,2-2 0-16,-1 3 0 0,1-1 0 15,0 0 0-15,0 4 0 16,0-6 0-16,0 2-1 16,0 0 1-16,0 1 0 15,0 2 0-15,0-5 1 16,0 5-1-16,0 1 0 15,0 2-1-15,0 0 1 16,0 4 1-16,0-2-1 16,0 2-1-16,0-4 1 15,0 0-1-15,0 4 1 16,0-4 0-16,0 0-1 16,0 3 1-16,0 0 0 15,0-3 0-15,0-2 0 0,0 2 0 16,0 0 0-16,0 0-1 15,0 1 1-15,0-4 0 16,0 3-1-16,0 1 2 16,0-1-1-16,0 0 0 15,0 0 0-15,0 4 0 16,0-2-1-16,0-2 1 16,0 4 0-16,0 2 0 15,0 0 1-15,0-6-1 16,0 4 0-16,0 2 0 15,0-4 0-15,0 4 0 16,0 0 0-16,0-2-1 16,0-2 1-16,0-1 1 0,0 2-1 15,0 3 0-15,1-8 0 16,-1 2 0-16,2 3 0 16,-2-3 1-16,2 3-1 15,-2-3-1-15,1 1 0 16,-1 2 1-16,3-3 0 15,-3 3-1-15,0-3 1 16,1 4 0-16,-1-4 0 16,0 3 0-16,2-6 0 15,-2 3 0-15,0-2-1 16,2 0 1-16,-2 2 0 16,1-3 1-16,1 0-1 0,-2 1 0 15,3 2-1-15,-2 0 1 16,1-2 0-16,-2-1 0 15,2 3 0-15,-2 3 0 16,1-2-1-16,-1-1 1 16,2 3-1-16,-2-3 0 15,2 1 0-15,0-1-1 16,0 0 1-16,-1-2 0 16,1 2 0-16,0 0-1 15,-1 6 1-15,2-6 1 16,-3 4-1-16,0-2 1 15,2 4 0-15,-2-2 0 16,0 2 0-16,0-4 0 16,0 4 0-16,0 0 1 15,0 0-1-15,0 0 1 0,0 0-1 16,0 0 0-16,0 0 0 16,0 0 0-16,0 0 0 15,0 0 0-15,0 0 0 16,0 0-1-16,0 0 1 15,0 0-23-15,6-2-78 16,3-1-367-16,-1 0-504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31:58.90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623 1601 884 0,'0'0'536'16,"0"0"-362"-16,0 0-16 16,0 0 89-16,0 0 10 15,0 0-58-15,0 0-59 0,0 14-26 16,0-14-18-16,0 0-32 15,0 5-22-15,0-5-18 16,0 0-9-16,0 4-9 16,0 1-6-16,0 8-6 15,0 15 0-15,0 13 5 16,-12 4 0-16,2 11 1 16,-5-1-1-16,-2 4 1 15,2-18 0-15,-2 10-1 16,4-10 1-16,-4 0 0 15,2-4 0-15,0-5 0 16,5-5 0-16,-2 0-1 16,7-8 1-16,-2-6 0 0,7-3 0 15,-3-5 1-15,3-1 0 16,0-4-1-16,0 9 1 16,0-9 1-16,0 0-1 15,0 9 0-15,0 1 0 16,0-1-1-16,0 4 1 15,0-3 0-15,0-6 1 16,6 10-1-16,6-1 1 16,2 6-1-16,3 4 0 15,1-5-1-15,-1 5 0 16,3-1 0-16,0 2-1 16,0-1-5-16,-1-1 5 15,4 1 0-15,-3 1 0 0,0-7 0 16,0 7-1-1,-3-2 1-15,0 1 0 0,0-5 0 16,1 5 0-16,-4 0 0 16,-2-5 1-16,2 1-1 15,-5-6 1-15,-1-4-1 16,-2-3 1-16,-3-2 0 16,2 1 0-16,-1-5 0 15,-4 4 1-15,0-4-1 16,0 0-1-16,0 0 0 15,0 0-6-15,0 0 1 16,0 0-5-16,0 0 1 16,0 0-1-16,0 0 3 15,0 0 2-15,0 0 0 0,0 0 0 16,-6 0 5-16,-6 0 1 16,1 0 0-16,-3 9 0 15,-1-5 0-15,0 11-1 16,-5 7 1-16,3-3-1 15,-3 3 1-15,3-3 1 16,-3 0-1-16,6 3 0 16,-2-13 2-16,1 1 5 15,0 3-1-15,8-13-4 16,-3 9 7-16,5-9-1 16,-2 0 3-16,7 0 2 15,-2 0 1-15,2 4 2 16,0-4 5-16,0 0-1 0,0 0-4 15,0 0-2-15,0 0-7 16,0 0-6-16,0 0 1 16,0 0-1-16,0 0-1 15,0 0-53-15,14-4-138 16,3-37-739-16</inkml:trace>
  <inkml:trace contextRef="#ctx0" brushRef="#br0" timeOffset="1.95">609 1569 103 0,'0'0'119'0,"0"0"-58"16,0 0 4-16,0 0 17 0,0 0 9 16,0 0 20-16,0 0-19 15,12 0-47-15,-12 0-9 16,0 0 8-16,0 0-1 16,0 0-11-16,2 0-12 15,1 0-6-15,0 0-1 16,1 0-7-16,-2 0 6 15,1 0 17-15,-3 0-3 16,0 0-12-16,0 0-5 16,0 0-8-16,0 0 0 15,3 0 1-15,-1 0-2 16,-2 0 0-16,0 0 0 16,0 0-1-16,0 0 0 0,0 0 0 15,3 0 1 1,-3 0 0-16,0 0 0 0,0 0 1 15,0 0 11-15,0 0 11 16,0 0 15-16,0 4 17 16,0-4 0-16,0 0 8 15,0 0 13-15,0 0 2 16,0 0 9-16,0 0-17 16,0 0-19-16,0 0-9 15,0 0-4-15,0 0 3 16,0 0 9-16,0 0 4 15,0 0-1-15,0 0-9 16,0 6 0-16,0-2-6 0,0 5-7 16,0 0-9-1,0 1-9-15,0-10-1 0,0 4 0 16,-3 5 11-16,1-4-5 16,-4 4-2-16,0 5 4 15,0-10 8-15,1 10 1 16,-2-4-4-16,2 3-10 15,-3 0-1-15,2 2-7 16,3-6-6-16,-2 4 7 16,-1-4-7-16,2 5 11 15,2-5 4-15,-4 10-5 16,1-10-5-16,-2 4-5 16,2 6 0-16,0-10 0 15,-4 4 1-15,3-3-2 0,1-1 1 16,-2 4 0-16,5-4 0 15,-1-3 0-15,0 3 7 16,1 4 5-16,-1-9-4 16,-4 2-3-16,2 3 0 15,0 0-5-15,-2-5 0 16,2 5 0-16,2-5 0 16,-3 2 0-16,-1-2 1 15,5 1-1-15,-4-1 5 16,0 1-4-16,3-1 4 15,0 2 1-15,1 7 3 16,-4-13 1-16,0 4 2 16,3 1-2-16,-2-1-5 0,2 1-5 15,-4-1 8-15,5 2-8 16,-3 7-1-16,-1-13 1 16,0 9-1-16,0-5 1 15,-2 5 0-15,4-3 0 16,-1-2 0-16,0 5 0 15,2-9-1-15,-1 9 1 16,-1-9-1-16,2 0 1 16,-2 4 0-16,1-4-1 15,1 6 1-15,3-6 0 16,-2 0-1-16,2 4 1 16,0-4 0-16,0 0 0 15,0 5 1-15,0-5 4 0,-3 0-5 16,3 0 5-1,-3 0-5-15,3 4-1 0,-2-4 0 16,2 5 1-16,-3-5-1 16,-1 4 2-16,1 5-1 15,-2-9 1-15,2 0-1 16,1 4 0-16,-2-4 0 16,1 6 1-16,0-6-2 15,3 4 8-15,0-4-7 16,-2 0 0-16,2 5 7 15,0-5 3-15,0 0-5 16,0 0-5-16,0 0 7 16,0 0-8-16,0 0 1 15,0 0-1-15,0 0 1 0,0 4 0 16,0-4 0-16,0 0 0 16,0 5 5-16,0-5 0 15,0 0-5-15,0 4 1 16,0-4-1-16,0 10 5 15,-3-10-5-15,3 9 0 16,0-5 7-16,0 1 0 16,0-1-2-16,0 1 2 15,0 5 1-15,0-6 6 16,0 5 1-16,0 0 7 16,0 1-6-16,0-1-5 15,0 4-6-15,3-4-5 16,2 5 0-16,-2 4-1 0,1-8 1 15,1-1-1 1,-2 4 0-16,-1 6 0 0,5-6 0 16,-2 6 1-16,1-1-1 15,-4 1 1-15,5 3-1 16,-2-9 0-16,0 6 0 16,2 0 0-16,-4-1 0 15,2 5 0-15,4-5 0 16,-3 5 0-16,2-10 0 15,-2 6 1-15,0-1-1 16,-1-4 1-16,-3-5-1 16,2 0 0-16,-1 4 0 15,0-3 0-15,2-1 0 0,-2 0 0 16,3 5 1 0,-3-5-1-16,0-4 1 0,-1 4-1 15,4 5 0-15,-2-5 0 16,-2-5 0-16,1 1 0 15,0 5 0-15,-3-6 0 16,0-4 0-16,0 0-1 16,0 5 1-16,0-5 1 15,0 0-1-15,0 0-1 16,0 0 1-16,0 0 0 16,0 0-1-16,0 0 0 15,0 0 1-15,0 0-1 0,0 0 0 16,0 0 1-16,0 0-1 15,0 0 0 1,0 0 0-16,0 0 0 0,0 0 1 16,0 0-1-16,-8 0 1 15,-2 0 0-15,-4 0 0 16,0 0 0-16,-3 0 1 16,-3 0-1-16,3 0 1 15,0 0 0-15,2 0-1 16,1-5 1-16,-1 5 0 15,-2-4-1-15,4-2 1 16,-5 2-1-16,1-1 0 16,2 5 0-16,3 0 1 15,5 0 0-15,4 0 0 16,0 0 0-16,3 0 1 0,-4 0 5 16,4 0 5-16,0 0 0 15,0 0 0-15,-2 0-6 16,-4 0-6-16,1 0 1 15,-2 0-1-15,-1 0 1 16,3 0 7-16,-2 0-1 16,5 0 2-16,2 0 0 15,0 0 0-15,0 0 1 16,0 0 4-16,0 0 2 16,0 0-2-16,0 0-5 15,0-4-8-15,0 4-1 16,0 0-26-16,0-9-53 15,0 9-56-15,12-10-174 16,13 10-223-16,0 0-104 0,-1 0-134 16</inkml:trace>
  <inkml:trace contextRef="#ctx0" brushRef="#br0" timeOffset="2.95">663 1611 228 0,'0'0'408'0,"0"0"-234"16,0 0-89-16,0 0 12 16,0 0-12-16,0 0-20 15,0 0 3-15,0 0 23 16,0 0 2-16,0 0-19 0,-2 0-19 15,2 0-2-15,0 0-4 16,0 0 15-16,0 0 14 16,0 0-4-16,0 0-9 15,0 0-10-15,0 0-2 16,0 0-3-16,0 0-11 16,0 0-8-16,0 0-6 15,0 0-14-15,0 0-10 16,0 0 1-16,0 0 7 15,0 0 10-15,0 0 4 16,0 0-6-16,0-19-4 16,0-4-6-16,-3-14-5 15,-2 1-1-15,-5-5-1 0,2 0 1 16,-1 0 0 0,-2 0 0-16,2 4-1 0,1 0 1 15,-1 5 0-15,1 0 0 16,-1 4 0-16,-2-4 0 15,2-4 0-15,1-1 0 16,-1 5 8-16,1-9 8 16,-2 4 0-16,2 1 9 15,3 5 1-15,-4 3-14 16,1-4-7-16,-2 4-4 16,3-4 4-16,-1 4 1 15,3 6 2-15,-1-10 1 16,0 9 13-16,3 9 9 15,3 0 1-15,-3 5-8 16,3 9-8-16,0-9 0 0,-2 9 1 16,2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3.95">394 704 172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6-15,3 0-7 16,2 0 10-16,-5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0-15,3 0 1 16,-3 6 16-16,0 7 8 15,2 1 12-15,2 4 1 16,-4 10-9-16,3-1 8 0,-3 5-6 16,3-4-5-1,-3-1-8-15,0 4 1 0,0-7 6 16,0 3 9-16,0 1 3 16,0 0-6-16,0 3-1 15,2 1 1-15,1 0-6 16,-3 0-5-16,0 5-9 15,0-14-9-15,0-1-1 16,0-3 1-16,0-5-1 16,0 0 1-16,0-1-1 15,0 2 1-15,0 2-1 16,0-3 0-16,0-4 0 16,0-1 1-16,0-5-2 15,0-4 0-15,0 9 0 16,0-9-1-16,0 0 0 0,0 0 1 15,-5 0 1 1,-1 0 5-16,-3 0-4 0,-3 0-1 16,-4 0 5-16,2 0 0 15,-6 0 0-15,3 0 2 16,-3 0-1-16,0 0-6 16,-1 0 8-16,-2-9-7 15,0 5 4-15,1-5 1 16,2 3 7-16,0 6 2 15,5 0 0-15,4 0 5 16,3 0 1-16,1 0 1 16,4 0 1-16,1 0-3 0,2 0 1 15,-3 0 14-15,3 0-6 16,0 0-5-16,0 0-10 16,0 0 4-16,0 0 1 15,0 0-5-15,0 0-6 16,0 0-3-16,0 0-6 15,0 0 1-15,0 0-1 16,0 0-14-16,0-4-77 16,0-14-149-16,0-14-247 15,0 4-229-15</inkml:trace>
  <inkml:trace contextRef="#ctx0" brushRef="#br0" timeOffset="4.95">350 609 150 0,'0'0'129'16,"0"0"-96"-16,0 0-25 15,0 0-8-15,0 0-2 16,0 0 2-16,0 0 12 16,12 0 1-16,-9 0 11 15,2 0-24-15,-5 0-10 0,4 0-10 16,-4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3-16,-4-1-1 0,2-1-7 15,-1-3 3 1,0-6-8-16,1-4 1 0,2 1-1 16,-3-1 0-16,3-5 0 15,-4-4-1-15,4 0 0 16,0 5 0-16,0-5 0 15,-3 4 0-15,3 1 1 16,-2-1 0-16,-1 2 1 16,3 7-1-16,-3-13 1 15,1 4-2-15,-5-4 0 16,5 5-3-16,-4-5 3 16,4 0 0-16,-5 0 1 15,2 0 10-15,-1 0-5 16,-3 0-5-16,1 0-1 15,-4 0 6-15,2 0-4 0,-5 0 6 16,0 0-2 0,1 0-4-16,-1 0 5 0,5 0-5 15,-5 0 4-15,3 0-5 16,-1 0 9-16,-5 0-1 16,4 0 10-16,-3 0 1 15,5 0 9-15,1 0 5 16,-1 0-6-16,4 0-4 15,-1 0-3-15,0 0-3 16,0 0-6-16,1 0 4 16,2 0-4-16,-3 0 0 15,6 0 0-15,-2 0 4 16,1 0 0-16,4 0-1 0,0 0-7 16,-2 0 1-1,2 0 4-15,0 0 0 0,0 0 1 16,0 0-1-16,0 0 2 15,0 0-14-15,0 0 6 16,0 0-5-16,0 0-1 16,0 0-1-16,0 0-33 15,0 0-114-15,0 0-137 16,0-5-297-16,0-8-579 0</inkml:trace>
  <inkml:trace contextRef="#ctx0" brushRef="#br0" timeOffset="5.95">323 594 117 0,'0'0'401'16,"0"0"-225"-16,0 0-86 15,0 0 32-15,0 0-25 16,0 0-20-16,0 0-25 16,-7 0 4-16,7 0 49 15,-3 0-5-15,3 0-42 16,0 0 0-16,0 0 6 16,-2 0-16-16,-1 0-22 15,0 0-7-15,1 0 0 16,-2 0 3-16,-2 0-5 15,4-4-6-15,-4-1 0 0,0 1 1 16,3-1-2-16,-2 1-1 16,0-6-2-16,1 6 2 15,1-1-2-15,3-4 21 16,-3-4 22-16,1-6-27 16,-4-3 1-16,4-1-1 15,-2-1-4-15,1 2-7 16,0-5-2-16,-2 3 5 15,2-2 12-15,-3-2-9 16,0 5-9-16,4-1 7 16,-1 7 2-16,3-2-2 15,-4 5-9-15,4 1-5 16,0-1 4-16,-3 5 2 0,3 0 7 16,0-5 4-16,0 5-1 15,0-9-6-15,0 4-2 16,0-4 1-16,0 3-1 15,3 2 0-15,1 4 6 16,1-1-7-16,-2 1-8 16,0 0 5-16,-1 5-5 15,5-5-1-15,-2 5 0 16,-2-2 8-16,4 2-2 16,-2 4-5-16,3-5-1 15,-1 5 0-15,0 0 0 16,3 0-12-16,-2 0 11 0,0 0 1 15,1 0 0 1,-1 0 0-16,1 0-1 16,-1 0 0-16,4 0-7 0,-4 0 7 15,4 5 0-15,-3 9-1 16,2-5 1-16,-2 0 0 16,-1 4 1-16,1 2-1 15,2-2 1-15,-2 0 1 16,-3-7-1-16,-1 3 1 15,2-5 0-15,-2 1-1 16,0 3 1-16,2-2-1 16,-3 3 0-16,1 0 0 15,3 4 1-15,-2 6-1 0,0 0 0 16,-1-2-1-16,2-3 0 16,-2 5 0-16,-2-2 0 15,-1 2 1-15,1-1-1 16,1 1 1-16,-1 0-1 15,-3-2 1-15,0-8-1 16,0 6 0-16,0-6 0 16,0-1-1-16,0 7 1 15,0-2 0-15,0 5 0 16,0 1 1-16,0 4 1 16,0-14 0-16,0 9-1 15,-3 0 1-15,-1-4 8 16,4-1 0-16,-3 1 0 15,3-5 2-15,-2 0 1 16,2 6 0-16,-3-11-3 0,0 5-8 16,1 0 2-16,-1-5-2 15,-4 2 0-15,5-2 5 16,-4 1-5-16,4-1 0 16,-2 1 0-16,4-5 0 15,-3 4 1-15,0-4-1 16,3 0 0-16,-2 0-1 15,-1 4 1-15,-3-4 0 16,-3 0-1-16,1 0 0 16,-7 0-12-16,-2 0-10 15,0 0-8-15,-6-13-29 16,3 0-43-16,-1-2-49 16,-4-2-90-16,5-2-165 15,5 5-131-15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43:23.942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77 0 492 0,'0'0'250'0,"0"0"-120"15,0 0 16-15,0 0-25 16,0 0-33-16,0 0-43 16,0 0-27-16,0 0-8 15,0 0-4-15,0 0-5 0,0 0 8 16,0 0 15-16,0 0 13 16,0 0-1-16,0 0-10 15,0 0-7-15,0 0-13 16,0 0-5-16,0 0 0 15,0 0-1-15,0 0 0 16,0 0 0-16,0 0-1 16,0 0-1-16,0 0 1 15,0 0 0-15,0 6 1 16,0-6-1-16,-1 0 1 16,1 0 0-16,-2 0 1 15,2 0 5-15,0 0-5 16,0 0-1-16,0 0 1 0,0 0 0 15,0 2-1-15,0-2 1 16,-2 0 15-16,2 0 22 16,0 0 17-16,0 0 0 15,0 0-9-15,0 0-10 16,0 0-2-16,0 0 4 16,0 0-8-16,0 0-8 15,0 0-7-15,0 0 2 16,0 3 1-16,0-3-9 15,0 0-2-15,0 3-6 16,0 0 6-16,0 0-1 16,0 3 3-16,0-1 4 15,0-5 9-15,0 3 5 16,-2 0-1-16,2 3-4 16,0-3-12-16,0 2-9 0,0 1 1 15,0 0-1-15,0-3 0 16,0 0 1-16,0 3-1 15,0-4 5-15,0 4-5 16,0 0 0-16,0-4 11 16,0 8 1-16,0-2 8 15,0 4-4-15,2-1-5 16,2 3-4-16,1-11-7 16,-1 6 6-16,-1-6-5 15,1 2-1-15,-3 1 5 0,3-6-4 16,-2 0 4-1,0 0 1-15,-1 3 2 0,-1-3-3 16,2 0 1-16,-2 0-1 16,0 0-4-16,0 0-1 15,0 0 6-15,0 0-6 16,0 0 0-16,0 0 0 16,2 3 0-16,0-3-1 15,2 3 1-15,-1 0 0 16,0-3-1-16,0 2 1 15,0 2 1-15,-1-4-1 16,-1 2-1-16,-1-2 1 16,2 6 0-16,-2-6 0 15,3 6 0-15,-2-4 0 16,1 2 0-16,0-2 0 0,-1 4 0 16,1 0 0-16,0 2 0 15,0-2 0-15,0 3 0 16,-1 0 0-16,1-1 0 15,-2 1 0-15,0-1 1 16,2 1-1-16,-2 0 2 16,0-3 6-16,0 2 1 15,0-2 4-15,0 0-1 16,0 0-1-16,0 2 2 16,0-2 0-16,0-4-4 15,0 4 5-15,-2 6-2 16,0-6-1-16,1 2-4 15,-3 1-7-15,2-1 0 0,-1 1 5 16,-1-3-4 0,3 5-2-16,-2-5 0 0,1-3 0 15,1 2 0-15,-1 1 0 16,2 0 0-16,-2 0 0 16,1 0 0-16,-2-4 1 15,3 4-1-15,-1-3 0 16,-1 0 1-16,0 3-1 15,1-6 1-15,-1 6 0 16,0-4 0-16,0 1 0 16,-2 3 1-16,1 3-1 15,1-4 0-15,-2-5-1 16,3 6 1-16,-3-3 0 16,3 3-1-16,-1-3 1 0,-1-1-1 15,0 4 1-15,1 0-1 16,-1 0 0-16,-1 0 1 15,1 2-1-15,1-2 0 16,-2-4 0-16,2 4 1 16,0-2-1-16,1 1 0 15,-1-2 0-15,0 3-1 16,1 0 1-16,-2-6-1 16,2 5 1-16,-1 1 0 15,0 3 0-15,-1-4 0 16,-1 1 0-16,2 0 0 15,-1 2 0-15,1-2 1 16,-2 0-1-16,2 0 0 0,1 0 0 16,-1 2 0-16,0-2 1 15,1-6-1-15,-2 6-1 16,3-4 1-16,0-2 0 16,0 0-1-16,0 4-1 15,0-4 1-15,0 2 0 16,0-2 1-16,0 6-1 15,0-6 1-15,-2 6 0 16,2-6 0-16,-1 2 0 16,-1 4 0-16,2-3 0 15,0 0 0-15,0-3 0 16,0 6 0-16,0-6 0 16,0 0 0-16,0 0-1 0,0 0 0 15,0 0 0 1,0 6 0-16,0-1 1 0,-2-2 0 15,2 3 0-15,-1-3 0 16,1 0 0-16,-3 2 0 16,3-5 0-16,0 6 0 15,0-6 0-15,0 3 0 16,0 0 0-16,0 0 0 16,0 0 0-16,0-1 0 15,-1 4 1-15,1-6-1 16,0 0 0-16,0 0-1 15,0 0 1-15,0 0-1 16,0 0 0-16,0 0 0 16,0 0 0-16,0 0 1 15,0 0 0-15,0 0-1 0,0 0 1 16,0 0-2-16,0 0 2 16,0 0 0-16,0 0-1 15,0 0 0-15,0 0 1 16,0 0-1-16,0 0 1 15,0 6 0-15,0-6 0 16,0 6 0-16,1-6 0 16,2 2 0-16,-2 2 0 15,3-2 0-15,-1 2 0 16,1 4 0-16,0-2 0 16,-1-6 0-16,3 6 0 15,-3-1 0-15,0-2 1 0,2 3-1 16,-4-6 0-1,1 6 1-15,0-6-1 0,-1 2 0 16,2 1 0-16,0 0 0 16,0 3 0-16,-1 0 0 15,2-1 0-15,0 1 0 16,-1-3 0-16,1 0 0 16,-1 3 0-16,1-4 0 15,0 4 0-15,-1-6 1 16,1 6-1-16,-1-6 0 15,1 3 0-15,-1 0 0 16,1-3 0-16,2 2 0 16,-1 2 0-16,0-2 0 15,-1 4 0-15,-1-6 0 16,1 6 0-16,0-6 0 0,-3 0 0 16,1 6 0-1,0-6 0-15,-2 0 2 0,2 2-2 16,0-2 0-16,-2 4 0 15,1-2 0-15,1 1 0 16,1 0 0-16,2 3-2 16,-2-6 4-16,0 6-4 15,1-4 2-15,0 1 0 16,-1 3 0-16,1-3 0 16,1 3 0-16,-3-6 2 15,2 5-2-15,-2-5 0 0,-1 6 0 16,3-6 0-1,-3 3 0-15,1 0-2 0,2 0 2 16,-2 2 0-16,0 1 2 16,1-6-2-16,-1 6 0 15,2 0 0-15,-1 0 0 16,0 2 0-16,2-2 0 16,-4-4 0-16,3 2 0 15,0 2 0-15,-3-4 0 16,3 4 0-16,-3 0 0 15,4-6 0-15,-2 6 0 16,-1-4 0-16,1 1 0 16,1 0 0-16,-2 0 0 15,1 0 0-15,0 3 0 0,0-6 0 16,0 5 0 0,-1-5 0-16,0 3 0 0,-2 0 0 15,1 0 0-15,1 0 0 16,0 0 0-16,0 2 0 15,0 1 0-15,-1 0 0 16,1-6 0-16,0 6 0 16,0-4 0-16,-2 4 0 15,2 0 0-15,0 0 0 16,-1-4 0-16,1 4 0 16,0 0 0-16,0 0 0 15,0 0 0-15,-2 0 1 16,0-4-1-16,1 1 0 0,-1 0 1 15,0 3-1 1,0-6 1-16,0 6 0 0,0-6 0 16,0 5 5-16,0-5-5 15,0 6-1-15,0 0 1 16,0-3 0-16,0 2 0 16,0 1-1-16,0 0 1 15,0 2 0-15,0-2-1 16,-1 0 1-16,-1 2-1 15,-2-2 1-15,2 0-1 16,-1 6 1-16,1-12-1 16,0 6 0-16,0-4 0 15,0 1 0-15,1 0 1 16,-1 3 1-16,0-6 4 16,-2 6-6-16,3-1 1 0,-3-2 0 15,-2 3 0-15,3 0 0 16,-2-1 0-16,-1 1 0 15,0 0 5-15,0 2-5 16,-2-2 6-16,3 0-5 16,-2-6-1-16,2 6 5 15,1 0-5-15,0-4-1 16,1 4 0-16,0 0 0 16,-2-6 0-16,2 6 0 15,-2 0 0-15,-2 2 0 0,-3-2 1 16,1 0-1-1,-2-4 1-15,5 4 0 0,-2 0 0 16,3 0-1-16,-1-6 1 16,5 0-1-16,-3 0 1 15,3 5 0-15,1-5 0 16,-3 0 0-16,3 0 0 16,-1 0 0-16,-3 0-1 15,1 6 1-15,-1-6-1 16,-1 0 1-16,3 3 0 15,-2 0 0-15,2-3 5 16,1 3 0-16,-1-3 0 16,-1 5 1-16,1-5-6 15,-2 0 0-15,2 6 0 16,0-6-1-16,1 0 1 16,-1 6 0-16,0-6 5 0,0 0-5 15,0 0 5-15,1 0-5 16,-1 0 0-16,0 0 7 15,0 0-7-15,0 0 7 16,-1 0-7-16,-2 0 0 16,-1 0 1-16,3 0-1 15,-2 0 0-15,2 0 0 16,0 0-1-16,1 0 1 16,-2 0-1-16,1 0 0 15,-1 0 0-15,0 0 0 16,-1 0 0-16,2 0 0 15,0 0 0-15,2 0 0 0,-1 0 0 16,2 0 0 0,0 0-1-16,0 0 1 0,0 0 1 15,0 0-1-15,0 0 0 16,0 0 0-16,0 0 0 16,0 0 1-16,0-6-1 15,0 0 1-15,0 1-1 16,0 2 0-16,0 0 1 15,0 0-1-15,0 3 1 16,0 0 0-16,0-6 2 16,0 6-3-16,0 0 0 15,0 0 0-15,0-5-1 16,0 5-31-16,0-12-74 16,0 6-79-16,11-2-134 15,-4-6-282-15,2 8-186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43:49.068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1 186 449 0,'0'0'188'0,"0"0"-71"16,0 0-13-16,0 0-31 15,0 0-28-15,0 0 12 16,0 0 22-16,0-11-9 16,0 11-10-16,0 0 30 15,0 0-14-15,0-6-40 16,0 6-10-16,0 0 13 16,0 0 9-16,0-3-1 15,0 3 7-15,0 0 1 16,0 0-17-16,0 0-20 15,0 0-8-15,0 0-4 16,0 0-5-16,0 0 6 16,0 0-6-16,0 0-1 0,0 0 1 15,0 0-1-15,0 0 1 16,0 0-1-16,0 0 0 16,0 0 0-16,0 0 0 15,0 0 0-15,0-3 0 16,1 0 0-16,1 0 0 15,2 1 0-15,-4 2-1 16,2 0 0-16,0-4-2 16,-1 4 2-16,1 0-1 15,2 0 1-15,-1-2 0 16,2 2 1-16,1 0-1 16,1 0 1-16,-1 0 0 15,1 0 0-15,-2-6 0 16,3 6 1-16,-3 0-1 15,-2-3 1-15,1 3-1 0,0-3 1 16,-3 3-1-16,-1 0 1 16,0 0-1-16,2 0 0 15,-2 0 0-15,2 0 0 16,0 0 0-16,0 0 0 16,3 0 0-16,-1 0 0 15,1 0 1-15,-2 0-1 16,3 0 1-16,-3 0-1 15,1 0 2-15,2 0-1 16,1 0 0-16,0 0 7 16,0 0-7-16,-2 0 0 15,1-2 0-15,-3 2 0 16,-1 0 0-16,0 0-1 0,0 0 1 16,0 0 6-16,0 0-6 15,-1 0 5-15,1 0 2 16,1 0 3-16,1 0-1 15,0 0 2-15,-1 0-2 16,3-4-3-16,-1 4 8 16,1-2 4-16,-1 2-3 15,-1-4-1-15,-1 4-5 16,2 0-9-16,-3 0 8 16,2 0-8-16,-1 0-1 15,-1-2 1-15,2 2 0 0,-2 0-1 16,1-3 2-16,1 3-2 15,-2-3 1-15,0 3 0 16,-2 0 0-16,1 0-1 16,1 0 1-16,0 0 0 15,1 0 1-15,3-6-2 16,-1 6 1-16,1-2-1 16,-3-2 8-16,0 4-7 15,3-2 6-15,-2 2 2 16,-3-3-9-16,3 3 2 15,-2 0-1-15,-2 0 11 16,2 0-2-16,-2 0-9 16,1 0 5-16,4-3-5 15,-2 3 1-15,0-3 4 0,1 0-5 16,0 3 0-16,-1-6 1 16,0 4 0-16,2-1-1 15,-2-3 5-15,2 3 2 16,-3-3-2-16,2 1 7 15,-3 5 10-15,1-9 14 16,-2 6-12-16,2 0-17 16,0 0-7-16,0-3-1 15,0 4 0-15,-1 2 1 16,-1-6 0-16,0 3-1 16,2 3 1-16,-2 0 0 15,2-3 0-15,-2 1 1 16,1-4 0-16,-1 2-2 15,3 4 1-15,-3-2-1 16,0 2 1-16,0 0-1 0,0 0 0 16,0 0 0-16,1 0-1 15,1-6 1-15,0 6-19 16,-2-2-36-16,1 2-27 16,-1 0-44-16,5 0-83 15,-2 0-131-15,0 0-173 0</inkml:trace>
  <inkml:trace contextRef="#ctx0" brushRef="#br0" timeOffset="2263">136 545 214 0,'0'0'275'0,"0"0"-125"16,0 0-5-16,0 0-15 0,0 0-44 15,0 0-26 1,0 0 0-16,-6-5 7 0,6 5-8 15,0 0 21-15,0 0 8 16,0 0 5-16,0 0-14 16,0 0-30-16,0 0-11 15,0-6-3-15,0 6-10 16,-2 0-9-16,2 0-6 16,-1-3 1-16,1 3-10 15,-2 0 1-15,2-3-1 16,-2 0 0-16,0 0 0 15,2 1 5-15,-2-4-6 16,2 6 1-16,0-9-1 0,-2 6 0 16,2 1 1-16,0-2 0 15,0 2 0-15,0-2-1 16,0 2 1-16,0-4-1 16,0 6 0-16,0-8 0 15,0 2-1-15,0 0 1 16,0 3-1-16,2 3 1 15,-2-3 0-15,2 3-1 16,2 0-4-16,-1 0 4 16,3 0 1-16,-1-6 0 15,0 6 0-15,1 0 0 16,-1 0 0-16,1 0 1 16,-1 0-1-16,1 0 0 0,-1 0 1 15,0 0 0-15,-1 0 5 16,2 0-5-16,-3 0 6 15,0 0-1-15,3 0-4 16,-3 0-1-16,1 0 1 16,0 0-1-16,-2 0 1 15,1 0 5-15,0 0-6 16,1 0 7-16,0 0 0 16,-1 0 4-16,1 0 1 15,0 0-5-15,-1 0-1 16,3 0-7-16,-1 0 2 15,1 0 4-15,0 0-5 16,-2 0 5-16,0 0-3 16,-1 0-2-16,-1 0 5 0,2 0-5 15,-1 0 0-15,2 0 8 16,1 0-9-16,-1 0 1 16,-1 0 2-16,1 0-2 15,-1 0 0-15,0 0 1 16,-1 0 5-16,-1 0-5 15,2 0 6-15,-1 0 4 16,1 0-10-16,1 0 5 16,-3 0-1-16,1 0-6 15,-1 0 6-15,0 0-5 16,0 0 0-16,-2 0 0 0,0 0 5 16,2 0-4-1,-2 0 10-15,2 0 6 0,1 0 11 16,-1-2 10-16,2-1 3 15,1 0-13-15,-2-3-8 16,0 3-8-16,0 0 2 16,-1 3-8-16,-2 0 4 15,1-5-10-15,-1 5 7 16,2-3 0-16,-2 3-1 16,2-3-6-16,-2 0 0 15,2 0 0-15,0-3 0 16,-2 4 0-16,0 2 1 15,0-6 6-15,0 0 1 16,0 0-3-16,0 4 2 16,0-4 3-16,0 2-5 15,0 2-5-15,0-4 0 16,0 0 0-16,0 0 0 0,0-2-1 16,0 2 1-16,0-5 7 15,0-1 4-15,0 4 4 16,0-1-6-16,0 0-4 15,0 1 0-15,0-4-4 16,0 0-1-16,0 2 5 16,0 0-6-16,0 2 0 15,0 0 0-15,0-1 1 16,0 3-1-16,0 3 1 16,0-3-1-16,0-2 0 15,0 5 0-15,0 0 1 0,0 0 0 16,0 0 0-1,0 3-1-15,0-3 1 0,0 3-1 16,0 0 0-16,0-2 0 16,0 2 0-16,0-6 0 15,0 3 0-15,0 0 0 16,0 0 0-16,0-2 1 16,0 1 5-16,1 2 3 15,1-7 3-15,0 4-2 16,-2 1-4-16,0 2 1 15,1 2-1-15,-1-4 0 16,0 2 3-16,0 2 9 16,0-3-8-16,0 0-8 15,0-3-1-15,0 4 0 0,0-4-1 16,0 3-16-16,0 3-86 16,0-3-176-16,-8 3-345 15,-1-3-530-15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43:53.575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18 31 117 0,'0'0'229'0,"0"0"-77"16,0 0-66-16,0 0 0 0,0 0-32 16,0 0-33-16,0 0-14 15,0 0-6-15,0 0 5 16,0 0 2-16,0 0 4 15,0 0 5-15,0 0 32 16,0 0-1-16,0 0-16 16,0 0-16-16,0 0-9 15,0 0-7-15,0 0 0 16,0 0-15-16,0 0-56 16,0 0-49-16,0 0-5 15,0 0 12-15,0 0-4 16,0 0-47-16</inkml:trace>
  <inkml:trace contextRef="#ctx0" brushRef="#br0" timeOffset="1139">18 31 113 0,'-3'-3'187'0,"3"3"-87"15,0 0-24-15,0 0-18 16,-2 0-25-16,2 0-11 15,-1 0-6-15,-1 0-8 16,0 0-7-16,-2 0 0 16,3 0 0-16,1 0 9 15,-2-2 22-15,2 2 34 0,0 0 5 16,0 0-5 0,0 0-8-16,0 0-15 0,0 0-14 15,0-4-14-15,0 4-5 16,0 0 6-16,0 0 0 15,0 0-1-15,0 0 0 16,0 0 2-16,0 0 2 16,0 0 0-16,0 0 1 15,0 0 24-15,0 0 11 16,0 0 7-16,0 0-16 16,0 0-20-16,0 0-13 15,0 0-11-15,0 0-2 16,0 0 1-16,0 0 5 0,0 0-4 15,0 0 6 1,0 0 7-16,0 0 5 0,0 0 5 16,0 0-6-16,0 0-5 15,0 0-12-15,0 0-1 16,0 0 9-16,0 0-4 16,0 0 1-16,0 0-5 15,0 0-1-15,0-2 5 16,0 2-5-16,0-4-1 15,0 2 0-15,0 2 2 16,2 0-2-16,3-3 0 16,0 0 7-16,3 3-6 15,-1 0 9-15,-2-6-2 16,0 6 2-16,0-2 0 16,-4 2 3-16,-1 0 3 0,2 0 18 15,-2 0 1 1,0 0-15-16,2 0-5 0,-2 0-14 15,0 0 5-15,0 0-4 16,0 0-1-16,0 0 0 16,0 0 7-16,0 0-2 15,0 0 5-15,0 0 8 16,0 0-3-16,0 0-1 16,0 0-5-16,0 0 0 15,0 0 1-15,0 0 5 16,0 0-2-16,0 0-5 15,0 0 6-15,0 0 7 16,0 0 0-16,0 0-12 0,0 0 0 16,0 0-2-1,0 0-8-15,0 0 0 0,0 0 0 16,0 0 1-16,0 0 0 16,0 0 6-16,0 0-6 15,0 0-1-15,0 0 9 16,0 0-7-16,0 0 17 15,0 0 1-15,0 0-7 16,0 0-6-16,0 0-6 16,0 0 1-16,0 0 4 15,0 0-5-15,0 0 6 16,0 0-7-16,0 0 0 0,0 0 0 16,0 0-1-1,0 0-6-15,0 0-9 0,0 0-62 16,0 0-106-16,0 0-140 15,-2 8-200-15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43:58.793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0 92 129 0,'0'0'242'16,"0"0"-127"-16,0 0-14 0,0 0 18 15,0 0-53-15,0 0-43 16,0 0-16-16,0-18-7 15,0 16-6-15,0 2-1 16,0-6 7-16,0 3 0 16,0 3 9-16,0-3 28 15,0 3 41-15,0 0-16 16,0-2-31-16,0 2-11 16,0-4-6-16,0 4-13 15,0-2 5-15,0 2-5 16,0-4-1-16,0 4 0 15,0-2 0-15,0-1 0 16,0 0 2-16,0 3-2 0,0 0 1 16,0-6-1-1,0 0 0-15,0 4-1 0,0-4 1 16,0 3-17-16,0 0-22 16,0 3 13-16,0-6 20 15,0 4 6-15,0-1 0 16,0 0 2-16,0 3 22 15,0 0 2-15,0 0-10 16,0 0 4-16,0 0-2 16,0 0-7-16,0 0-3 15,0 0 6-15,0 3 12 16,0 8 0-16,0 1-3 16,0 2-5-16,0-6-5 15,0 2 4-15,1 4 3 16,2-6 19-16,-1 4 22 0,-2-1 2 15,1 1-15 1,-1-4-21-16,2 1-12 0,-2 0-5 16,2-3-9-16,-2-4 5 15,0 4 1-15,0-3 9 16,0 0 0-16,0 3 3 16,1-4 6-16,-1 2-12 15,0-4-12-15,0 2 1 16,0-2-1-16,0 0 6 15,0 0-7-15,0 0 2 16,0 0-1-16,0 0 0 16,0 6 0-16,0-6-1 15,0 0 1-15,0 0-1 16,0 0 1-16,0 0 0 0,0 0 0 16,0 0-1-16,0 0 1 15,0 2 2-15,2 2 4 16,-2-2-6-16,2 2 1 15,-2-4-2-15,0 0 1 16,2 2 0-16,-2-2 0 16,0 0 1-16,0 0 5 15,0 0-5-15,0 0 9 16,0 0-2-16,0 0 63 16,0 0-27-16,0 0-32 15,0-6-11-15,0-2 0 16,0 0 5-16,2-2-7 15,-2 2-6-15,0 2-5 0,0 4 9 16,3-2-4-16,1 2-4 16,0 2 1-16,2 0-1 15,2 0 9-15,1 0-5 16,0 0 5-16,-1 0 0 16,2 0 1-16,0 0-1 15,1 0 1-15,0 0 0 16,0 0 1-16,0 0-1 15,1 0 1-15,1-6 11 16,-1 0 2-16,1 0-6 16,-1-2-6-16,1-1-1 15,-4 6-1-15,-3-2-37 16,0 5-129-16,0 0-136 0,-4 0-25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3-22T14:49:00.120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0 293 345 0,'0'0'338'15,"0"0"-162"-15,0 0-14 16,0 0 21-16,0 0 26 0,0 0-8 15,0 0 4 1,0-8-33-16,0 5-33 0,0-3-36 16,3-2-55-16,-1-1-26 15,1-2 0-15,2-1-6 16,1 0-15-16,1 1 1 16,2 2-2-16,0 3-9 15,0 4 8-15,0-1 1 16,-2 3-11-16,2 0 10 15,-2 0-1-15,0 20 0 16,2 9 1-16,-1 5 1 16,-2 13 0-16,2 1 1 15,-3 1 11-15,-1 3-11 16,-1-6 8-16,1-6 3 16,-4-9 10-16,0-5 13 15,0-8 1-15,0-7 1 16,0-5-3-16,0 0 6 0,0-6-4 15,0 0 0-15,0 0-3 16,0 0-9-16,0 0-8 16,0-6-15-16,0-11-1 15,-2-6-19-15,0-6-11 16,2-5 17-16,0-4-14 16,0 1-15-16,0-1-2 15,2 1-2-15,6 3 7 16,2 2 21-16,1 0 5 15,0 6 0-15,-3 6 7 16,0 6 5-16,1 3 0 16,-2 5-7-16,-1 6 2 15,1 0 0-15,-2 0 5 16,0 0-1-16,-1 0 2 0,0 6 0 16,1 16 7-16,0 7 19 15,1 5 11-15,-1 4 7 16,0-1-2-16,1 3-10 15,-3-5-6-15,3-3 1 16,-2-6-8-16,1-6-9 16,-1-3-8-16,-3-2-1 15,1-7-1-15,0-2 1 16,-2-6 5-16,1 0-5 16,-1 0 0-16,3 0 7 15,-3 0 4-15,2 0-12 0,1-18-13 16,0-8 12-1,3-8-16-15,-1-3 5 0,4-7-15 16,0 2-12-16,1-1 8 16,-2 3-13-16,1 5 2 15,-1 6 12-15,-3 8 16 16,-1 11 13-16,-1 4-5 16,0 2 5-16,-1 4-5 15,2 0-3-15,-2 0 9 16,1 6 0-16,1 18 37 15,1 7 19-15,0 3-4 16,1 6 14-16,-1 4-5 16,1-4-15-16,-1 1-7 0,-1-4 3 15,0-5-1 1,-3-4 1-16,1-5-5 0,0-6-5 16,-2-2-8-16,1-7-3 15,-1-2-5-15,3-3-8 16,-3 0-7-16,1 0-1 15,-1-3 0-15,2 3-1 16,1-1-19-16,-1 4-38 16,2-3-66-16,-2-3-181 15,0 0-393-15,-2 0-764 0</inkml:trace>
  <inkml:trace contextRef="#ctx0" brushRef="#br0" timeOffset="1">662 414 540 0,'0'0'272'0,"0"0"-160"16,0 0 8-16,0 0 19 15,0 0 45-15,0 0 0 16,0 0 10-16,11 34 14 0,-8-2 5 15,1 6-17 1,0-1-25-16,-3 1-32 0,-1-7-48 16,2-5-21-1,-2-3-24-15,0-8-13 0,2-4-18 16,-2-6-9-16,0-1-5 16,0-2 5-16,0-2-5 15,0 0 5-15,0 0-4 16,0 0-1-16,0 0 5 15,0 0-6-15,0 0-9 16,0-2-14-16,0-10-8 16,-2 0-5-16,-1-2 2 15,-3 2-1-15,3-4-11 16,-2-5-51-16,4-5-31 16,1 0 1-16,0-5 24 0,0-1 28 15,0 0 37-15,0 4 16 16,6 2 8-16,0 3 13 15,3 3-5-15,-1 6-7 16,-1 2 7-16,-2 4 6 16,-1 4 0-16,2 4 0 15,-3 0-1-15,2 0 0 16,1 0 1-16,-3 6 22 16,1 6 17-16,0 2-7 15,-4 1 7-15,1-1 2 16,-1 0-10-16,0 0-3 15,0-2-6-15,0 2-1 16,0 4 1-16,-5-4-2 16,-2-2-10-16,-1-1-8 0,3-5-1 15,2 0-1-15,-1-6-6 16,2 2-1-16,-1-2 5 16,1 0 2-16,-2 0-2 15,2 0 1-15,2 0 0 16,0 0-5-16,0 0-11 15,0 0-12-15,0 0-8 16,0 0-3-16,8 0 23 16,3 0 8-16,1-5 9 15,1 2 0-15,1 0 2 16,-2 3-1-16,-1 0 8 0,-2 0 3 16,-1 0 0-16,-3 0 3 15,0 11 2-15,-1 7 16 16,-2 2 28-16,-2 3 13 15,0 0-6-15,0 0-23 16,0-3 0-16,0-6 1 16,0 0-9-16,-4-4 14 15,-5-5 3-15,-2 1-8 16,-1-3-22-16,-1-3-14 16,2 0-10-16,1 0-6 15,4 0-44-15,2-12-70 16,4-5-163-16,0-3-213 15,6 5 3-15,3 4-106 0</inkml:trace>
  <inkml:trace contextRef="#ctx0" brushRef="#br0" timeOffset="2">1035 428 834 0,'0'0'298'16,"0"0"-140"-16,0 0 125 16,0 0-70-16,0 0-104 15,0 0 7-15,0 0 4 16,0 10-7-16,6-8-19 15,-2 1-11-15,1 0-16 16,2-1-15-16,2-2-21 0,2 0-11 16,2 0-13-16,-1 0-1 15,1 0 0-15,1 0-6 16,-2 0-1-16,-1 0-29 16,-2-5-69-16,-1 0-57 15,-7-1-102-15,-1 0-123 16,0 0-245-16</inkml:trace>
  <inkml:trace contextRef="#ctx0" brushRef="#br0" timeOffset="3">998 282 753 0,'0'0'282'0,"0"0"-147"15,0 0 162-15,0 0-78 16,0 0-67-16,0 0 4 16,0 0 4-16,0 0-23 15,2 0-1-15,5 0-18 16,1 0-35-16,3 0-43 15,4 3-25-15,1 0-9 16,6-3-6-16,3 0-77 16,14 0-179-16,-7 0-303 15,-2 0-388-15</inkml:trace>
  <inkml:trace contextRef="#ctx0" brushRef="#br0" timeOffset="4">1537 337 136 0,'0'0'663'0,"0"0"-496"15,0 0-21-15,0 0 73 16,0 0-86-16,0 0-48 0,0 0 11 16,0-104-26-16,0 75-27 15,2 3-6-15,3-2-11 16,1 2 1-16,-3 0 11 15,0 6-16-15,1 5-2 16,-4 4 1-16,0 8 24 16,0 1 41-16,0 2-2 15,0 0-14-15,0 0-14 16,0 22-26-16,0 13-5 16,-5 8 22-16,0 3 30 15,-1 3 14-15,2-3-9 16,3-6-14-16,-1-5-9 15,2-7-4-15,0-7-15 0,0-5-13 16,0-4-12 0,0-4-6-16,0-2-8 0,0-2 5 15,0-4-5-15,0 2-1 16,0-2 0-16,0 0-1 16,0 0-22-16,0 0-17 15,0 0-3-15,0 0-15 16,0 0-42-16,0 0-31 15,0 0-10-15,0 3-12 16,-4 3 6-16,-7-1 61 16,-1 4 5-16,-3 0 18 15,0 0 45-15,0-4 18 16,2 1 1-16,2-3 35 0,3 0 0 16,0-3 3-16,5 0 26 15,1 0-4-15,2 0-26 16,0 0-7-16,2 0-10 15,11 0 1-15,2 0 15 16,5 0 19-16,0 0 4 16,4 0 8-16,-3 0-2 15,0-3 9-15,-1 0 1 16,-4 0-6-16,-1 0-14 16,-4 0-23-16,-1 1-19 15,-1-1-4-15,-1 3-7 16,-1-3 0-16,-4 3-54 0,2-6-165 15,0 3-307-15,-4 0-246 16</inkml:trace>
  <inkml:trace contextRef="#ctx0" brushRef="#br0" timeOffset="5">1865 253 552 0,'0'0'368'0,"0"0"-235"16,0 0 100-16,0 0 14 16,0 0-36-16,0 0-42 0,0 0-5 15,-45-91-19-15,39 79-37 16,-2 3-52-16,2 1-8 15,1 2-7-15,4-3-20 16,1 0-21-16,0 1-10 16,0 0-2-16,0-2-11 15,0 0 22-15,12 0-22 16,2-1-11-16,3 2 8 16,2 1 0-16,1-1 11 15,2 4-6-15,-5 2 8 16,0 0 1-16,-4 3 2 15,-3 0 4-15,-3 0 6 16,1 3 0-16,-5 11 0 16,1 9 0-16,-4 5 1 15,0 7 16-15,0 5 3 0,-7 0 16 16,-4 4 4-16,-2-4 3 16,-1-3-9-16,2-5 2 15,-5 0 1-15,1-7-2 16,0-1-12-16,-4-2-11 15,2-4-6-15,0-4-5 16,2-5 0-16,5-6 8 16,0-3-8-16,4 0 6 15,2 0-7-15,-2 0-7 16,3-6-5-16,0-3-11 0,1 0-11 16,1 4 0-1,2-1 9-15,0 1-5 0,0 1-28 16,0 2-9-16,0 2-32 15,0 0 0-15,9 0 30 16,3 0 38-16,2 0 21 16,0 0 10-16,0 0 3 15,2 0 16-15,-1 11 22 16,1 0 5-16,0-2 26 16,0 3 4-16,0-4 21 15,-1-2 10-15,-3 0-16 16,3-3-17-16,-3-3-16 15,1 0-25-15,-3 0-12 16,1 0-10-16,-3-3-3 0,-2-11-8 16,2-4-29-16,-3-5-108 15,2-14-122-15,-2 5-133 16,1 1-373-16</inkml:trace>
  <inkml:trace contextRef="#ctx0" brushRef="#br0" timeOffset="6">2077 162 573 0,'0'0'496'0,"0"0"-410"16,0 0 71-16,0 0 48 15,0 0-58-15,0 0-30 0,0 0 23 16,-7 109 8-16,7-72-3 15,0-2-20-15,0 2-33 16,0-5-35-16,4-1-7 16,5-2-5-16,2-6-21 15,1-3-7-15,2-6-6 16,3-5-2-16,1-4-2 16,2-5 2-16,1 0-7 15,1 0 4-15,1 0-6 16,-4-16 0-16,1-5 0 15,-5-5 5-15,-3-2-4 16,-3-7 0-16,-3-5 14 0,-3 0-12 16,-3-6 6-1,0 3-8-15,0 3 5 0,-12 5 0 16,-6 3 2-16,-6 6 2 16,-2 6 1-16,-5 6-4 15,1 8 0-15,1 6-7 16,2 0-15-16,5 0-24 15,6 8-19-15,7 18-71 16,8 32-105-16,1-7-134 16,0-1-340-16</inkml:trace>
  <inkml:trace contextRef="#ctx0" brushRef="#br0" timeOffset="7">2458 0 504 0,'0'0'497'0,"0"0"-367"16,0 0 63-16,0 0 25 16,0 0-43-16,0 0 1 15,0 0 43-15,0 204-2 16,0-140-26-16,0-7-60 15,0-2-25-15,0-9-33 16,0-12-28-16,0-5-15 16,2-9-17-16,0-8-7 15,-2-4-5-15,2-5 0 16,-2 0-1-16,1-3-24 16,1 0-36-16,0-6-56 15,0-20-122-15,3-5-116 16,0-9-27-16,6-9-155 0,-3 11 169 15,1 6-286-15</inkml:trace>
  <inkml:trace contextRef="#ctx0" brushRef="#br0" timeOffset="8">2600 176 598 0,'0'0'231'16,"0"0"-9"-16,0 0 65 15,0 0-8-15,0 0-54 16,0 0-13-16,0 0-54 15,5 2-67-15,-6 16-18 16,-7 2-20-16,-4 3-13 16,-2 3-17-16,-6 2-4 15,0 4-7-15,-1 0-11 16,1-1 1-16,6-7-2 0,3-4 0 16,3-12-19-16,7-2-26 15,1-6-10-15,0 0 1 16,0 0-31-16,5 0-8 15,8 0 33-15,1 0 55 16,0-6 5-16,0 4 8 16,1 2-8-16,-2 0 13 15,-1 0 32-15,-1 8 46 16,0 9 23-16,0 0 21 16,0-2 8-16,-5-1-43 15,2-5-52-15,-3 0-27 16,-1-4-14-16,-1-2 1 15,-1 0-8-15,0-3 0 0,-1 3 0 16,2-3-32-16,0 0-60 16,4 0-128-16,2 0-55 15,6 0-93-15,-1-6-243 16,-1-2-36-16</inkml:trace>
  <inkml:trace contextRef="#ctx0" brushRef="#br0" timeOffset="9">2771 521 267 0,'0'0'150'0,"0"0"51"16,0 0-15-16,0 0-20 0,0 0-14 15,0 0 19 1,0 0-3-16,52-47-10 0,-50 27-37 16,-2-2-18-1,0-4-18-15,0 0-18 0,0-3-19 16,-7 6-7-16,-4 3-2 15,-1 3 6-15,-3 8 3 16,0 6-13-16,1 3-17 16,-2 0-12-16,1 9 3 15,1 11-7-15,2 9-1 16,1 5 0-16,3 1 8 16,5-1-9-16,3-2-2 15,0-6-7-15,3-6-11 16,12-11-20-16,1-7-28 0,2-2-31 15,2 0 37-15,0-17 22 16,-3-12-24-16,0-2 64 16,-3-1 0-16,-5 0 1 15,-1 7 11-15,-3 5 9 16,-4 8 18-16,-1 9 24 16,0 3-6-16,0 0-17 15,0 15-12-15,0 22-9 16,0 15-8-16,2 8 2 15,6 6 53-15,-1 0 22 16,3 0 36-16,-1-5-8 16,2-4-35-16,-3-5-11 15,1-4-3-15,-3-4-27 16,0-7-26-16,-1-8-13 16,-3-9 1-16,-2-5-1 15,0-7 7-15,0-5 1 0,-3 0 1 16,-10-3-3-16,-4 0-6 15,-2 0 5-15,-2-3-4 16,-1-20-1-16,2-6-1 16,4-8-8-16,5-6-5 15,8-6-12-15,3 3 23 16,3 0-4-16,22-3 6 16,11-3 6-16,7-2-4 15,7-4-1-15,3 1-1 16,-1-4 0-16,-2 4 0 15,-3 8-59-15,-13 12-78 16,-12 11-236-16,-17 14-745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27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1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2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5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6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7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284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109 27 182 0,'0'0'342'16,"0"0"-182"-16,0 0-30 15,0 0 3-15,0 0-13 16,0 0-2-16,0-4 48 16,0 4-20-16,0 0-32 15,0 0-18-15,0 0-17 16,0 8-5-16,-4 16 1 0,-7-2-15 15,2 10 4-15,-2 0-2 16,2 0-4-16,-1 1-21 16,-2-1 2-16,4-6-10 15,-2 2 0-15,2-5-7 16,2 0 1-16,1-5-10 16,2-4-7-16,0-4-5 15,3-1-1-15,0-5 0 16,0-4 0-16,0 4 0 15,0-4 0-15,0 0-1 16,0 0 1-16,0 0-6 16,0 0-2-16,0 0 1 15,0 0-17-15,0 0-45 16,0 0-1-16,0-17 16 0,8-11-11 16,7-9-23-16,-1-5 11 15,1 7 34-15,-2 3 30 16,-1-1 0-16,0 1 1 15,-7 5 3-15,3 3 2 16,-5 2 7-16,4 9 0 16,-5-2 0-16,-2 6 1 15,0 5 0-15,3-6 0 16,-3 6 0-16,0 4 8 16,0-5 0-16,0 5 4 15,0 0 8-15,0 0-8 16,0 0 1-16,0 0 4 0,0 0-6 15,0 0-11-15,0 0-1 16,3 0 0-16,-3 0-8 16,0 0 8-16,2 0 0 15,-2 0 0-15,0 0 16 16,4 0 39-16,-1 19 3 16,0 9 10-16,2 13-9 15,0 0-22-15,2 4-2 16,-2 1-7-16,4-5 2 15,-6-9 5-15,2 0-4 16,-2-4-1-16,0 0 4 16,-3-6 5-16,4-3-7 15,-4-2-9-15,2-2-10 0,-2-6-2 16,3 0-10 0,-3-5 6-16,0 0-6 0,3 2 1 15,-3-2-2-15,0-4 0 16,0 0 1-16,0 0 0 15,0 0-1-15,2 0-10 16,-2 0-47-16,0 0-87 16,3-10-25-16,-3-22-47 15,0-22-156-15,0 13-207 16,0 0-246-16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285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</inkml:definitions>
  <inkml:trace contextRef="#ctx0" brushRef="#br0">27 0 449 0,'0'0'257'16,"0"0"-95"-16,0 0-5 16,0 0-34-16,0 0-7 15,0 0-9-15,0 0-27 16,-15 10-7-16,15-10 4 16,0 0-12-16,0 0 7 15,0 0-3-15,0 0-1 0,0 0 9 16,0 0 15-16,0 0-26 15,0 5-26-15,-3-5-11 16,3 4 2-16,-2-4 0 16,-2 5-13-16,1-1-8 15,3-4-4-15,0 0 2 16,0 4-8-16,0-4 1 16,0 0-1-16,0 0-1 15,0 0 1-15,0 0-7 16,0 6-8-16,0-2-2 15,15 5 17-15,2-4 14 0,0-1 7 16,-2 1 12-16,-2-5-4 16,2 0 4-16,-1 0-15 15,1 0-1-15,-1 0 3 16,-6 0-5-16,2 0-7 16,-5 0 1-16,0 4-9 15,-5 0-8-15,3 2-11 16,-3-2-68-16,0 5-178 15,0-4-442-15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28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4 398 925 0,'0'0'305'16,"0"0"-92"-16,0 0 22 15,0 0-76-15,0 0-57 16,0 0 2-16,0-8-7 0,0 3-36 16,0-5-26-16,0 1-17 15,0-4-17-15,0 0 0 16,0-6-1-16,0 0-2 15,0 1-8-15,6-1 1 16,2 6-6-16,1 4 1 16,2-1-8-16,-2 6 1 15,-1 4-4-15,4 0-2 16,-4 0 5-16,1 0 0 16,-1 0-1-16,2 19-6 15,-2 13 29-15,-3 9 29 16,2 13 6-16,-2 2-12 0,-2-2-9 15,2-3 5 1,-1-10-6-16,-1-4-1 0,-1-10 1 16,-2-3 2-16,3-11-6 15,-3-9-2-15,0 1-5 16,0-5 4-16,0 0 2 16,0 0-2-16,0 0-6 15,0 0 0-15,0-9-6 16,0-23-11-16,0-9-19 15,0-10-24-15,0 1 5 16,0 0 12-16,5 3-4 16,4 6 4-16,-1 0 7 15,4 9-16-15,0 0 25 16,-1 4 16-16,1 11 9 16,-2-1-7-16,2 8 8 0,-2 5-5 15,-2 1 5-15,0 4-9 16,1 0 8-16,3 0-12 15,-4 9 14-15,4 23 14 16,-2 5 11-16,5 4-7 16,-3 4 14-16,-2-3 3 15,2-1 2-15,-4-4 9 16,-1-5 4-16,-7-4 3 16,0-2-6-16,0-2-10 15,0-7-3-15,0 2-6 16,0-10-16-16,0 0-4 15,0-5 0-15,0 2-7 16,0-6 5-16,-3 0 1 16,3 0-7-16,-4 0-53 15,2-6-37-15,-1-16 43 0,3-10-17 16,0-5 3-16,0 1 25 16,0-5-9-16,0 0-28 15,9 0-6-15,5 3 9 16,0-3-11-16,3 10-2 15,-5 3 48-15,-1 9 34 16,-4 11-2-16,-2 3 2 16,-2 5-1-16,2 0-9 15,2 0 0-15,0 0 10 16,3 0 1-16,-2 13 39 16,1 11 44-16,-1-1-9 15,-3 4 12-15,2 5 19 0,-2 4 25 16,-2-4-28-1,0 5 6-15,-1-5-9 0,-2 0-13 16,4-4-12-16,-4-1-16 16,0 0 17-16,0-8-17 15,0-1-20-15,0-9-9 16,0 1-12-16,0-6-16 16,0 1 7-16,0-5-8 15,0 0-8-15,0 0-103 16,0-5-128-16,3-18-145 15,-1-5-294-15</inkml:trace>
  <inkml:trace contextRef="#ctx0" brushRef="#br0" timeOffset="1">688 476 512 0,'0'0'345'16,"0"0"-188"-16,0 0 79 15,0 0 35-15,0 0-137 16,0 0-46-16,0 0-9 16,11 0-13-16,-2 0-2 15,-1 0 28-15,1 0 2 16,-1 0-30-16,0 0-27 15,1 0-21-15,6 0-7 16,0 0-8-16,1 0 0 16,1 0 6-16,0 0-7 15,0 0 0-15,-2-4-6 0,-3-1-26 16,-2 1-51-16,0-1-53 16,-5 1-24-16,-2 4-17 15,-1-6-76-15,-2-2 7 16,0-1-100-16,0 4-429 0</inkml:trace>
  <inkml:trace contextRef="#ctx0" brushRef="#br0" timeOffset="2">713 289 354 0,'0'0'304'15,"0"0"-161"-15,0 0-10 16,0 0-26-16,0 0-42 15,0 0-12-15,0 0 27 16,-5-5 11-16,5 5 4 16,0 0-23-16,0 0-18 15,0 0-5-15,0 0 11 0,0 0 17 16,3 0 8 0,7 0 0-16,5-4-4 0,-1 4 2 15,4 0-31-15,-4 0-27 16,0 0-19-16,3 0-5 15,0 0 2-15,3 0-3 16,4 0-38-16,-2 0-61 16,4 0-31-16,0 0-30 15,2 0-63-15,-1 0-70 16,-14-9-450-16</inkml:trace>
  <inkml:trace contextRef="#ctx0" brushRef="#br0" timeOffset="3">1345 56 179 0,'0'0'385'0,"0"0"-204"16,0 0-18-16,0 0-29 16,0 0-17-16,0 0 14 15,0 0 25-15,-17-10-32 16,9 10-32-16,-4 0-6 16,1 0-19-16,-4 0-7 15,1 0 13-15,-1 4-10 16,5 11-13-16,-2 3-12 15,0 5-14-15,4 0-14 16,2 8-3-16,4 11-6 0,-2 4 7 16,4 4 6-16,0 1-2 15,0-2 12-15,0-3 7 16,0-1-22-16,0-11 2 16,4-3 1-16,1-4-6 15,3-8 0-15,-1-1-5 16,-2-5-1-16,0-3-9 15,5-1 2-15,-5-4 1 16,4-1 5-16,2 2 1 16,1-6 0-16,2 0 0 15,0 0-12-15,0 0 12 16,1 0 5-16,-3 0 2 0,-4 0-6 16,4 0-1-16,-2 0 0 15,2-10-1-15,-4 1 0 16,1-6 1-16,-1 7 0 15,-5-1 1-15,1-5 0 16,-1 0 7-16,-1 1-1 16,-2-2 1-16,0-3-1 15,0 1 3-15,0-2-8 16,0 0 7-16,0 1 0 16,0-1 2-16,-5 2-2 15,-4-2 2-15,-3 5-10 16,1 1 1-16,-1 3-2 15,4 6-1-15,-4-1 1 16,2 5-8-16,-2 0 7 0,-3 0 1 16,-2 0-1-16,2 0-5 15,2 5 6-15,1 9 0 16,4-1 0-16,4 1-15 16,4 5-1-16,0 4-20 15,0-1-67-15,0 6-82 16,0 4-62-16,0-10-232 15,0-3 110-15</inkml:trace>
  <inkml:trace contextRef="#ctx0" brushRef="#br0" timeOffset="4">1649 106 214 0,'0'0'288'0,"0"0"-48"0,0 0-38 16,0 0-52-16,0 0-22 15,0 0 17-15,0 0-51 16,0 0-16-16,0 13 13 15,-10 10-1-15,5 5 5 16,0 4-4-16,-2 5-3 16,2-5-23-16,2 5-16 15,0-5 8-15,3 3-15 16,0-3-14-16,0 1-11 0,0-6-9 16,0 1-2-1,0 0 1-15,0-11 2 16,0 1-9-16,0-3 0 0,0-2 0 15,6-3 0-15,-1-6 0 16,2 5-1-16,-2-4-5 16,4 4 6-16,2-5 0 15,1 0 1-15,2-4 9 16,-3 0-4-16,4 0-4 16,-1 0 4-16,3 0-5 15,-3 0 8-15,-2 0-3 16,0 0-5-16,-7-8 0 15,3 3 6-15,-1 1-7 16,-5-1 1-16,3-4 0 0,-2-1 1 16,4-3 4-16,-5 0 1 15,1-11 1-15,0-3-2 16,-1-1 2-16,-2-9 1 16,0 1 0-16,0-5-3 15,0 0-5-15,0 0 0 16,0 9 1-16,0 8-1 15,0 2 5-15,0 9 1 16,0-6 1-16,-8 0 1 16,3 1 0-16,-2 1-2 15,0 2-5-15,0 2-1 16,-1 3 8-16,0 6-2 16,-1-1 8-16,-3 1-1 15,4 4-2-15,-4 0-4 16,-1 0-6-16,1 0-2 0,-3 0-1 15,0 0 1-15,5 4-9 16,-5 19-3-16,7 1-12 16,-1 7-23-16,4 5-69 15,2-4-86-15,3 5-38 16,0-9-160-16,0-9-12 0</inkml:trace>
  <inkml:trace contextRef="#ctx0" brushRef="#br0" timeOffset="5">2066 24 443 0,'0'0'239'0,"0"0"-149"16,0 0 37-16,0 0-7 15,0 0-3-15,0 0 30 16,0 0 7-16,-6-24-23 16,6 24-12-16,-3 0-19 15,3 0 2-15,0 0-2 16,-2 24-49-16,2 12-22 15,-3 14 20-15,3 10 19 16,-3 9 11-16,1-6 19 16,-2 6 7-16,-2-9-16 15,4-6-33-15,2-7-3 0,0-6-22 16,-3-5-17 0,3-8-8-16,0 0-5 0,0-11 6 15,0 1-6-15,0-8 0 16,0-1-1-16,0-5 0 15,0 1-36-15,0-5-80 16,0 0-67-16,0 0-117 16,0-32-22-16,0 1-304 15,0-3-179-15</inkml:trace>
  <inkml:trace contextRef="#ctx0" brushRef="#br0" timeOffset="6">2206 192 515 0,'0'0'173'0,"0"0"-14"16,0 0 20-16,0 0-51 0,0 0-1 15,0 0 14 1,0 0-41-16,-20 60-29 0,9-32-10 16,-1 0-10-16,-2 4-13 15,-1-1 5-15,2 5-7 16,-2-3-2-16,-2-6-2 15,5 1-10-15,1-10-9 16,2-4-7-16,4-5-5 16,0 0-1-16,5-9-1 15,0 0-1-15,0 0-15 16,0 0-32-16,0 0-17 16,0 0 11-16,0 0 39 15,0 0 15-15,0 0 1 16,2 0 0-16,4-5 0 15,5 5-1-15,0 0 1 0,1 0 0 16,-1 0 0 0,3 0 1-16,-2 0 21 0,-1 5 33 15,1 18 43-15,0 5 8 16,-2-1 7-16,0 0 12 16,-5-4-33-16,0-5-25 15,2-3 4-15,-5-7-24 16,1-3-23-16,-3-5-23 15,3 0-1-15,-3 0-21 16,6 0-74-16,2-9-106 16,12-42-92-16,-2 6-308 15,-1 4-138-15</inkml:trace>
  <inkml:trace contextRef="#ctx0" brushRef="#br0" timeOffset="7">2369 444 466 0,'0'0'317'0,"0"0"-201"16,0 0 30-16,0 0-44 15,0 0-21-15,0 0 31 16,0 0-5-16,26 105-12 15,-18-90-28-15,4-6-34 0,-1-1-5 16,1-8-6-16,3 0 29 16,-2 0-9-1,4 0-11-15,0 0-12 0,1 0-7 16,-1-23 4-16,-3 1-2 16,-6-10 5-16,-1 4 2 15,-7 0-1-15,0 2 4 16,0-2-7-16,0 5 25 15,0 5-9-15,-9 5-5 16,-2-2-2-16,-1 11-14 16,-2-1 1-16,-1 5 2 15,-2 0-9-15,3 0 7 16,-3 0 1-16,0 0-6 16,2 24 0-16,1 2-2 15,6 6 1-15,-1 1-5 0,6-1 5 16,0 4 3-16,3-3 2 15,0-1-6-15,0 0-4 16,0-10 0-16,3-3-2 16,9-6-2-16,-2-8-4 15,5-1-3-15,0-4 0 16,2 0-4-16,3 0-13 16,0-13-7-16,0-15-1 15,-1 0 0-15,-4-4-5 16,-3 6 24-16,-4-2 13 15,-5 9 2-15,-1 6 0 16,-2 8 10-16,0 5-4 16,0 0 1-16,0 0 27 15,0 0 12-15,0 0-20 0,-2 14-14 16,-4 22-4-16,4 15-7 16,-1 8 13-16,3 14 14 15,0 6 14-15,0-2-2 16,3 1 13-16,14-5 17 15,3 0-21-15,-3-8 0 16,0-6 3-16,-6-9-28 16,1-4 1-16,-7-9 0 15,-5-5 7-15,0-5-3 16,0-4 10-16,-5 0-16 16,-18 0-4-16,-6-10-12 15,-3-4-5-15,2-4-2 16,1-5-1-16,3 0-31 0,6-14-13 15,9-18 8 1,8-9-39-16,3-10 12 0,5-16 15 16,32-12 23-16,12-12 14 15,14-14 6-15,6-1 6 16,0 10 0-16,-4 9 0 16,-2 19 0-16,-3 13 11 15,-3 9-10-15,15-4-1 16,-18 9-125-16,-17 9-521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294"/>
    </inkml:context>
    <inkml:brush xml:id="br0">
      <inkml:brushProperty name="width" value="0.03528" units="cm"/>
      <inkml:brushProperty name="height" value="0.03528" units="cm"/>
      <inkml:brushProperty name="color" value="#FFFFFF"/>
      <inkml:brushProperty name="fitToCurve" value="1"/>
    </inkml:brush>
  </inkml:definitions>
  <inkml:trace contextRef="#ctx0" brushRef="#br0">45 45 84 0,'0'0'297'16,"0"0"-121"-16,0 0-68 16,0 0-18-16,0 0-4 15,0 0-2-15,0 0 1 16,17-32-21-16,-13 28-9 16,-1-1 3-16,-1 5 30 15,-2-4 21-15,0 4-9 0,0 0 16 16,0 0 5-1,0 0-14-15,0 0-18 0,0 0-12 16,0 0-10-16,0 0-4 16,0 0-8-16,0 0-16 15,3 13 25-15,2 15 46 16,2 8 13-16,1 10-40 16,-3 5-16-16,-1-6-13 15,1 5-24-15,1-3-6 16,-4-12-4-16,5 3 0 15,-4-11-5-15,-1-9 0 16,-2-4-2-16,0-4-12 16,0-10 8-16,0 4-9 15,0-4 9-15,0 0-1 0,0 0 0 16,0 0-2-16,0 0-6 16,0 0 0-16,0 0-22 15,0-4-29-15,0-20-47 16,0-3-45-16,0-10-124 15,-2 0-91-15,-5-8-166 16,2 4 182-16,-1 9-357 0</inkml:trace>
  <inkml:trace contextRef="#ctx0" brushRef="#br0" timeOffset="1">45 45 370 0</inkml:trace>
  <inkml:trace contextRef="#ctx0" brushRef="#br0" timeOffset="2">45 45 370 0,'43'-4'169'0,"-43"-1"-110"0,0 1 65 15,-2 4 61-15,2 0-55 0,-4 0-46 16,4 0 8 0,0 0 43-16,0 0-20 0,0 0-35 15,0 0-22-15,0-6-26 16,0 2-22-16,0-1-9 16,0 1 25-16,0 4 4 15,6-4 13-15,2-1-3 16,7 5 1-16,2-4-12 15,3 4-9-15,0 0 11 16,-3 0 23-16,1 0-5 16,-11 0-16-16,0 0-14 15,-2 0-8-15,-2 0-10 0,-3 0 11 16,3 4-8 0,-3 5-3-16,0 4-1 0,0 6 24 15,0 4 2-15,0 0 4 16,-11 0-8-16,-3 0 10 15,-1-5-14-15,4-5-10 16,-1 2-1-16,4-7-6 16,-1-3 0-16,4-1 5 15,2-4 0-15,-1 6-6 16,4-6 0-16,0 0-7 16,0 0 5-16,0 0-15 15,0 0-4-15,0 0-3 16,0 0-11-16,0 0 1 15,12 0 34-15,3 0 10 16,-1 0 4-16,0 0-6 0,3-6-2 16,-3 6-4-16,1-4-1 15,-4 4 7-15,1 0-8 16,-3 0 0-16,-1 0 0 16,-3 0-1-16,-1 0-6 15,-4 0 7-15,3 0 0 16,-3 10 14-16,2 8 6 15,4-1 4-15,-1 11-5 16,2-5-6-16,-5 5 7 16,4-10 9-16,-6-5 7 15,0 2 2-15,0-7 4 16,0 7 10-16,-3-2 10 16,-14 1-10-16,-3 0-21 0,-5-1-13 15,-5-4-7-15,-1 1-10 16,-7-6-1-16,1-4 0 15,0 5-37-15,0-5-82 16,12 0-211-16,8 0-524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29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623 1601 884 0,'0'0'536'16,"0"0"-362"-16,0 0-16 16,0 0 89-16,0 0 10 15,0 0-58-15,0 0-59 0,0 14-26 16,0-14-18-16,0 0-32 15,0 5-22-15,0-5-18 16,0 0-9-16,0 4-9 16,0 1-6-16,0 8-6 15,0 15 0-15,0 13 5 16,-12 4 0-16,2 11 1 16,-5-1-1-16,-2 4 1 15,2-18 0-15,-2 10-1 16,4-10 1-16,-4 0 0 15,2-4 0-15,0-5 0 16,5-5 0-16,-2 0-1 16,7-8 1-16,-2-6 0 0,7-3 0 15,-3-5 1-15,3-1 0 16,0-4-1-16,0 9 1 16,0-9 1-16,0 0-1 15,0 9 0-15,0 1 0 16,0-1-1-16,0 4 1 15,0-3 0-15,0-6 1 16,6 10-1-16,6-1 1 16,2 6-1-16,3 4 0 15,1-5-1-15,-1 5 0 16,3-1 0-16,0 2-1 16,0-1-5-16,-1-1 5 15,4 1 0-15,-3 1 0 0,0-7 0 16,0 7-1-1,-3-2 1-15,0 1 0 0,0-5 0 16,1 5 0-16,-4 0 0 16,-2-5 1-16,2 1-1 15,-5-6 1-15,-1-4-1 16,-2-3 1-16,-3-2 0 16,2 1 0-16,-1-5 0 15,-4 4 1-15,0-4-1 16,0 0-1-16,0 0 0 15,0 0-6-15,0 0 1 16,0 0-5-16,0 0 1 16,0 0-1-16,0 0 3 15,0 0 2-15,0 0 0 0,0 0 0 16,-6 0 5-16,-6 0 1 16,1 0 0-16,-3 9 0 15,-1-5 0-15,0 11-1 16,-5 7 1-16,3-3-1 15,-3 3 1-15,3-3 1 16,-3 0-1-16,6 3 0 16,-2-13 2-16,1 1 5 15,0 3-1-15,8-13-4 16,-3 9 7-16,5-9-1 16,-2 0 3-16,7 0 2 15,-2 0 1-15,2 4 2 16,0-4 5-16,0 0-1 0,0 0-4 15,0 0-2-15,0 0-7 16,0 0-6-16,0 0 1 16,0 0-1-16,0 0-1 15,0 0-53-15,14-4-138 16,3-37-739-16</inkml:trace>
  <inkml:trace contextRef="#ctx0" brushRef="#br0" timeOffset="1">609 1569 103 0,'0'0'119'0,"0"0"-58"16,0 0 4-16,0 0 17 0,0 0 9 16,0 0 20-16,0 0-19 15,12 0-47-15,-12 0-9 16,0 0 8-16,0 0-1 16,0 0-11-16,2 0-12 15,1 0-6-15,0 0-1 16,1 0-7-16,-2 0 6 15,1 0 17-15,-3 0-3 16,0 0-12-16,0 0-5 16,0 0-8-16,0 0 0 15,3 0 1-15,-1 0-2 16,-2 0 0-16,0 0 0 16,0 0-1-16,0 0 0 0,0 0 0 15,3 0 1 1,-3 0 0-16,0 0 0 0,0 0 1 15,0 0 11-15,0 0 11 16,0 0 15-16,0 4 17 16,0-4 0-16,0 0 8 15,0 0 13-15,0 0 2 16,0 0 9-16,0 0-17 16,0 0-19-16,0 0-9 15,0 0-4-15,0 0 3 16,0 0 9-16,0 0 4 15,0 0-1-15,0 0-9 16,0 6 0-16,0-2-6 0,0 5-7 16,0 0-9-1,0 1-9-15,0-10-1 0,0 4 0 16,-3 5 11-16,1-4-5 16,-4 4-2-16,0 5 4 15,0-10 8-15,1 10 1 16,-2-4-4-16,2 3-10 15,-3 0-1-15,2 2-7 16,3-6-6-16,-2 4 7 16,-1-4-7-16,2 5 11 15,2-5 4-15,-4 10-5 16,1-10-5-16,-2 4-5 16,2 6 0-16,0-10 0 15,-4 4 1-15,3-3-2 0,1-1 1 16,-2 4 0-16,5-4 0 15,-1-3 0-15,0 3 7 16,1 4 5-16,-1-9-4 16,-4 2-3-16,2 3 0 15,0 0-5-15,-2-5 0 16,2 5 0-16,2-5 0 16,-3 2 0-16,-1-2 1 15,5 1-1-15,-4-1 5 16,0 1-4-16,3-1 4 15,0 2 1-15,1 7 3 16,-4-13 1-16,0 4 2 16,3 1-2-16,-2-1-5 0,2 1-5 15,-4-1 8-15,5 2-8 16,-3 7-1-16,-1-13 1 16,0 9-1-16,0-5 1 15,-2 5 0-15,4-3 0 16,-1-2 0-16,0 5 0 15,2-9-1-15,-1 9 1 16,-1-9-1-16,2 0 1 16,-2 4 0-16,1-4-1 15,1 6 1-15,3-6 0 16,-2 0-1-16,2 4 1 16,0-4 0-16,0 0 0 15,0 5 1-15,0-5 4 0,-3 0-5 16,3 0 5-1,-3 0-5-15,3 4-1 0,-2-4 0 16,2 5 1-16,-3-5-1 16,-1 4 2-16,1 5-1 15,-2-9 1-15,2 0-1 16,1 4 0-16,-2-4 0 16,1 6 1-16,0-6-2 15,3 4 8-15,0-4-7 16,-2 0 0-16,2 5 7 15,0-5 3-15,0 0-5 16,0 0-5-16,0 0 7 16,0 0-8-16,0 0 1 15,0 0-1-15,0 0 1 0,0 4 0 16,0-4 0-16,0 0 0 16,0 5 5-16,0-5 0 15,0 0-5-15,0 4 1 16,0-4-1-16,0 10 5 15,-3-10-5-15,3 9 0 16,0-5 7-16,0 1 0 16,0-1-2-16,0 1 2 15,0 5 1-15,0-6 6 16,0 5 1-16,0 0 7 16,0 1-6-16,0-1-5 15,0 4-6-15,3-4-5 16,2 5 0-16,-2 4-1 0,1-8 1 15,1-1-1 1,-2 4 0-16,-1 6 0 0,5-6 0 16,-2 6 1-16,1-1-1 15,-4 1 1-15,5 3-1 16,-2-9 0-16,0 6 0 16,2 0 0-16,-4-1 0 15,2 5 0-15,4-5 0 16,-3 5 0-16,2-10 0 15,-2 6 1-15,0-1-1 16,-1-4 1-16,-3-5-1 16,2 0 0-16,-1 4 0 15,0-3 0-15,2-1 0 0,-2 0 0 16,3 5 1 0,-3-5-1-16,0-4 1 0,-1 4-1 15,4 5 0-15,-2-5 0 16,-2-5 0-16,1 1 0 15,0 5 0-15,-3-6 0 16,0-4 0-16,0 0-1 16,0 5 1-16,0-5 1 15,0 0-1-15,0 0-1 16,0 0 1-16,0 0 0 16,0 0-1-16,0 0 0 15,0 0 1-15,0 0-1 0,0 0 0 16,0 0 1-16,0 0-1 15,0 0 0 1,0 0 0-16,0 0 0 0,0 0 1 16,0 0-1-16,-8 0 1 15,-2 0 0-15,-4 0 0 16,0 0 0-16,-3 0 1 16,-3 0-1-16,3 0 1 15,0 0 0-15,2 0-1 16,1-5 1-16,-1 5 0 15,-2-4-1-15,4-2 1 16,-5 2-1-16,1-1 0 16,2 5 0-16,3 0 1 15,5 0 0-15,4 0 0 16,0 0 0-16,3 0 1 0,-4 0 5 16,4 0 5-16,0 0 0 15,0 0 0-15,-2 0-6 16,-4 0-6-16,1 0 1 15,-2 0-1-15,-1 0 1 16,3 0 7-16,-2 0-1 16,5 0 2-16,2 0 0 15,0 0 0-15,0 0 1 16,0 0 4-16,0 0 2 16,0 0-2-16,0 0-5 15,0-4-8-15,0 4-1 16,0 0-26-16,0-9-53 15,0 9-56-15,12-10-174 16,13 10-223-16,0 0-104 0,-1 0-134 16</inkml:trace>
  <inkml:trace contextRef="#ctx0" brushRef="#br0" timeOffset="2">663 1611 228 0,'0'0'408'0,"0"0"-234"16,0 0-89-16,0 0 12 16,0 0-12-16,0 0-20 15,0 0 3-15,0 0 23 16,0 0 2-16,0 0-19 0,-2 0-19 15,2 0-2-15,0 0-4 16,0 0 15-16,0 0 14 16,0 0-4-16,0 0-9 15,0 0-10-15,0 0-2 16,0 0-3-16,0 0-11 16,0 0-8-16,0 0-6 15,0 0-14-15,0 0-10 16,0 0 1-16,0 0 7 15,0 0 10-15,0 0 4 16,0 0-6-16,0-19-4 16,0-4-6-16,-3-14-5 15,-2 1-1-15,-5-5-1 0,2 0 1 16,-1 0 0 0,-2 0 0-16,2 4-1 0,1 0 1 15,-1 5 0-15,1 0 0 16,-1 4 0-16,-2-4 0 15,2-4 0-15,1-1 0 16,-1 5 8-16,1-9 8 16,-2 4 0-16,2 1 9 15,3 5 1-15,-4 3-14 16,1-4-7-16,-2 4-4 16,3-4 4-16,-1 4 1 15,3 6 2-15,-1-10 1 16,0 9 13-16,3 9 9 15,3 0 1-15,-3 5-8 16,3 9-8-16,0-9 0 0,-2 9 1 16,2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3">394 704 172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6-15,3 0-7 16,2 0 10-16,-5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0-15,3 0 1 16,-3 6 16-16,0 7 8 15,2 1 12-15,2 4 1 16,-4 10-9-16,3-1 8 0,-3 5-6 16,3-4-5-1,-3-1-8-15,0 4 1 0,0-7 6 16,0 3 9-16,0 1 3 16,0 0-6-16,0 3-1 15,2 1 1-15,1 0-6 16,-3 0-5-16,0 5-9 15,0-14-9-15,0-1-1 16,0-3 1-16,0-5-1 16,0 0 1-16,0-1-1 15,0 2 1-15,0 2-1 16,0-3 0-16,0-4 0 16,0-1 1-16,0-5-2 15,0-4 0-15,0 9 0 16,0-9-1-16,0 0 0 0,0 0 1 15,-5 0 1 1,-1 0 5-16,-3 0-4 0,-3 0-1 16,-4 0 5-16,2 0 0 15,-6 0 0-15,3 0 2 16,-3 0-1-16,0 0-6 16,-1 0 8-16,-2-9-7 15,0 5 4-15,1-5 1 16,2 3 7-16,0 6 2 15,5 0 0-15,4 0 5 16,3 0 1-16,1 0 1 16,4 0 1-16,1 0-3 0,2 0 1 15,-3 0 14-15,3 0-6 16,0 0-5-16,0 0-10 16,0 0 4-16,0 0 1 15,0 0-5-15,0 0-6 16,0 0-3-16,0 0-6 15,0 0 1-15,0 0-1 16,0 0-14-16,0-4-77 16,0-14-149-16,0-14-247 15,0 4-229-15</inkml:trace>
  <inkml:trace contextRef="#ctx0" brushRef="#br0" timeOffset="4">350 609 150 0,'0'0'129'16,"0"0"-96"-16,0 0-25 15,0 0-8-15,0 0-2 16,0 0 2-16,0 0 12 16,12 0 1-16,-9 0 11 15,2 0-24-15,-5 0-10 0,4 0-10 16,-4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3-16,-4-1-1 0,2-1-7 15,-1-3 3 1,0-6-8-16,1-4 1 0,2 1-1 16,-3-1 0-16,3-5 0 15,-4-4-1-15,4 0 0 16,0 5 0-16,0-5 0 15,-3 4 0-15,3 1 1 16,-2-1 0-16,-1 2 1 16,3 7-1-16,-3-13 1 15,1 4-2-15,-5-4 0 16,5 5-3-16,-4-5 3 16,4 0 0-16,-5 0 1 15,2 0 10-15,-1 0-5 16,-3 0-5-16,1 0-1 15,-4 0 6-15,2 0-4 0,-5 0 6 16,0 0-2 0,1 0-4-16,-1 0 5 0,5 0-5 15,-5 0 4-15,3 0-5 16,-1 0 9-16,-5 0-1 16,4 0 10-16,-3 0 1 15,5 0 9-15,1 0 5 16,-1 0-6-16,4 0-4 15,-1 0-3-15,0 0-3 16,0 0-6-16,1 0 4 16,2 0-4-16,-3 0 0 15,6 0 0-15,-2 0 4 16,1 0 0-16,4 0-1 0,0 0-7 16,-2 0 1-1,2 0 4-15,0 0 0 0,0 0 1 16,0 0-1-16,0 0 2 15,0 0-14-15,0 0 6 16,0 0-5-16,0 0-1 16,0 0-1-16,0 0-33 15,0 0-114-15,0 0-137 16,0-5-297-16,0-8-579 0</inkml:trace>
  <inkml:trace contextRef="#ctx0" brushRef="#br0" timeOffset="5">323 594 117 0,'0'0'401'16,"0"0"-225"-16,0 0-86 15,0 0 32-15,0 0-25 16,0 0-20-16,0 0-25 16,-7 0 4-16,7 0 49 15,-3 0-5-15,3 0-42 16,0 0 0-16,0 0 6 16,-2 0-16-16,-1 0-22 15,0 0-7-15,1 0 0 16,-2 0 3-16,-2 0-5 15,4-4-6-15,-4-1 0 0,0 1 1 16,3-1-2-16,-2 1-1 16,0-6-2-16,1 6 2 15,1-1-2-15,3-4 21 16,-3-4 22-16,1-6-27 16,-4-3 1-16,4-1-1 15,-2-1-4-15,1 2-7 16,0-5-2-16,-2 3 5 15,2-2 12-15,-3-2-9 16,0 5-9-16,4-1 7 16,-1 7 2-16,3-2-2 15,-4 5-9-15,4 1-5 16,0-1 4-16,-3 5 2 0,3 0 7 16,0-5 4-16,0 5-1 15,0-9-6-15,0 4-2 16,0-4 1-16,0 3-1 15,3 2 0-15,1 4 6 16,1-1-7-16,-2 1-8 16,0 0 5-16,-1 5-5 15,5-5-1-15,-2 5 0 16,-2-2 8-16,4 2-2 16,-2 4-5-16,3-5-1 15,-1 5 0-15,0 0 0 16,3 0-12-16,-2 0 11 0,0 0 1 15,1 0 0 1,-1 0 0-16,1 0-1 16,-1 0 0-16,4 0-7 0,-4 0 7 15,4 5 0-15,-3 9-1 16,2-5 1-16,-2 0 0 16,-1 4 1-16,1 2-1 15,2-2 1-15,-2 0 1 16,-3-7-1-16,-1 3 1 15,2-5 0-15,-2 1-1 16,0 3 1-16,2-2-1 16,-3 3 0-16,1 0 0 15,3 4 1-15,-2 6-1 0,0 0 0 16,-1-2-1-16,2-3 0 16,-2 5 0-16,-2-2 0 15,-1 2 1-15,1-1-1 16,1 1 1-16,-1 0-1 15,-3-2 1-15,0-8-1 16,0 6 0-16,0-6 0 16,0-1-1-16,0 7 1 15,0-2 0-15,0 5 0 16,0 1 1-16,0 4 1 16,0-14 0-16,0 9-1 15,-3 0 1-15,-1-4 8 16,4-1 0-16,-3 1 0 15,3-5 2-15,-2 0 1 16,2 6 0-16,-3-11-3 0,0 5-8 16,1 0 2-16,-1-5-2 15,-4 2 0-15,5-2 5 16,-4 1-5-16,4-1 0 16,-2 1 0-16,4-5 0 15,-3 4 1-15,0-4-1 16,3 0 0-16,-2 0-1 15,-1 4 1-15,-3-4 0 16,-3 0-1-16,1 0 0 16,-7 0-12-16,-2 0-10 15,0 0-8-15,-6-13-29 16,3 0-43-16,-1-2-49 16,-4-2-90-16,5-2-165 15,5 5-131-15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303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207 1601 884 0,'0'0'536'16,"0"0"-362"-16,0 0-16 16,0 0 89-16,0 0 10 15,0 0-58-15,0 0-59 0,0 14-26 16,0-14-18-16,0 0-32 15,0 5-22-15,0-5-18 16,0 0-9-16,0 4-9 16,0 1-6-16,0 8-6 15,0 15 0-15,0 13 5 16,12 4 0-16,-2 11 1 16,5-1-1-16,2 4 1 15,-2-18 0-15,2 10-1 16,-4-10 1-16,4 0 0 15,-2-4 0-15,0-5 0 16,-5-5 0-16,2 0-1 16,-7-8 1-16,2-6 0 0,-7-3 0 15,3-5 1-15,-3-1 0 16,0-4-1-16,0 9 1 16,0-9 1-16,0 0-1 15,0 9 0-15,0 1 0 16,0-1-1-16,0 4 1 15,0-3 0-15,0-6 1 16,-6 10-1-16,-6-1 1 16,-2 6-1-16,-3 4 0 15,-1-5-1-15,1 5 0 16,-3-1 0-16,0 2-1 16,0-1-5-16,1-1 5 15,-4 1 0-15,3 1 0 0,0-7 0 16,0 7-1-1,3-2 1-15,0 1 0 0,0-5 0 16,-1 5 0-16,4 0 0 16,2-5 1-16,-2 1-1 15,5-6 1-15,1-4-1 16,2-3 1-16,3-2 0 16,-2 1 0-16,2-5 0 15,3 4 1-15,0-4-1 16,0 0-1-16,0 0 0 15,0 0-6-15,0 0 1 16,0 0-5-16,0 0 1 16,0 0-1-16,0 0 3 15,0 0 2-15,0 0 0 0,0 0 0 16,5 0 5-16,7 0 1 16,-1 0 0-16,3 9 0 15,1-5 0-15,0 11-1 16,5 7 1-16,-3-3-1 15,3 3 1-15,-3-3 1 16,3 0-1-16,-6 3 0 16,2-13 2-16,-1 1 5 15,0 3-1-15,-8-13-4 16,3 9 7-16,-5-9-1 16,2 0 3-16,-7 0 2 15,2 0 1-15,-2 4 2 16,0-4 5-16,0 0-1 0,0 0-4 15,0 0-2-15,0 0-7 16,0 0-6-16,0 0 1 16,0 0-1-16,0 0-1 15,0 0-53-15,-14-4-138 16,-3-37-739-16</inkml:trace>
  <inkml:trace contextRef="#ctx0" brushRef="#br0" timeOffset="1">221 1569 103 0,'0'0'119'0,"0"0"-58"16,0 0 4-16,0 0 17 0,0 0 9 16,0 0 20-16,0 0-19 15,-12 0-47-15,12 0-9 16,0 0 8-16,0 0-1 16,0 0-11-16,-2 0-12 15,-1 0-6-15,0 0-1 16,-1 0-7-16,2 0 6 15,-1 0 17-15,3 0-3 16,0 0-12-16,0 0-5 16,0 0-8-16,0 0 0 15,-3 0 1-15,1 0-2 16,2 0 0-16,0 0 0 16,0 0-1-16,0 0 0 0,0 0 0 15,-3 0 1 1,3 0 0-16,0 0 0 0,0 0 1 15,0 0 11-15,0 0 11 16,0 0 15-16,0 4 17 16,0-4 0-16,0 0 8 15,0 0 13-15,0 0 2 16,0 0 9-16,0 0-17 16,0 0-19-16,0 0-9 15,0 0-4-15,0 0 3 16,0 0 9-16,0 0 4 15,0 0-1-15,0 0-9 16,0 6 0-16,0-2-6 0,0 5-7 16,0 0-9-1,0 1-9-15,0-10-1 0,0 4 0 16,3 5 11-16,-1-4-5 16,4 4-2-16,0 5 4 15,0-10 8-15,-1 10 1 16,2-4-4-16,-2 3-10 15,3 0-1-15,-2 2-7 16,-3-6-6-16,2 4 7 16,1-4-7-16,-2 5 11 15,-2-5 4-15,4 10-5 16,-1-10-5-16,2 4-5 16,-2 6 0-16,0-10 0 15,4 4 1-15,-3-3-2 0,-1-1 1 16,2 4 0-16,-5-4 0 15,1-3 0-15,0 3 7 16,-1 4 5-16,1-9-4 16,4 2-3-16,-2 3 0 15,0 0-5-15,2-5 0 16,-2 5 0-16,-2-5 0 16,2 2 0-16,2-2 1 15,-5 1-1-15,4-1 5 16,0 1-4-16,-3-1 4 15,0 2 1-15,-1 7 3 16,4-13 1-16,0 4 2 16,-3 1-2-16,2-1-5 0,-2 1-5 15,4-1 8-15,-5 2-8 16,3 7-1-16,1-13 1 16,0 9-1-16,0-5 1 15,2 5 0-15,-4-3 0 16,1-2 0-16,0 5 0 15,-2-9-1-15,1 9 1 16,1-9-1-16,-2 0 1 16,2 4 0-16,-1-4-1 15,-1 6 1-15,-3-6 0 16,2 0-1-16,-2 4 1 16,0-4 0-16,0 0 0 15,0 5 1-15,0-5 4 0,3 0-5 16,-3 0 5-1,3 0-5-15,-3 4-1 0,2-4 0 16,-2 5 1-16,3-5-1 16,1 4 2-16,-1 5-1 15,2-9 1-15,-2 0-1 16,-1 4 0-16,2-4 0 16,-1 6 1-16,0-6-2 15,-3 4 8-15,0-4-7 16,2 0 0-16,-2 5 7 15,0-5 3-15,0 0-5 16,0 0-5-16,0 0 7 16,0 0-8-16,0 0 1 15,0 0-1-15,0 0 1 0,0 4 0 16,0-4 0-16,0 0 0 16,0 5 5-16,0-5 0 15,0 0-5-15,0 4 1 16,0-4-1-16,0 10 5 15,3-10-5-15,-3 9 0 16,0-5 7-16,0 1 0 16,0-1-2-16,0 1 2 15,0 5 1-15,0-6 6 16,0 5 1-16,0 0 7 16,0 1-6-16,0-1-5 15,0 4-6-15,-3-4-5 16,-2 5 0-16,2 4-1 0,-1-8 1 15,-1-1-1 1,2 4 0-16,1 6 0 0,-5-6 0 16,2 6 1-16,-1-1-1 15,4 1 1-15,-5 3-1 16,2-9 0-16,0 6 0 16,-2 0 0-16,4-1 0 15,-2 5 0-15,-4-5 0 16,3 5 0-16,-2-10 0 15,2 6 1-15,0-1-1 16,1-4 1-16,3-5-1 16,-2 0 0-16,1 4 0 15,0-3 0-15,-2-1 0 0,2 0 0 16,-3 5 1 0,3-5-1-16,0-4 1 0,1 4-1 15,-4 5 0-15,2-5 0 16,2-5 0-16,-1 1 0 15,0 5 0-15,3-6 0 16,0-4 0-16,0 0-1 16,0 5 1-16,0-5 1 15,0 0-1-15,0 0-1 16,0 0 1-16,0 0 0 16,0 0-1-16,0 0 0 15,0 0 1-15,0 0-1 0,0 0 0 16,0 0 1-16,0 0-1 15,0 0 0 1,0 0 0-16,0 0 0 0,0 0 1 16,0 0-1-16,8 0 1 15,2 0 0-15,4 0 0 16,0 0 0-16,3 0 1 16,3 0-1-16,-3 0 1 15,0 0 0-15,-2 0-1 16,-1-5 1-16,1 5 0 15,2-4-1-15,-4-2 1 16,5 2-1-16,-1-1 0 16,-2 5 0-16,-3 0 1 15,-5 0 0-15,-4 0 0 16,0 0 0-16,-3 0 1 0,4 0 5 16,-4 0 5-16,0 0 0 15,0 0 0-15,2 0-6 16,4 0-6-16,-1 0 1 15,2 0-1-15,1 0 1 16,-3 0 7-16,2 0-1 16,-5 0 2-16,-2 0 0 15,0 0 0-15,0 0 1 16,0 0 4-16,0 0 2 16,0 0-2-16,0 0-5 15,0-4-8-15,0 4-1 16,0 0-26-16,0-9-53 15,0 9-56-15,-12-10-174 16,-13 10-223-16,0 0-104 0,1 0-134 16</inkml:trace>
  <inkml:trace contextRef="#ctx0" brushRef="#br0" timeOffset="2">167 1611 228 0,'0'0'408'0,"0"0"-234"16,0 0-89-16,0 0 12 16,0 0-12-16,0 0-20 15,0 0 3-15,0 0 23 16,0 0 2-16,0 0-19 0,2 0-19 15,-2 0-2-15,0 0-4 16,0 0 15-16,0 0 14 16,0 0-4-16,0 0-9 15,0 0-10-15,0 0-2 16,0 0-3-16,0 0-11 16,0 0-8-16,0 0-6 15,0 0-14-15,0 0-10 16,0 0 1-16,0 0 7 15,0 0 10-15,0 0 4 16,0 0-6-16,0-19-4 16,0-4-6-16,3-14-5 15,2 1-1-15,5-5-1 0,-2 0 1 16,1 0 0 0,2 0 0-16,-2 4-1 0,-1 0 1 15,1 5 0-15,-1 0 0 16,1 4 0-16,2-4 0 15,-2-4 0-15,-1-1 0 16,1 5 8-16,-1-9 8 16,2 4 0-16,-2 1 9 15,-3 5 1-15,4 3-14 16,-1-4-7-16,2 4-4 16,-3-4 4-16,0 4 1 15,-2 6 2-15,1-10 1 16,0 9 13-16,-3 9 9 15,-3 0 1-15,3 5-8 16,-3 9-8-16,0-9 0 0,2 9 1 16,-2 0 3-16,0 0 6 15,0 0-3-15,0 0-8 16,0 0-5-16,0 0-4 16,0 0-6-16,0 0 1 15,0 0-1-15,0 0 5 16,0 0-5-16,0 0 1 15,0 0 5-15,0 0 4 16,0 0-5-16,0 0-5 16,0 0 8-16,0 0-8 15,0 0 0-15,0 0-1 16,0 0 0-16,0 0-8 0,0 0-16 16,0 0-26-16,0 0-65 15,0 0-76-15,0 9-90 16,0 14-54-16,0-1-265 15,0-3-454-15</inkml:trace>
  <inkml:trace contextRef="#ctx0" brushRef="#br0" timeOffset="3">435 704 172 0,'0'0'98'15,"0"0"7"-15,0 0 19 16,0 0-10-16,0 0-57 0,0 0-36 16,0 0-6-1,0-4 12-15,0 4 19 0,0-5 5 16,0 5-1-16,0 0 8 15,0-4-4-15,0-1-2 16,0 1-3-16,0 4-7 16,0-5 0-16,0 5 10 15,0-4-4-15,0 4-9 16,0-6-17-16,0 6-12 16,0 0-9-16,0 0 0 15,0 0 0-15,0 0 0 16,0 0-1-16,0 0 0 15,0 0-6-15,0 0-7 16,0 0 12-16,0 0 1 0,0 0 10 16,0 0 3-16,0 0 3 15,0 0 13-15,0 0 1 16,0 0-30-16,0 0-5 16,0 0-39-16,0 0 9 15,0 0 6-15,-3 0-7 16,-2 0 10-16,5 0 13 15,0 0 10-15,0 0 3 16,0 0 0-16,0 0 8 16,0 0 10-16,0 0 34 15,0 0 19-15,0 0 12 16,0 0 10-16,0 0-16 16,0 0-28-16,0 0-25 0,0 0-8 15,0 0-15-15,0 0 8 16,0 0-3-16,0 0-5 15,0 0-1-15,0 0 6 16,0 0 12-16,0 0 11 16,0 0 3-16,0 0 2 15,0 0-1-15,0 0-15 16,0 0-9-16,0 0-8 16,0 0-1-16,0 0 0 15,0 0 0-15,-3 0 1 16,3 6 16-16,0 7 8 15,-2 1 12-15,-2 4 1 16,4 10-9-16,-3-1 8 0,3 5-6 16,-3-4-5-1,3-1-8-15,0 4 1 0,0-7 6 16,0 3 9-16,0 1 3 16,0 0-6-16,0 3-1 15,-2 1 1-15,-1 0-6 16,3 0-5-16,0 5-9 15,0-14-9-15,0-1-1 16,0-3 1-16,0-5-1 16,0 0 1-16,0-1-1 15,0 2 1-15,0 2-1 16,0-3 0-16,0-4 0 16,0-1 1-16,0-5-2 15,0-4 0-15,0 9 0 16,0-9-1-16,0 0 0 0,0 0 1 15,5 0 1 1,1 0 5-16,3 0-4 0,3 0-1 16,4 0 5-16,-2 0 0 15,6 0 0-15,-3 0 2 16,3 0-1-16,0 0-6 16,1 0 8-16,2-9-7 15,0 5 4-15,-1-5 1 16,-2 3 7-16,0 6 2 15,-5 0 0-15,-4 0 5 16,-3 0 1-16,-1 0 1 16,-4 0 1-16,-1 0-3 0,-2 0 1 15,3 0 14-15,-3 0-6 16,0 0-5-16,0 0-10 16,0 0 4-16,0 0 1 15,0 0-5-15,0 0-6 16,0 0-3-16,0 0-6 15,0 0 1-15,0 0-1 16,0 0-14-16,0-4-77 16,0-14-149-16,0-14-247 15,0 4-229-15</inkml:trace>
  <inkml:trace contextRef="#ctx0" brushRef="#br0" timeOffset="4">479 609 150 0,'0'0'129'16,"0"0"-96"-16,0 0-25 15,0 0-8-15,0 0-2 16,0 0 2-16,0 0 12 16,-12 0 1-16,9 0 11 15,-2 0-24-15,5 0-10 0,-4 0-10 16,4 0 10-16,0 0-6 16,0 4-6-16,0-4 6 15,0 0 9-15,0 9 7 16,0-9 0-16,0 0 20 15,0 0-4-15,0 0-7 16,0 0-2-16,0 0 46 16,0 0 51-16,0 0 10 15,0 0-24-15,0 0 4 16,0 0-8-16,0 0-21 16,0 0-16-16,0 0-11 15,0 0-8-15,0 0 9 16,0 0-1-16,0 0-6 0,0 0 11 15,0 0 17 1,0 0 15-16,0 0 32 0,0 0 2 16,0 0-26-16,0 0-19 15,0 0-2-15,0 0-5 16,0 0-8-16,0 0-6 16,0 0-4-16,0 0-1 15,0 0-8-15,0 0-6 16,0 19-10-16,0 3-3 15,0 6 0-15,0-1-1 16,0-3 2-16,0 2-1 16,0-2 3-16,4-1-1 0,-2-1-7 15,1-3 3 1,0-6-8-16,-1-4 1 0,-2 1-1 16,3-1 0-16,-3-5 0 15,4-4-1-15,-4 0 0 16,0 5 0-16,0-5 0 15,3 4 0-15,-3 1 1 16,2-1 0-16,1 2 1 16,-3 7-1-16,3-13 1 15,-1 4-2-15,5-4 0 16,-5 5-3-16,4-5 3 16,-4 0 0-16,5 0 1 15,-2 0 10-15,1 0-5 16,3 0-5-16,-1 0-1 15,4 0 6-15,-2 0-4 0,5 0 6 16,0 0-2 0,-1 0-4-16,1 0 5 0,-5 0-5 15,5 0 4-15,-3 0-5 16,1 0 9-16,5 0-1 16,-4 0 10-16,3 0 1 15,-5 0 9-15,-1 0 5 16,1 0-6-16,-4 0-4 15,1 0-3-15,-1 0-3 16,1 0-6-16,-1 0 4 16,-2 0-4-16,3 0 0 15,-6 0 0-15,2 0 4 16,-1 0 0-16,-4 0-1 0,0 0-7 16,2 0 1-1,-2 0 4-15,0 0 0 0,0 0 1 16,0 0-1-16,0 0 2 15,0 0-14-15,0 0 6 16,0 0-5-16,0 0-1 16,0 0-1-16,0 0-33 15,0 0-114-15,0 0-137 16,0-5-297-16,0-8-579 0</inkml:trace>
  <inkml:trace contextRef="#ctx0" brushRef="#br0" timeOffset="5">506 594 117 0,'0'0'401'16,"0"0"-225"-16,0 0-86 15,0 0 32-15,0 0-25 16,0 0-20-16,0 0-25 16,7 0 4-16,-7 0 49 15,3 0-5-15,-3 0-42 16,0 0 0-16,0 0 6 16,2 0-16-16,1 0-22 15,0 0-7-15,-1 0 0 16,2 0 3-16,2 0-5 15,-4-4-6-15,4-1 0 0,0 1 1 16,-3-1-2-16,2 1-1 16,0-6-2-16,-1 6 2 15,-1-1-2-15,-3-4 21 16,3-4 22-16,-1-6-27 16,4-3 1-16,-4-1-1 15,2-1-4-15,-1 2-7 16,0-5-2-16,2 3 5 15,-2-2 12-15,3-2-9 16,0 5-9-16,-4-1 7 16,1 7 2-16,-3-2-2 15,4 5-9-15,-4 1-5 16,0-1 4-16,3 5 2 0,-3 0 7 16,0-5 4-16,0 5-1 15,0-9-6-15,0 4-2 16,0-4 1-16,0 3-1 15,-3 2 0-15,-1 4 6 16,-1-1-7-16,2 1-8 16,0 0 5-16,1 5-5 15,-5-5-1-15,2 5 0 16,2-2 8-16,-4 2-2 16,2 4-5-16,-3-5-1 15,1 5 0-15,0 0 0 16,-3 0-12-16,2 0 11 0,0 0 1 15,-1 0 0 1,1 0 0-16,-1 0-1 16,1 0 0-16,-4 0-7 0,4 0 7 15,-4 5 0-15,3 9-1 16,-2-5 1-16,2 0 0 16,1 4 1-16,-1 2-1 15,-2-2 1-15,2 0 1 16,3-7-1-16,1 3 1 15,-2-5 0-15,2 1-1 16,0 3 1-16,-2-2-1 16,4 3 0-16,-2 0 0 15,-3 4 1-15,2 6-1 0,0 0 0 16,1-2-1-16,-2-3 0 16,2 5 0-16,2-2 0 15,1 2 1-15,-1-1-1 16,-1 1 1-16,1 0-1 15,3-2 1-15,0-8-1 16,0 6 0-16,0-6 0 16,0-1-1-16,0 7 1 15,0-2 0-15,0 5 0 16,0 1 1-16,0 4 1 16,0-14 0-16,0 9-1 15,3 0 1-15,1-4 8 16,-4-1 0-16,3 1 0 15,-3-5 2-15,2 0 1 16,-2 6 0-16,3-11-3 0,0 5-8 16,-1 0 2-16,1-5-2 15,4 2 0-15,-5-2 5 16,4 1-5-16,-4-1 0 16,2 1 0-16,-4-5 0 15,3 4 1-15,0-4-1 16,-3 0 0-16,2 0-1 15,1 4 1-15,2-4 0 16,4 0-1-16,-1 0 0 16,7 0-12-16,2 0-10 15,0 0-8-15,6-13-29 16,-3 0-43-16,1-2-49 16,4-2-90-16,-5-2-165 15,-5 5-131-15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309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213 174 139 0,'0'0'884'0,"0"0"-700"15,0 0 40-15,0 0 38 16,-109 238-101-16,89-169-70 0,3-19-40 15,2 0-7-15,4-8 26 16,2-1 42-16,1-9-23 16,2-14-44-16,-2 1-13 15,5 3-7-15,0-18-13 16,-1 6-3-16,4-10 3 16,0 5 12-16,0-5 53 15,0 0 6-15,0 0-27 16,0 0-30-16,0-15-9 15,4-21-8-15,10-10-9 16,5-18 0-16,5-5-2 16,-1-4-16-16,2 0 6 0,2-5 2 15,-5 14 8 1,-2 5-5-16,-3 4-8 0,1 9 5 16,-6 10 4-16,-4 8 0 15,-3 10 6-15,1 8 0 16,-3 6 1-16,-3 4-1 15,3 0-9-15,-1 0-5 16,4 0 3-16,0 23-9 16,0 18 20-16,3 19 7 15,-4 3 15-15,3 6 5 16,1 0 5-16,2 4 3 16,1-13-3-16,3 4-11 15,-5-14 7-15,5 1 8 16,-1-10-9-16,1 0-6 15,-4-13 2-15,1-2-3 16,-7-7-11-16,2-1-2 16,-5-14-6-16,-2 2 0 0,0-6 1 15,0 0 4-15,0 0-5 16,0 0-1-16,0 0 0 16,0 0-37-16,0 0-44 15,0 0-84-15,0-10-165 16,0-21-261-16,0 12-316 0</inkml:trace>
  <inkml:trace contextRef="#ctx0" brushRef="#br0" timeOffset="1">30 522 831 0,'0'0'256'15,"0"0"-36"-15,0 0 70 16,0 0-67-16,0 0-38 0,0 0-38 16,157 0-62-16,-123 0-48 15,0 0-24-15,6 9-13 16,-8 23-35-16,-6-14-451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4-16T08:59:25.311"/>
    </inkml:context>
    <inkml:brush xml:id="br0">
      <inkml:brushProperty name="width" value="0.05292" units="cm"/>
      <inkml:brushProperty name="height" value="0.05292" units="cm"/>
      <inkml:brushProperty name="color" value="#FFFFFF"/>
      <inkml:brushProperty name="fitToCurve" value="1"/>
    </inkml:brush>
  </inkml:definitions>
  <inkml:trace contextRef="#ctx0" brushRef="#br0">42 188 1003 0,'0'0'310'0,"0"0"-95"0,0 0 24 16,-8 247-51-16,8-169-59 16,0-18-48-16,0-15-16 15,0-4 0-15,0-13-10 16,0-9-18-16,0-6-18 15,0-8-8-15,0-5-2 16,0 0 0-16,0 0 1 16,0 0 12-16,0 0-5 15,0 0-13-15,0-18-4 16,-4-14-9-16,1-5-16 16,-2-4-11-16,2 0-5 15,-3-14-23-15,3 5-17 0,-2-6-31 16,5 2 19-16,0 3 17 15,0 10 23-15,0-9 18 16,2 9 23-16,13 3 11 16,0 7 1-16,-2-1 0 15,4 9 0-15,0 5 0 16,1 8-7-16,-1 6 7 16,-3 4 1-16,1 0 6 15,0 0 1-15,-2 0 11 16,1 0 20-16,4 14 1 15,-4 8-6-15,1 6 8 16,-5 4-10-16,-3 0-7 16,-2-4-4-16,-2-1-5 15,-3 0-13-15,0-8 3 0,0-1-6 16,0 1 1 0,-17-6 15-16,-6 6-6 0,-3-15-2 15,0 5-7-15,1 0 0 16,5 0-1-16,6-9 0 15,2 0-1-15,4 0-9 16,1 0-20-16,5 0-11 16,2 0 13-16,0 0 16 15,0 0 5-15,0 0 0 16,0 0-24-16,0 0 11 16,9 0 19-16,11-13 1 15,2 4 2-15,8 0 4 16,-5-1-6-16,4 10 1 15,1 0 0-15,0 0-1 0,0 0 1 16,-3 0 9-16,-5 0 5 16,-2 10 11-16,-8 8 5 15,-1 14-5-15,-2 0-5 16,-1 9 6-16,1-9-10 16,-1 5 4-16,-1-1 0 15,-7-8 5-15,0-10 20 16,0 1 15-16,-7-6 29 15,-15 0 16-15,-4-3-10 16,0-1-39-16,-5 0-30 16,2 0-26-16,-5-9 0 15,-3 0-1-15,-1 0-9 16,-1 0-25-16,7-9-58 0,17-32-75 16,7 9-148-16,8 0-628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28.228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87 2220,'2'0'854,"0"-1"-1,0 1 1,30-17 12802,-28 11-12803,8-6 564,4 1-3964,6-2-3260,1 0 2219,2 4 3388,-17 8 186,0-1-1,0 1 0,15 0 1,-22 1 5,1 0 0,0 0 0,-1 1 0,1-1 0,0 0 1,-1 1-1,1-1 0,-1 1 0,1-1 0,-1 1 0,1 0 0,-1-1 0,1 1 1,-1 0-1,0 0 0,1 0 0,-1 0 0,0 0 0,0 1 0,0-1 1,0 0-1,0 0 0,0 1 0,1 1 0,2 9 8,-1 0 0,0 0-1,0 0 1,-2 0 0,1 1 0,-2 14-1,2-2 3,8 221 44,-4-137 1284,-9-155-2112,1 28 1216,0 0 1,3-32 0,0 39-649,1-9-405,0-1 1,9-28-1,-7 36 556,27-79-548,-27 83 530,1 0 0,-1 1 0,1-1-1,1 1 1,0 0 0,0 0 0,12-11-1,-15 16 167,0 1-1,1-1 1,-1 1 0,1-1-1,-1 1 1,1 0-1,0 1 1,0-1-1,0 1 1,0 0-1,0 0 1,0 0-1,0 0 1,0 1-1,0-1 1,1 1-1,-1 0 1,0 0-1,0 1 1,0-1-1,0 1 1,1 0-1,-1 0 1,5 3-1,-1-1 754,-1 1 0,0-1-1,0 1 1,-1 1-1,1 0 1,-1-1 0,0 2-1,-1-1 1,1 1-1,-1 0 1,9 13 0,-8-10-1253,0 0 1,0 1 0,-1 0 0,-1 1-1,1-1 1,-2 1 0,5 20 0,5 83-7208,-10-37 7259,-4-71 491,1-1 0,-1 1 0,-19 20 8889,13-41-4906,4 8-5537,0-2 1419,1 1 0,1 0 0,-1-1 0,2 1 0,-1-1 0,1 1 0,0-1 0,1 0 0,0 1-1,3-13 1,2-3-399,1 1-1,16-32 0,-18 44-569,1 0 0,0 0 0,1 0 0,0 1-1,1 1 1,0-1 0,0 1 0,1 0 0,16-12 0,-17 15 194,0 1-1,0 0 1,1 0 0,0 1 0,0 0 0,17-5 0,-19 7 719,1 1 0,-1 0 0,0 0 0,0 1 1,13 0-1,-18 0 308,1 1 0,-1-1 0,0 1 0,0-1 0,0 1 1,0 0-1,0-1 0,0 1 0,-1 0 0,1 0 0,0 0 0,0 1 0,-1-1 1,1 0-1,0 1 0,-1-1 0,0 1 0,1 0 0,-1-1 0,0 1 0,0 0 1,0 0-1,0 0 0,0-1 0,0 1 0,1 3 0,0 5 864,0 0 0,0-1 0,0 1 0,-1 14 0,0-8-1552,2 17 1185,2-1-1,1 0 0,12 38 1,-15-62-899,0 0 1,-1 0 0,0 1 0,0-1-1,-1 0 1,0 1 0,-1-1-1,0 1 1,0-1 0,-1 1-1,-1 9 1,-3-8 1102,-7-8-1126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32.743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1 216,'9'20'22260,"-2"46"-25076,-5-4 2816,-6 85 0,0-9 0,2-107 0,1-22 0,1 1 0,0-1 0,0 0 0,1 1 0,1 8 0,-1-12-217,-3-7 131,-1-11 389,5-9-303,3-36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33.627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33 12 2156,'16'2'4236,"-14"-2"-3669,0 0-1,0 0 1,0 0 0,0 0 0,0 0-1,0 0 1,0 0 0,-1 0 0,1-1-1,3 0 1,5-2 1593,-1 0 0,20-2 0,-26 5-2121,0-1 1,0 1 0,0 0-1,1 0 1,-1 0-1,0 1 1,0-1 0,0 1-1,0 0 1,1 0-1,-1 0 1,0 0 0,3 2-1,-5-2-626,0 1-1,0 0 1,0-1-1,0 1 1,0 0 0,0 0-1,-1-1 1,1 1-1,0 0 1,-1 0-1,1 0 1,-1 0-1,0 0 1,0 0 0,0 3-1,0 2 50,0 0-1,-1 0 0,0 0 1,-1 0-1,-3 13 1,2-15 966,1 1 1,-1 0 0,0-1-1,0 0 1,0 0 0,-7 8-1,6-9 88,1 0 1,-1-1-1,0 1 0,-1-1 0,1 0 0,-1 0 1,1 0-1,-1-1 0,0 1 0,0-1 0,0 0 1,0-1-1,0 1 0,-1-1 0,1 0 0,0 0 1,-10-1-1,-3 0-178,18 0-339,0 0 0,-1 0 1,1 0-1,0 0 0,0 0 0,-1 0 0,1 0 0,0 0 0,0 0 1,0 0-1,-1 0 0,1 0 0,0 0 0,0-1 0,0 1 0,-1 0 0,1 0 1,0 0-1,0 0 0,0 0 0,-1 0 0,1-1 0,0 1 0,0 0 1,0 0-1,0 0 0,0 0 0,0-1 0,-1 1 0,1 0 0,0 0 1,0 0-1,0-1 0,0 1 0,0 0 0,0 0 0,0 0 0,0-1 0,0 1 1,0 0-1,0 0 0,0 0 0,0-1 0,0 1 0,0 0 0,0 0 1,0-1-1,0 1 0,0 0 0,0 0 0,0-1 0,6-4-70,-5 5 42,6-8-396,-3 4 648,0 0-1,0 0 1,0 1-1,8-6 1,5 3-1629,3 8-3952,30 15-1578,-2-1 6373,-45-15 582,0-1 1,0 1-1,-1 0 1,1 0-1,0 0 1,0 0 0,0 1-1,-1-1 1,1 1-1,0-1 1,-1 1-1,0 0 1,1 0-1,-1 0 1,0 0-1,0 1 1,0-1-1,0 0 1,0 1-1,-1 0 1,1-1-1,-1 1 1,0 0-1,0 0 1,0 0-1,1 4 1,1 5 155,-1-1 0,-1 0 1,1 21-1,0 7-11,-2-34-114,0 1 1,0-1 0,-1 1 0,0-1 0,0 1 0,0-1 0,0 0-1,-1 1 1,0-1 0,0 0 0,0 0 0,-1 0 0,0-1 0,0 1-1,0 0 1,0-1 0,-1 0 0,-5 6 0,-2 2 19,10-11 53,0 1 0,-1 0 0,1-1 0,-1 1 0,1-1 0,-1 1 0,0-1 0,1 0 0,-1 0 0,0 1 0,0-1 0,0 0 0,0-1 0,0 1-1,0 0 1,0-1 0,-3 1 0,-2 0 847,-1-1-1,0 0 1,1 0-1,-9-2 1,-3-2-2904,-30-10 1,42 11 976,3 2 495,0 0-1,0 0 1,0-1 0,0 1 0,0-1 0,1 0-1,-1-1 1,1 1 0,-1 0 0,-5-7 0,-7-11-2014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34.691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243 0 1008,'13'20'10839,"-18"-1"-3369,-4-7-7319,-55 73-55,-67 118 0,122-186-96,0 1 0,2 0 0,0 0 0,-8 35 0,15-53-8,0 0 0,0 0 0,0 0 1,0 0-1,0 0 0,0 0 0,0 0 1,0 0-1,0 0 0,0 0 0,0 0 1,0 0-1,1 0 0,-1 0 0,0 0 1,0 0-1,0 0 0,0 0 1,0 0-1,0 0 0,0 0 0,0 0 1,0 0-1,0 0 0,0 0 0,0 0 1,0 0-1,0 0 0,0 0 0,0 0 1,0 0-1,0 0 0,0 0 0,0 0 1,0 0-1,0 0 0,0 0 0,0 0 1,0 0-1,5-6-97,4-10 414,7-17-209,22-56-852,6-7-5102,0 0 45,-40 83 5544,14-31-9,-16 41 210,0 0-1,0-1 1,0 1-1,0 0 1,0 0-1,1 0 1,-1 0-1,1 1 0,5-5 158,-8 7 65,0 0 0,1-1-1,-1 1 1,1 0-1,-1 0 1,0-1-1,1 1 1,-1 0-1,1 0 1,-1 0 0,1 0-1,-1 0 1,1 0-1,-1 0 1,1 0-1,-1 0 1,0 0-1,1 0 1,-1 0-1,1 0 1,-1 0 0,1 0-1,-1 0 1,1 0-1,-1 1 1,0-1-1,1 0 1,-1 0-1,3 3 972,-2-2-644,0 1 0,0-1 1,-1 0-1,1 0 0,0 1 1,-1-1-1,1 0 1,0 3-1,2 17 3144,-2-3-3876,0 12-306,2 0 0,1 0 0,1 0 1,2-1-1,16 49 0,-16-62-748,1-1-1,0-1 1,1 0 0,12 16 0,-15-21 933,1 0 324,0 0 0,14 12 0,-13-12 92,-7-8-49,0-1 1,0 1-1,-1 0 0,1-1 0,0 1 1,0 0-1,0-1 0,0 1 0,0-1 1,0 1-1,0-1 0,0 1 0,0-1 1,0 0-1,0 0 0,0 1 0,0-1 0,0 0 1,0 0-1,0 0 0,0 0 0,1 0 1,-1 0-1,0-1 0,0 1 0,0 0 1,0-1-1,0 1 0,0 0 0,0-1 0,0 1 1,0-1-1,1 0 0,-2 0-12,0 1 1,0 0-1,1 0 1,-1 0-1,0 0 0,0 0 1,0 0-1,0-1 0,0 1 1,0 0-1,1 0 0,-1 0 1,0 0-1,0 0 1,0-1-1,0 1 0,0 0 1,0 0-1,0 0 0,0 0 1,0-1-1,0 1 0,0 0 1,0 0-1,0 0 0,0-1 1,0 1-1,0 0 1,0 0-1,0 0 0,0 0 1,0-1-1,0 1 0,0 0 1,0 0-1,-1 0 0,1 0 1,0-1-1,0 1 0,0 0 1,0 0-1,0 0 1,0 0-1,-1 0 0,1 0 1,0-1-1,-19-8-1044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35.025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20 2252,'13'0'844,"3"-4"2774,17 1-567,0 0 791,6 0-673,-2-1-285,2 1-2884,1 3 0,-8 3 0,5-3 0,28 10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42.226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0 1 1944,'11'13'12892,"-8"-12"-12279,22 8 4574,-15-6-6163,-1 0 976,0 0 0,0-1 0,0 0 0,0 0 0,0-1 0,0-1 0,10 0 0,66-7 0,-41 1 0,-9 2 0,6-2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42.638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1 676,'30'13'12535,"-14"-9"-9385,7-2 56,12-1-2859,-19-1-4322,1 2 0,30 6 0,-7 3 2620,-8 4-350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47.192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87 56 2192,'7'25'16402,"-8"-3"-16022,-1 0-1,-8 41 1,-18 43-488,4-19 143,12-27 957,-2 80-8963,13-97 8452,1 1 3896,-2-39-2812,3-10-1053,0-1-505,0 1 0,0 0 0,-1 0 0,0-9 0,1-10 2,54-226-2025,-31 138-339,-1-58-6780,-20 154 8971,14-44 9798,-14 94-5744,7 17-3757,0-8-120,22 113-31,-23-126-200,1 0-1,1 0 1,16 29-1,-16-39-430,-2-4-1351,-1-1 0,-1 2-1,10 31 1,-5-17 1068,-4-13 2833,-8-18-1560,1 1-1,-1 0 1,1 0-1,4 6 2724,-4-6-2723,0 0-1,0-1 1,0 1-1,0-1 1,-1 1-1,1-1 1,0 0-1,0 1 1,2 0-1,-1-1-224,0 0-1,0 0 1,0 0-1,0-1 1,0 1 0,0 0-1,0-1 1,0 1-1,0-1 1,0 0 0,2 0-1,2-2-207,1-1 0,-1 0 0,-1 0 0,1 0-1,-1 0 1,8-8 0,-2-1-11,-1-1 0,0 0 0,0-1 0,13-29 0,21-65-2562,-34 79 983,-2-1 1,-1 1 0,-1-2-1,3-39 1,-8 58 1772,2 0 1,15-30 9143,-18 42-9096,3 9 2631,-1-2-3510,10 28 743,-1-3-91,5 27-455,17 65-1911,6 20-2435,6-3 3390,-32-102 1897,-11-33-131,0 1-1,-1 0 1,2 9-1,-3-13-259,0-1-1,0 1 1,0 0 0,0-1 0,0 1-1,-1-1 1,1 1 0,0-1-1,-1 1 1,1-1 0,-1 1 0,1-1-1,-1 0 1,0 1 0,0-1-1,0 0 1,0 1 0,-1 0-1,-1 2-83,2-3 121,1 0 0,-1 0-1,1 0 1,-1 0 0,1 0-1,-1-1 1,0 1-1,0 0 1,1-1 0,-1 1-1,0 0 1,0-1 0,0 1-1,0-1 1,0 1 0,0-1-1,0 1 1,0-1 0,0 0-1,0 1 1,-1-1 0,-18-5 264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47.763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22 1820,'42'1'6506,"16"0"2105,71-12-5855,-58 3-2789,-68 8 33,16-2 0,0 0 0,0 2 0,0 0 0,29 4 0,-37-2 0,-5 0 0,0-1 0,0 0 0,0 0 0,1-1 0,-1 0 0,0 0 0,9-1 0,-1-5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48.225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0 1 1960,'7'10'2989,"0"6"2800,-1 7-1995,1 7-31,6 3-2398,-7 10-1365,1-4 0,-4-6 0,-3 6 0,-3-2 0,0-1 0,-4 0 0,1-6 0,-4-1 0,10-12 0,10 16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49.545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1 2521,'11'5'9357,"-9"-4"-8806,6 14 4508,0 21-2908,-7-32-2130,10 93-21,-3 152 0,-11-221-29,2-25-6,2-19 99,3-22-106,1 0-1,2 1 0,1 0 1,2 0-1,22-53 1,-30 86-402,0-1 1,1 1 0,0 0-1,0 0 1,0 0 0,0 0-1,1 1 1,0-1-1,-1 1 1,1 0 0,0 0-1,1 0 1,-1 1 0,0-1-1,1 1 1,-1 0 0,6-1-1,2 0-143,0 0 0,1 0 0,-1 1 0,0 1 0,20 0 0,-31 1 533,0 0 0,-1 0 0,1 0 0,0 1 0,0-1 0,0 0 0,0 0 0,0 1 0,0-1 0,0 0 0,0 1 0,0-1 0,1 2 0,-1-1 393,0 0-1,0 0 1,0 0-1,0 0 1,0 1-1,0-1 1,-1 0-1,1 1 1,0-1-1,0 1 1,-1-1-1,1 3 1,1 3 1736,-1 1 1,0-1-1,0 13 1,-1-10-2553,3 22 120,12 53 0,4-10-4669,-15-59 2748,8 29-623,-15-62 3381,1 0 0,0 0 0,2 0 0,0 0 0,0 0 0,2 0 0,0 1 0,8-30 0,-7 34-1006,1 0-1,1 1 0,0 0 0,0 0 0,1 0 0,0 0 0,1 1 0,0 0 0,1 1 1,0-1-1,0 1 0,19-14 0,-21 19 526,0 0 1,0 0 0,1 1-1,-1 0 1,1 0-1,0 1 1,0-1-1,0 2 1,0-1-1,0 1 1,0 0 0,0 0-1,8 1 1,-10 0 72,0 0 1,-1 1-1,1-1 0,-1 1 1,1 0-1,-1 1 1,1-1-1,-1 1 1,1 0-1,-1 0 1,0 0-1,0 0 1,0 1-1,-1-1 0,1 1 1,0 0-1,-1 1 1,0-1-1,0 0 1,0 1-1,3 5 1,9 18 228,-2 1 1,-2 0 0,0 1 0,6 32-1,5 9 278,-18-61-621,-4-8-7,1 0 0,0 0 0,-1 0 0,1 0 0,-1 0 0,1 0 0,-1 1 0,1-1 0,-1 0 0,0 0-1,0 0 1,0 1 0,1-1 0,-1 0 0,0 0 0,0 0 0,-1 1 0,1-1 0,0 0 0,0 0 0,-1 0 0,1 1 0,0-1 0,-1 0-1,1 0 1,-1 0 0,0 0 0,1 0 0,-2 1 0,-23 24-2607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1.819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115 0 2505,'-6'12'3618,"2"0"1,-5 16 0,-3 9 1131,-33 108-3201,40-128-1933,-1 0 0,0 0 0,-10 17-1,11-26 627,4-7-222,3-3-70,6-15 946,-3 10-857,-1 0 1,0 0-1,-1-1 1,0 1 0,0-1-1,2-10 1,10-24 112,0 14-173,-6 12-1209,-1-1 1,6-18 0,-9 21 1102,11-34-1088,-13 43 1862,-1 0-1,0 0 1,1 0 0,0 1-1,0-1 1,5-5 0,-7 9-630,0 0 0,0 0 1,0 1-1,0-1 0,1 1 1,-1-1-1,0 1 0,0-1 1,0 1-1,1-1 0,-1 1 1,0 0-1,0 0 0,1 0 1,-1 0-1,0 0 0,1 0 0,-1 0 1,0 0-1,0 0 0,1 0 1,-1 1-1,0-1 0,0 1 1,1-1-1,-1 1 0,0-1 1,0 1-1,0 0 0,0-1 1,0 1-1,2 1 0,2 3-29,1-1 0,-1 1 0,0 0 1,5 8-1,-6-8-169,-1 1-1,1-1 1,-1 1 0,-1 0 0,1 0 0,2 9 0,7 17-1416,47 84-5274,-32-67 6715,-17-31 201,13 38 0,1 0 280,-22-47-1398,-3-9 916,1 0 0,0 1 0,-1-1 0,1 0 0,-1 0 0,1 0 0,-1 1 0,1-1 0,-1 0 0,1 0 0,0 0 0,-1 0 0,1 0 0,-1 0 0,1 0 0,-1 0 0,1 0 0,-1 0 0,1 0 1,-1-1-1,1 1 0,0 0 0,-1 0 0,1 0 0,-1-1 0,-25-7-3373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2.152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0 2056,'23'10'16526,"-13"-6"-15448,9-4-1078,8 0 0,55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2.928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0 0 1480,'13'3'5735,"1"4"-2400,2-14-414,1 7 1161,2 0-1975,4 0-2107,4 0 0,-1 0 0,-3 7 0,-3-4 0,-7 1 0,0 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3.262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7 2429,'6'0'1112,"4"-3"2767,3 3-897,7-4 596,0 4-681,3 4-114,13-1-2783,93 17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5.774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0 175 2597,'8'-5'1792,"0"-1"0,0 0 0,-1 0 0,0 0 0,-1-1 0,1 1 0,9-15 0,-8 10-883,1 1 0,19-18 0,-15 18-909,-9 7 0,1 1 0,-1-2 0,0 1 0,-1 0 0,1-1 0,0 1 0,-1-1 0,0 0 0,0 0 0,0-1 0,3-6 0,-6 11-1,0 0 1,0 0-1,0 0 0,-1 0 1,1 0-1,0 0 0,0 0 0,0 0 1,0 0-1,0 0 0,0 0 0,0 0 1,-1 0-1,1 0 0,0 0 0,0 0 1,0 0-1,0 0 0,0 0 0,0 0 1,0 0-1,0 0 0,-1 0 0,1 0 1,0 0-1,0-1 0,0 1 1,0 0-1,0 0 0,0 0 0,0 0 1,0 0-1,0 0 0,0 0 0,0 0 1,0 0-1,0-1 0,-1 1 0,1 0 1,0 0-1,0 0 0,-9 15 32,0 11-1125,1 1 1,2 1-1,1-1 0,1 1 0,-1 41 0,7 59-2905,4-44 4682,11 23 413,-14-93-623,-3-13-446,0 0 1,0 0-1,0 0 0,0 1 0,1-1 0,-1 0 0,0 0 0,1 0 0,-1 0 0,1 0 0,-1 0 1,1 0-1,0-1 0,-1 1 0,1 0 0,0 0 0,0 0 0,0-1 0,-1 1 0,1 0 0,0-1 1,0 1-1,0 0 0,0-1 0,0 0 0,0 1 0,0-1 0,0 1 0,0-1 0,1 0 0,-1 0 1,0 0-1,0 0 0,0 0 0,0 0 0,0 0 0,1 0 0,2-1 59,0 0 0,0 0 0,0 0 1,0-1-1,0 1 0,-1-1 0,1 0 0,5-4 0,-4 2-314,-1 1-1,0-1 1,0 0 0,0 0-1,0-1 1,5-8 0,42-73-3655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6.331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161 345 1512,'7'-1'1188,"0"0"-1,0 0 0,0-1 0,0 1 1,0-2-1,13-5 0,-3 2 602,22-12 3766,-33 14-4997,0 0 0,0 0 0,9-8 0,-12 8-540,1 0-1,-1 1 0,0-1 1,0-1-1,0 1 1,-1 0-1,1-1 0,-1 1 1,0-1-1,-1 0 1,1 1-1,-1-1 0,0 0 1,1-7-1,-1 2-128,0 1 0,-1 0 0,0-1 0,-1 1 0,0 0 0,-1-1 0,1 1 0,-2 0 0,1 0 0,-1 0 0,-7-13 0,7 17-366,0 0-1,0 0 0,-1 0 0,0 0 0,0 0 1,0 1-1,0 0 0,-1 0 0,1 0 1,-1 0-1,0 1 0,0 0 0,0 0 1,-1 0-1,1 0 0,-1 1 0,0 0 1,-9-2-1,-1 1 246,-1 0 1,0 1 0,0 1-1,0 1 1,0 0-1,0 1 1,-17 3 0,31-3 253,0 0 0,0-1 0,0 1 0,0 0 0,0 0 0,1 0 0,-1 1 0,0-1 0,1 1 1,-1 0-1,1-1 0,-1 1 0,1 0 0,0 1 0,0-1 0,0 0 0,0 0 0,0 1 0,0-1 1,-2 6-1,0 3-5,-1 1 0,2 0 0,0 0 0,0 0 0,1 1 0,-1 22 0,3-16 3,0 0-1,1 0 1,7 32 0,-7-46-16,0-1-1,0 0 1,0 0 0,0 0 0,1 0 0,0 0-1,0 0 1,0 0 0,0-1 0,6 7 0,-6-7-2,1-1 0,-1 0 0,1-1 0,0 1 0,-1 0 1,1-1-1,0 0 0,0 0 0,0 0 0,0 0 0,0 0 0,0 0 0,0-1 1,0 1-1,5-1 0,15 1-748,43-4 1,51-8-2833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6.889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55 415 3537,'11'2'1594,"0"-1"0,1 0-1,-1-1 1,0 0 0,1-1 0,-1 0 0,12-3 0,11-1 1420,-10 3-2925,0-2 1,1-1 0,32-11-1,-53 14-94,0 0 0,1 0 0,-1 0 1,0-1-1,-1 0 0,1 0 0,0 0 0,-1 0 0,1 0 0,-1-1 0,0 0 0,0 0 0,-1 0 0,1 0 0,-1 0 1,0 0-1,0 0 0,0-1 0,-1 1 0,1-1 0,-1 1 0,0-1 0,0-7 0,0 1-503,0 0-1,-1 0 1,0 0-1,-1 0 1,-1 0-1,0 0 1,0 0-1,-8-21 1,5 18-447,-1 0 1,-1 1 0,0 0-1,-1 0 1,0 1 0,-15-18-1,18 25 944,0-1 0,0 1 0,-1 1-1,1-1 1,-1 1 0,0 0 0,0 0-1,-1 1 1,1-1 0,-1 1 0,0 1-1,1-1 1,-1 1 0,0 1 0,-11-2-1,13 3 201,0 0 0,-1 0 0,1 1 0,0 0-1,0 0 1,0 0 0,0 1 0,0 0-1,0 0 1,0 0 0,1 0 0,-1 1 0,1 0-1,-1 0 1,-3 4 0,-3 2 393,1 0-1,1 1 1,0 0 0,-12 17-1,13-16-789,1 1-1,0 0 1,1 0-1,0 0 1,0 1-1,2-1 1,0 1-1,-4 18 1,7-27 90,1 1 0,-1-1 0,1 0 0,0 1-1,0-1 1,1 1 0,-1-1 0,1 0 0,0 1 0,0-1 0,1 0 0,-1 0-1,1 1 1,0-1 0,0-1 0,0 1 0,1 0 0,-1 0 0,1-1 0,0 1 0,0-1-1,0 0 1,0 0 0,1 0 0,-1-1 0,1 1 0,-1-1 0,1 0 0,7 4 0,-4-4 12,0 1 1,1-1 0,-1 0 0,0-1 0,1 1 0,10-1-1,118 7-1731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7.509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115 390 1972,'22'0'3978,"0"-1"-1,1-2 0,30-6 0,-39 5-3247,0-1 0,16-6 1,-20 6-1466,-1 1 1,1-2-1,13-10 1,-17 11 234,-1 0 1,0-1-1,-1 0 1,1 1-1,-1-2 1,0 1-1,0 0 1,-1-1-1,0 0 1,0 0 0,-1 0-1,0 0 1,0 0-1,0 0 1,-1-1-1,0-8 1,0 8 444,0 1 0,-1-1 0,0 0 1,-1 1-1,0-1 0,0 0 0,-1 1 1,0-1-1,0 1 0,0 0 0,-1-1 0,0 1 1,-1 1-1,0-1 0,-7-10 0,4 9 113,-1 1 1,0 0-1,0 0 0,0 1 0,-1 0 0,0 0 0,0 1 0,0 1 0,-16-7 0,18 9-31,0 0-1,1 0 1,-1 0-1,0 1 0,0 0 1,0 0-1,0 1 1,0 0-1,0 0 0,0 1 1,0-1-1,0 2 1,1-1-1,-1 1 1,-10 3-1,5 1 55,0 1 1,0 0-1,0 0 0,1 1 1,0 1-1,-13 13 1,18-16-92,1 0 0,0 0 0,0 1 0,1-1 0,0 1 0,0 0 0,0 0 0,1 1 0,0-1 0,1 1 0,-1-1 0,-1 13 0,4-15 26,0 0-1,0 1 1,0-1 0,0 1-1,1-1 1,0 0 0,0 1 0,1-1-1,-1 0 1,1 0 0,0 0-1,1 0 1,-1 0 0,1-1 0,0 1-1,0-1 1,0 1 0,1-1-1,-1 0 1,6 3 0,0 2-175,1-1-1,0-1 1,0 0 0,1-1 0,0 0 0,0 0 0,22 7-1,-33-13 160,13 4-395,0 0 0,23 3 1,82 4-1519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8.033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 0 4165,'0'33'1359,"0"3"1391,0 33 877,3-3-9,0 3-4028,1-3-311,2-13-1225,1-7-744,-4-10 2848,7-6-118,-7-7-8,1-10 857,5 0 1769,-2-20-2302,13-32 219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8.366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140 1 2849,'-24'8'4897,"21"-7"-4261,0-1-1,-1 1 1,1 0-1,0 1 1,-1-1-1,1 1 1,0-1-1,-3 3 1,-1 2 296,0 0 0,1 0 1,-1 1-1,1-1 1,-5 9-1,6-7-725,0 0 1,0 1-1,1 0 0,-7 17 1,9-21-231,0 1 0,1 1 0,-1-1 0,1 0 0,1 0 0,-1 0 0,1 1 0,0-1 0,0 0 0,1 1 0,0-1 0,0 0 0,0 0 0,1 0 0,0 0 0,0 0 0,1 0 0,6 10 0,-7-12 28,1-1-1,0 0 0,0 1 1,0-1-1,0-1 1,1 1-1,-1 0 1,1-1-1,0 0 0,0 0 1,0 0-1,0 0 1,5 1-1,6 2-260,1-2 0,27 4 0,26 0-3276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09:40:59.003"/>
    </inkml:context>
    <inkml:brush xml:id="br0">
      <inkml:brushProperty name="width" value="0.1" units="cm"/>
      <inkml:brushProperty name="height" value="0.1" units="cm"/>
      <inkml:brushProperty name="color" value="#6DDA00"/>
    </inkml:brush>
  </inkml:definitions>
  <inkml:trace contextRef="#ctx0" brushRef="#br0">176 99 3541,'-3'-7'830,"-3"-6"2511,-1 1 1,-13-20-1,17 29-3012,1 1 1,0-1-1,-1 0 0,0 1 0,1-1 0,-1 1 0,0 0 0,0-1 0,-1 2 0,1-1 0,0 0 0,0 1 0,-1-1 0,1 1 0,-6-1 0,7 2-329,-1 0 0,1 0 0,-1 0 0,1 1 0,0-1 0,-1 1 0,1-1 0,-1 1 0,1 0 0,0 0 0,0 0 0,-1 0 0,1 1 0,0-1 0,0 1 0,-2 2 0,-2 0 0,1 1 0,0 0 0,0 0 0,-5 8 0,9-11 0,-1 1 0,0-1 0,1 1 0,-1-1 0,1 1 0,0 0 0,0 0 0,0 0 0,0 0 0,0 0 0,1 0 0,-1 0 0,1 0 0,0 0 0,0 0 0,1 4 0,-1-4 0,1 0 0,0 0 0,1 0 0,-1 0 0,1 0 0,-1 0 0,1 0 0,0-1 0,0 1 0,0-1 0,0 1 0,0-1 0,0 0 0,1 0 0,4 3 0,17 11-208,1-2 0,37 17 0,-30-17-3059,33 23 1,-58-33 2938,0 1 0,-1 0 0,1 0 1,-1 0-1,0 1 0,-1 0 0,0 1 0,0-1 0,0 1 0,-1 0 0,0 0 0,0 0 1,3 8-1,-4-5 362,-1-1 0,1 1 0,-2 0 0,1 0 0,-1 0 1,-1 0-1,0 0 0,0 0 0,-1 0 0,-3 11 0,2-7 44,-1-1 0,-1 0 0,0-1-1,-1 1 1,-10 18 0,11-24-3,0 0-1,0-1 1,-1 1 0,0-1 0,0 0-1,-1 0 1,0-1 0,0 1 0,0-1 0,-11 6-1,11-7-29,-1 0 0,-1-1 0,1 0 0,-1-1 0,1 1 0,-1-1 0,0-1 0,1 1 0,-13-1 0,11-1-21,-1 0 1,0-1-1,1-1 0,-1 0 0,1 0 0,0-1 1,-12-5-1,18 7-19,1 0 0,-1 0 0,1-1 0,0 1-1,-1-1 1,1 0 0,0 0 0,0 0 0,0 0 0,1 0 0,-1 0 0,0 0 0,1 0 0,-1-1 0,1 1 0,0-1 0,0 1-1,0-1 1,0 0 0,0 1 0,0-1 0,1 0 0,0 1 0,-1-1 0,1-4 0,0-2-3,1 0 0,-1 0 0,2 0 1,-1 1-1,1-1 0,1 1 0,3-11 0,2 1-48,0 0-1,1 0 1,1 0-1,1 1 1,0 1-1,1 0 1,1 0-1,1 1 1,0 1-1,1 0 1,22-16-1,-28 25-11,-1 0 0,2 0 0,-1 1 0,0 0 0,1 0 0,0 1 0,0 1 0,0 0 0,0 0 0,15 0 1,7 1-693,0 2 1,45 8-1,46 8-2083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17:43:36.249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 5 7818,'1'-5'14086,"-1"5"-14041,9 14-21,1 0 1,0-1 0,1-1 0,0 0 0,1 0-1,0-1 1,20 13 0,4 6 17,47 34-34,-55-44-12,2-1 0,40 18 0,-70-36 4,1-1-1,0 1 1,-1-1 0,1 1 0,0-1 0,0 1 0,-1-1-1,1 0 1,0 1 0,0-1 0,0 0 0,-1 1 0,1-1-1,0 0 1,0 0 0,0 0 0,0 0 0,0 0 0,0 0-1,-1 0 1,1 0 0,0 0 0,0-1 0,1 1 0,-2 0 2,0 3 4,25-3-3003,30 0-1473,-31 0 170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17:43:36.250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625 0 696,'0'0'9828,"-14"5"-9026,1 0-603,-1-1 64,-1 2 1,1 0 0,0 0 0,-24 16 0,3 4 312,-34 32 0,-16 13 292,51-45-343,-56 58 0,63-57-600,-2 0-1,0-2 1,-39 25 0,41-35-3070,18-10 67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17:43:36.248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107 36 2513,'0'0'7062,"6"-5"-6671,2-2-180,-5 3-17,1 1-1,-1 0 0,1 1 0,0-1 1,8-4-1,-12 7-125,1 0 0,-1-1 0,0 1 0,1 0 0,-1 0 0,0 0 1,1 0-1,-1 0 0,0 0 0,1 0 0,-1-1 0,1 1 0,-1 0 0,0 0 0,1 0 0,-1 0 0,0 1 0,1-1 0,-1 0 0,1 0 0,-1 0 0,0 0 0,1 0 1,-1 0-1,0 0 0,1 1 0,-1-1 0,0 0 0,1 0 0,-1 1 0,0-1 0,1 0 0,4 16 696,-5 29-912,-1-31 483,1 229 764,10-243-1199,9 0 150,37-2 55,-52 2-96,1-1-1,-1 0 1,0-1-1,1 1 1,-1-1-1,0 1 1,0-1-1,0 0 1,0-1-1,6-4 1,-1-1-1,0 0 1,-1-1-1,0 0 0,-1 0 0,12-19 1,22-56-42,-38 77 45,12-46-20,-11 41-165,-1 1-1,0-1 0,-1 0 1,1-16-1,13 470 798,-2-149 91,-14-290-706,-1 1-1,1-1 1,-1 0 0,0 0-1,0 0 1,0 0-1,0 0 1,0 0 0,-1 0-1,1 0 1,-1 0 0,0-1-1,0 1 1,-2 2-1,-38 34 120,28-27-82,-1 0-8,-1-1 0,0 0 0,0-1 0,-1 0 0,-1-2 0,1 0 0,-1-1 0,0-1 0,-32 7 0,17-6-51,-1-2 0,1-1 0,-47-1 0,79-3 6,1 0-1,-1-1 1,1 1-1,-1 0 1,1 0 0,-1-1-1,1 1 1,-1 0 0,1-1-1,-1 1 1,1 0-1,0-1 1,-1 1 0,1-1-1,0 1 1,-1-1-1,1 1 1,0 0 0,-1-1-1,1 1 1,0-1 0,0 0-1,0 1 1,0-1-1,-1 1 1,1-1 0,0 1-1,0-1 1,0 1 0,0-1-1,0 0 1,1-26-234,-1 17 153,-1-5 30,1 10 54,0-1 0,0 1 0,0 0 1,0 0-1,1-1 0,0 1 0,0 0 0,0 0 0,3-9 0,7 0 9,-1 0 0,2 0 0,0 1 0,0 0 0,1 1 0,16-12 0,-27 23-5,57-46 56,3 3-1,128-69 1,148-42-1072,-289 135-1837,-28 4-2585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1:17:52.406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 5 7818,'1'-5'14086,"-1"5"-14041,9 14-21,1 0 1,0-1 0,1-1 0,0 0 0,1 0-1,0-1 1,20 13 0,4 6 17,47 34-34,-55-44-12,2-1 0,40 18 0,-70-36 4,1-1-1,0 1 1,-1-1 0,1 1 0,0-1 0,0 1 0,-1-1-1,1 0 1,0 1 0,0-1 0,0 0 0,-1 1 0,1-1-1,0 0 1,0 0 0,0 0 0,0 0 0,0 0 0,0 0-1,-1 0 1,1 0 0,0 0 0,0-1 0,1 1 0,-2 0 2,0 3 4,25-3-3003,30 0-1473,-31 0 170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1:17:52.407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625 0 696,'0'0'9828,"-14"5"-9026,1 0-603,-1-1 64,-1 2 1,1 0 0,0 0 0,-24 16 0,3 4 312,-34 32 0,-16 13 292,51-45-343,-56 58 0,63-57-600,-2 0-1,0-2 1,-39 25 0,41-35-3070,18-10 67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1:17:52.405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107 36 2513,'0'0'7062,"6"-5"-6671,2-2-180,-5 3-17,1 1-1,-1 0 0,1 1 0,0-1 1,8-4-1,-12 7-125,1 0 0,-1-1 0,0 1 0,1 0 0,-1 0 0,0 0 1,1 0-1,-1 0 0,0 0 0,1 0 0,-1-1 0,1 1 0,-1 0 0,0 0 0,1 0 0,-1 0 0,0 1 0,1-1 0,-1 0 0,1 0 0,-1 0 0,0 0 0,1 0 1,-1 0-1,0 0 0,1 1 0,-1-1 0,0 0 0,1 0 0,-1 1 0,0-1 0,1 0 0,4 16 696,-5 29-912,-1-31 483,1 229 764,10-243-1199,9 0 150,37-2 55,-52 2-96,1-1-1,-1 0 1,0-1-1,1 1 1,-1-1-1,0 1 1,0-1-1,0 0 1,0-1-1,6-4 1,-1-1-1,0 0 1,-1-1-1,0 0 0,-1 0 0,12-19 1,22-56-42,-38 77 45,12-46-20,-11 41-165,-1 1-1,0-1 0,-1 0 1,1-16-1,13 470 798,-2-149 91,-14-290-706,-1 1-1,1-1 1,-1 0 0,0 0-1,0 0 1,0 0-1,0 0 1,0 0 0,-1 0-1,1 0 1,-1 0 0,0-1-1,0 1 1,-2 2-1,-38 34 120,28-27-82,-1 0-8,-1-1 0,0 0 0,0-1 0,-1 0 0,-1-2 0,1 0 0,-1-1 0,0-1 0,-32 7 0,17-6-51,-1-2 0,1-1 0,-47-1 0,79-3 6,1 0-1,-1-1 1,1 1-1,-1 0 1,1 0 0,-1-1-1,1 1 1,-1 0 0,1-1-1,-1 1 1,1 0-1,0-1 1,-1 1 0,1-1-1,0 1 1,-1-1-1,1 1 1,0 0 0,-1-1-1,1 1 1,0-1 0,0 0-1,0 1 1,0-1-1,-1 1 1,1-1 0,0 1-1,0-1 1,0 1 0,0-1-1,0 0 1,1-26-234,-1 17 153,-1-5 30,1 10 54,0-1 0,0 1 0,0 0 1,0 0-1,1-1 0,0 1 0,0 0 0,0 0 0,3-9 0,7 0 9,-1 0 0,2 0 0,0 1 0,0 0 0,1 1 0,16-12 0,-27 23-5,57-46 56,3 3-1,128-69 1,148-42-1072,-289 135-1837,-28 4-2585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8593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Στην περίπτωση που έχουμε ίσες μάζες θα αποκτήσουν ίσες επιταχύνσεις, άρα το συμπέρασμα που βγαίνει είναι ότι δέχονται ίσες δυνάμεις (από το 2</a:t>
            </a:r>
            <a:r>
              <a:rPr lang="el-GR" baseline="30000" dirty="0"/>
              <a:t>ο</a:t>
            </a:r>
            <a:r>
              <a:rPr lang="el-GR" dirty="0"/>
              <a:t> ΝΝ)</a:t>
            </a:r>
          </a:p>
          <a:p>
            <a:r>
              <a:rPr lang="el-GR" dirty="0"/>
              <a:t>Το κέντρο μάζας παραμένει σταθερό. Αν δούμε αυτούς τους δύο ως σύστημα, δεν δέχονται εξωτερικές δυνάμεις, άρα το να είχαμε κίνηση στο κέντρο μάζας θα ήταν παράδοξο, δηλαδή δε θα ίσχυε ο 1</a:t>
            </a:r>
            <a:r>
              <a:rPr lang="el-GR" baseline="30000" dirty="0"/>
              <a:t>ος</a:t>
            </a:r>
            <a:r>
              <a:rPr lang="el-GR" dirty="0"/>
              <a:t> ΝΝ για το σύστημα των δύο σωμάτων.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86760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Αντίστοιχα εδώ. Οι ίσες δυνάμεις προκαλούν διαφορετικό αποτέλεσμα στον κάθε έναν.</a:t>
            </a:r>
          </a:p>
          <a:p>
            <a:endParaRPr lang="el-GR" dirty="0"/>
          </a:p>
          <a:p>
            <a:r>
              <a:rPr lang="el-GR" dirty="0"/>
              <a:t>Αν τους δούμε ως σύστημα, το κέντρο μάζας πάλι παραμένει σταθερό και δεν έχουμε παραβίαση του 1</a:t>
            </a:r>
            <a:r>
              <a:rPr lang="el-GR" baseline="30000" dirty="0"/>
              <a:t>ου</a:t>
            </a:r>
            <a:r>
              <a:rPr lang="el-GR" dirty="0"/>
              <a:t> ΝΝ.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07088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72950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03660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19214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2576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58185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4513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61541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99197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19905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073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15211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32115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A300F-5B74-AABA-24B2-85EB251E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57689-AB86-345C-0081-7B25A8716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60D565-0B42-0530-2FC6-13D80A9A1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A39A2-EB3F-2B75-5558-EFD4AEBD9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881225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16481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032946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98667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10428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10787-25AB-156A-0AEE-964FA875B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02833-C2E7-A588-CFE0-5062E335B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C1626-9396-A46C-4A62-E9D050FB1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4E256-4E41-DCD0-3139-EEF4AB639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54991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70025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177842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851069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49475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6894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808592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191052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673392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803256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589423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69234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28/04/2026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5.png"/><Relationship Id="rId18" Type="http://schemas.openxmlformats.org/officeDocument/2006/relationships/customXml" Target="../ink/ink9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image" Target="../media/image287.png"/><Relationship Id="rId2" Type="http://schemas.openxmlformats.org/officeDocument/2006/relationships/notesSlide" Target="../notesSlides/notesSlide2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2.png"/><Relationship Id="rId11" Type="http://schemas.openxmlformats.org/officeDocument/2006/relationships/image" Target="../media/image284.png"/><Relationship Id="rId5" Type="http://schemas.openxmlformats.org/officeDocument/2006/relationships/customXml" Target="../ink/ink2.xml"/><Relationship Id="rId15" Type="http://schemas.openxmlformats.org/officeDocument/2006/relationships/image" Target="../media/image286.png"/><Relationship Id="rId10" Type="http://schemas.openxmlformats.org/officeDocument/2006/relationships/customXml" Target="../ink/ink5.xml"/><Relationship Id="rId19" Type="http://schemas.openxmlformats.org/officeDocument/2006/relationships/image" Target="../media/image288.png"/><Relationship Id="rId4" Type="http://schemas.openxmlformats.org/officeDocument/2006/relationships/image" Target="../media/image281.png"/><Relationship Id="rId9" Type="http://schemas.openxmlformats.org/officeDocument/2006/relationships/customXml" Target="../ink/ink4.xml"/><Relationship Id="rId1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5.png"/><Relationship Id="rId18" Type="http://schemas.openxmlformats.org/officeDocument/2006/relationships/customXml" Target="../ink/ink18.xml"/><Relationship Id="rId26" Type="http://schemas.openxmlformats.org/officeDocument/2006/relationships/image" Target="../media/image7.png"/><Relationship Id="rId3" Type="http://schemas.openxmlformats.org/officeDocument/2006/relationships/customXml" Target="../ink/ink10.xml"/><Relationship Id="rId21" Type="http://schemas.openxmlformats.org/officeDocument/2006/relationships/image" Target="../media/image2.png"/><Relationship Id="rId7" Type="http://schemas.openxmlformats.org/officeDocument/2006/relationships/customXml" Target="../ink/ink12.xml"/><Relationship Id="rId12" Type="http://schemas.openxmlformats.org/officeDocument/2006/relationships/customXml" Target="../ink/ink15.xml"/><Relationship Id="rId17" Type="http://schemas.openxmlformats.org/officeDocument/2006/relationships/image" Target="../media/image287.png"/><Relationship Id="rId25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1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2.png"/><Relationship Id="rId11" Type="http://schemas.openxmlformats.org/officeDocument/2006/relationships/image" Target="../media/image284.png"/><Relationship Id="rId24" Type="http://schemas.openxmlformats.org/officeDocument/2006/relationships/image" Target="../media/image5.png"/><Relationship Id="rId5" Type="http://schemas.openxmlformats.org/officeDocument/2006/relationships/customXml" Target="../ink/ink11.xml"/><Relationship Id="rId15" Type="http://schemas.openxmlformats.org/officeDocument/2006/relationships/image" Target="../media/image286.png"/><Relationship Id="rId23" Type="http://schemas.openxmlformats.org/officeDocument/2006/relationships/image" Target="../media/image4.png"/><Relationship Id="rId28" Type="http://schemas.openxmlformats.org/officeDocument/2006/relationships/image" Target="../media/image9.png"/><Relationship Id="rId10" Type="http://schemas.openxmlformats.org/officeDocument/2006/relationships/customXml" Target="../ink/ink14.xml"/><Relationship Id="rId19" Type="http://schemas.openxmlformats.org/officeDocument/2006/relationships/image" Target="../media/image288.png"/><Relationship Id="rId4" Type="http://schemas.openxmlformats.org/officeDocument/2006/relationships/image" Target="../media/image281.png"/><Relationship Id="rId9" Type="http://schemas.openxmlformats.org/officeDocument/2006/relationships/customXml" Target="../ink/ink13.xml"/><Relationship Id="rId14" Type="http://schemas.openxmlformats.org/officeDocument/2006/relationships/customXml" Target="../ink/ink16.xml"/><Relationship Id="rId22" Type="http://schemas.openxmlformats.org/officeDocument/2006/relationships/image" Target="../media/image3.png"/><Relationship Id="rId27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.xml"/><Relationship Id="rId18" Type="http://schemas.openxmlformats.org/officeDocument/2006/relationships/image" Target="NULL"/><Relationship Id="rId26" Type="http://schemas.openxmlformats.org/officeDocument/2006/relationships/image" Target="NULL"/><Relationship Id="rId21" Type="http://schemas.openxmlformats.org/officeDocument/2006/relationships/customXml" Target="../ink/ink28.xml"/><Relationship Id="rId34" Type="http://schemas.openxmlformats.org/officeDocument/2006/relationships/image" Target="../media/image7.png"/><Relationship Id="rId7" Type="http://schemas.openxmlformats.org/officeDocument/2006/relationships/customXml" Target="../ink/ink21.xml"/><Relationship Id="rId12" Type="http://schemas.openxmlformats.org/officeDocument/2006/relationships/image" Target="../media/image287.png"/><Relationship Id="rId17" Type="http://schemas.openxmlformats.org/officeDocument/2006/relationships/customXml" Target="../ink/ink26.xml"/><Relationship Id="rId25" Type="http://schemas.openxmlformats.org/officeDocument/2006/relationships/customXml" Target="../ink/ink30.xml"/><Relationship Id="rId3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6" Type="http://schemas.openxmlformats.org/officeDocument/2006/relationships/image" Target="NULL"/><Relationship Id="rId20" Type="http://schemas.openxmlformats.org/officeDocument/2006/relationships/image" Target="NUL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2.png"/><Relationship Id="rId11" Type="http://schemas.openxmlformats.org/officeDocument/2006/relationships/customXml" Target="../ink/ink23.xml"/><Relationship Id="rId24" Type="http://schemas.openxmlformats.org/officeDocument/2006/relationships/image" Target="NULL"/><Relationship Id="rId32" Type="http://schemas.openxmlformats.org/officeDocument/2006/relationships/image" Target="../media/image4.png"/><Relationship Id="rId37" Type="http://schemas.openxmlformats.org/officeDocument/2006/relationships/image" Target="../media/image10.png"/><Relationship Id="rId5" Type="http://schemas.openxmlformats.org/officeDocument/2006/relationships/customXml" Target="../ink/ink20.xml"/><Relationship Id="rId15" Type="http://schemas.openxmlformats.org/officeDocument/2006/relationships/customXml" Target="../ink/ink25.xml"/><Relationship Id="rId23" Type="http://schemas.openxmlformats.org/officeDocument/2006/relationships/customXml" Target="../ink/ink29.xml"/><Relationship Id="rId28" Type="http://schemas.openxmlformats.org/officeDocument/2006/relationships/image" Target="../media/image298.png"/><Relationship Id="rId36" Type="http://schemas.openxmlformats.org/officeDocument/2006/relationships/image" Target="../media/image9.png"/><Relationship Id="rId10" Type="http://schemas.openxmlformats.org/officeDocument/2006/relationships/image" Target="../media/image286.png"/><Relationship Id="rId19" Type="http://schemas.openxmlformats.org/officeDocument/2006/relationships/customXml" Target="../ink/ink27.xml"/><Relationship Id="rId31" Type="http://schemas.openxmlformats.org/officeDocument/2006/relationships/image" Target="../media/image3.png"/><Relationship Id="rId4" Type="http://schemas.openxmlformats.org/officeDocument/2006/relationships/image" Target="../media/image281.png"/><Relationship Id="rId9" Type="http://schemas.openxmlformats.org/officeDocument/2006/relationships/customXml" Target="../ink/ink22.xml"/><Relationship Id="rId14" Type="http://schemas.openxmlformats.org/officeDocument/2006/relationships/image" Target="../media/image288.png"/><Relationship Id="rId22" Type="http://schemas.openxmlformats.org/officeDocument/2006/relationships/image" Target="NULL"/><Relationship Id="rId27" Type="http://schemas.openxmlformats.org/officeDocument/2006/relationships/customXml" Target="../ink/ink31.xml"/><Relationship Id="rId30" Type="http://schemas.openxmlformats.org/officeDocument/2006/relationships/image" Target="../media/image2.png"/><Relationship Id="rId35" Type="http://schemas.openxmlformats.org/officeDocument/2006/relationships/image" Target="../media/image8.png"/><Relationship Id="rId8" Type="http://schemas.openxmlformats.org/officeDocument/2006/relationships/image" Target="../media/image283.png"/><Relationship Id="rId3" Type="http://schemas.openxmlformats.org/officeDocument/2006/relationships/customXml" Target="../ink/ink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42.png"/><Relationship Id="rId18" Type="http://schemas.openxmlformats.org/officeDocument/2006/relationships/customXml" Target="../ink/ink40.xml"/><Relationship Id="rId3" Type="http://schemas.openxmlformats.org/officeDocument/2006/relationships/customXml" Target="../ink/ink32.xml"/><Relationship Id="rId7" Type="http://schemas.openxmlformats.org/officeDocument/2006/relationships/customXml" Target="../ink/ink34.xml"/><Relationship Id="rId12" Type="http://schemas.openxmlformats.org/officeDocument/2006/relationships/customXml" Target="../ink/ink37.xml"/><Relationship Id="rId17" Type="http://schemas.openxmlformats.org/officeDocument/2006/relationships/image" Target="../media/image344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9.png"/><Relationship Id="rId11" Type="http://schemas.openxmlformats.org/officeDocument/2006/relationships/image" Target="../media/image341.png"/><Relationship Id="rId5" Type="http://schemas.openxmlformats.org/officeDocument/2006/relationships/customXml" Target="../ink/ink33.xml"/><Relationship Id="rId15" Type="http://schemas.openxmlformats.org/officeDocument/2006/relationships/image" Target="../media/image343.png"/><Relationship Id="rId10" Type="http://schemas.openxmlformats.org/officeDocument/2006/relationships/customXml" Target="../ink/ink36.xml"/><Relationship Id="rId19" Type="http://schemas.openxmlformats.org/officeDocument/2006/relationships/image" Target="../media/image345.png"/><Relationship Id="rId4" Type="http://schemas.openxmlformats.org/officeDocument/2006/relationships/image" Target="../media/image338.png"/><Relationship Id="rId9" Type="http://schemas.openxmlformats.org/officeDocument/2006/relationships/customXml" Target="../ink/ink35.xml"/><Relationship Id="rId14" Type="http://schemas.openxmlformats.org/officeDocument/2006/relationships/customXml" Target="../ink/ink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3" Type="http://schemas.openxmlformats.org/officeDocument/2006/relationships/image" Target="../media/image12.png"/><Relationship Id="rId7" Type="http://schemas.openxmlformats.org/officeDocument/2006/relationships/image" Target="../media/image30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5" Type="http://schemas.openxmlformats.org/officeDocument/2006/relationships/image" Target="../media/image303.png"/><Relationship Id="rId4" Type="http://schemas.openxmlformats.org/officeDocument/2006/relationships/image" Target="../media/image30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08.png"/><Relationship Id="rId4" Type="http://schemas.openxmlformats.org/officeDocument/2006/relationships/image" Target="../media/image30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5.png"/><Relationship Id="rId39" Type="http://schemas.openxmlformats.org/officeDocument/2006/relationships/customXml" Target="../ink/ink50.xml"/><Relationship Id="rId21" Type="http://schemas.openxmlformats.org/officeDocument/2006/relationships/customXml" Target="../ink/ink41.xml"/><Relationship Id="rId34" Type="http://schemas.openxmlformats.org/officeDocument/2006/relationships/image" Target="../media/image59.png"/><Relationship Id="rId42" Type="http://schemas.openxmlformats.org/officeDocument/2006/relationships/image" Target="../media/image63.png"/><Relationship Id="rId47" Type="http://schemas.openxmlformats.org/officeDocument/2006/relationships/customXml" Target="../ink/ink54.xml"/><Relationship Id="rId50" Type="http://schemas.openxmlformats.org/officeDocument/2006/relationships/image" Target="../media/image67.png"/><Relationship Id="rId55" Type="http://schemas.openxmlformats.org/officeDocument/2006/relationships/customXml" Target="../ink/ink58.xml"/><Relationship Id="rId63" Type="http://schemas.openxmlformats.org/officeDocument/2006/relationships/customXml" Target="../ink/ink62.xm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48.png"/><Relationship Id="rId29" Type="http://schemas.openxmlformats.org/officeDocument/2006/relationships/customXml" Target="../ink/ink45.xml"/><Relationship Id="rId11" Type="http://schemas.openxmlformats.org/officeDocument/2006/relationships/image" Target="../media/image349.png"/><Relationship Id="rId24" Type="http://schemas.openxmlformats.org/officeDocument/2006/relationships/image" Target="../media/image54.png"/><Relationship Id="rId32" Type="http://schemas.openxmlformats.org/officeDocument/2006/relationships/image" Target="../media/image58.png"/><Relationship Id="rId37" Type="http://schemas.openxmlformats.org/officeDocument/2006/relationships/customXml" Target="../ink/ink49.xml"/><Relationship Id="rId40" Type="http://schemas.openxmlformats.org/officeDocument/2006/relationships/image" Target="../media/image62.png"/><Relationship Id="rId45" Type="http://schemas.openxmlformats.org/officeDocument/2006/relationships/customXml" Target="../ink/ink53.xml"/><Relationship Id="rId53" Type="http://schemas.openxmlformats.org/officeDocument/2006/relationships/customXml" Target="../ink/ink57.xml"/><Relationship Id="rId58" Type="http://schemas.openxmlformats.org/officeDocument/2006/relationships/image" Target="../media/image71.png"/><Relationship Id="rId5" Type="http://schemas.openxmlformats.org/officeDocument/2006/relationships/image" Target="../media/image39.png"/><Relationship Id="rId61" Type="http://schemas.openxmlformats.org/officeDocument/2006/relationships/customXml" Target="../ink/ink61.xml"/><Relationship Id="rId19" Type="http://schemas.openxmlformats.org/officeDocument/2006/relationships/image" Target="../media/image51.png"/><Relationship Id="rId14" Type="http://schemas.openxmlformats.org/officeDocument/2006/relationships/image" Target="../media/image46.png"/><Relationship Id="rId22" Type="http://schemas.openxmlformats.org/officeDocument/2006/relationships/image" Target="../media/image53.png"/><Relationship Id="rId27" Type="http://schemas.openxmlformats.org/officeDocument/2006/relationships/customXml" Target="../ink/ink44.xml"/><Relationship Id="rId30" Type="http://schemas.openxmlformats.org/officeDocument/2006/relationships/image" Target="../media/image57.png"/><Relationship Id="rId35" Type="http://schemas.openxmlformats.org/officeDocument/2006/relationships/customXml" Target="../ink/ink48.xml"/><Relationship Id="rId43" Type="http://schemas.openxmlformats.org/officeDocument/2006/relationships/customXml" Target="../ink/ink52.xml"/><Relationship Id="rId48" Type="http://schemas.openxmlformats.org/officeDocument/2006/relationships/image" Target="../media/image66.png"/><Relationship Id="rId56" Type="http://schemas.openxmlformats.org/officeDocument/2006/relationships/image" Target="../media/image70.png"/><Relationship Id="rId64" Type="http://schemas.openxmlformats.org/officeDocument/2006/relationships/image" Target="../media/image74.png"/><Relationship Id="rId8" Type="http://schemas.openxmlformats.org/officeDocument/2006/relationships/image" Target="../media/image42.png"/><Relationship Id="rId51" Type="http://schemas.openxmlformats.org/officeDocument/2006/relationships/customXml" Target="../ink/ink56.xml"/><Relationship Id="rId3" Type="http://schemas.openxmlformats.org/officeDocument/2006/relationships/image" Target="../media/image37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customXml" Target="../ink/ink43.xml"/><Relationship Id="rId33" Type="http://schemas.openxmlformats.org/officeDocument/2006/relationships/customXml" Target="../ink/ink47.xml"/><Relationship Id="rId38" Type="http://schemas.openxmlformats.org/officeDocument/2006/relationships/image" Target="../media/image61.png"/><Relationship Id="rId46" Type="http://schemas.openxmlformats.org/officeDocument/2006/relationships/image" Target="../media/image65.png"/><Relationship Id="rId59" Type="http://schemas.openxmlformats.org/officeDocument/2006/relationships/customXml" Target="../ink/ink60.xml"/><Relationship Id="rId20" Type="http://schemas.openxmlformats.org/officeDocument/2006/relationships/image" Target="../media/image52.png"/><Relationship Id="rId41" Type="http://schemas.openxmlformats.org/officeDocument/2006/relationships/customXml" Target="../ink/ink51.xml"/><Relationship Id="rId54" Type="http://schemas.openxmlformats.org/officeDocument/2006/relationships/image" Target="../media/image69.png"/><Relationship Id="rId6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5" Type="http://schemas.openxmlformats.org/officeDocument/2006/relationships/image" Target="../media/image47.png"/><Relationship Id="rId23" Type="http://schemas.openxmlformats.org/officeDocument/2006/relationships/customXml" Target="../ink/ink42.xml"/><Relationship Id="rId28" Type="http://schemas.openxmlformats.org/officeDocument/2006/relationships/image" Target="../media/image56.png"/><Relationship Id="rId36" Type="http://schemas.openxmlformats.org/officeDocument/2006/relationships/image" Target="../media/image60.png"/><Relationship Id="rId49" Type="http://schemas.openxmlformats.org/officeDocument/2006/relationships/customXml" Target="../ink/ink55.xml"/><Relationship Id="rId57" Type="http://schemas.openxmlformats.org/officeDocument/2006/relationships/customXml" Target="../ink/ink59.xml"/><Relationship Id="rId10" Type="http://schemas.openxmlformats.org/officeDocument/2006/relationships/image" Target="../media/image348.png"/><Relationship Id="rId31" Type="http://schemas.openxmlformats.org/officeDocument/2006/relationships/customXml" Target="../ink/ink46.xml"/><Relationship Id="rId44" Type="http://schemas.openxmlformats.org/officeDocument/2006/relationships/image" Target="../media/image64.png"/><Relationship Id="rId52" Type="http://schemas.openxmlformats.org/officeDocument/2006/relationships/image" Target="../media/image68.png"/><Relationship Id="rId60" Type="http://schemas.openxmlformats.org/officeDocument/2006/relationships/image" Target="../media/image72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79.png"/><Relationship Id="rId3" Type="http://schemas.openxmlformats.org/officeDocument/2006/relationships/image" Target="../media/image37.png"/><Relationship Id="rId7" Type="http://schemas.openxmlformats.org/officeDocument/2006/relationships/image" Target="../media/image349.png"/><Relationship Id="rId12" Type="http://schemas.openxmlformats.org/officeDocument/2006/relationships/image" Target="../media/image50.png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8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76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7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7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7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116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1170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gif"/><Relationship Id="rId3" Type="http://schemas.openxmlformats.org/officeDocument/2006/relationships/image" Target="../media/image1290.png"/><Relationship Id="rId7" Type="http://schemas.openxmlformats.org/officeDocument/2006/relationships/image" Target="../media/image13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0.png"/><Relationship Id="rId5" Type="http://schemas.openxmlformats.org/officeDocument/2006/relationships/image" Target="../media/image92.png"/><Relationship Id="rId4" Type="http://schemas.openxmlformats.org/officeDocument/2006/relationships/image" Target="../media/image117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1.png"/><Relationship Id="rId13" Type="http://schemas.openxmlformats.org/officeDocument/2006/relationships/image" Target="../media/image138.png"/><Relationship Id="rId18" Type="http://schemas.openxmlformats.org/officeDocument/2006/relationships/image" Target="../media/image107.png"/><Relationship Id="rId3" Type="http://schemas.openxmlformats.org/officeDocument/2006/relationships/image" Target="../media/image1330.png"/><Relationship Id="rId7" Type="http://schemas.openxmlformats.org/officeDocument/2006/relationships/customXml" Target="../ink/ink63.xml"/><Relationship Id="rId12" Type="http://schemas.openxmlformats.org/officeDocument/2006/relationships/image" Target="../media/image1370.png"/><Relationship Id="rId17" Type="http://schemas.openxmlformats.org/officeDocument/2006/relationships/image" Target="../media/image106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0.png"/><Relationship Id="rId11" Type="http://schemas.openxmlformats.org/officeDocument/2006/relationships/customXml" Target="../ink/ink65.xml"/><Relationship Id="rId5" Type="http://schemas.openxmlformats.org/officeDocument/2006/relationships/image" Target="../media/image1350.png"/><Relationship Id="rId15" Type="http://schemas.openxmlformats.org/officeDocument/2006/relationships/image" Target="../media/image104.png"/><Relationship Id="rId10" Type="http://schemas.openxmlformats.org/officeDocument/2006/relationships/image" Target="../media/image2151.png"/><Relationship Id="rId4" Type="http://schemas.openxmlformats.org/officeDocument/2006/relationships/image" Target="../media/image1340.png"/><Relationship Id="rId9" Type="http://schemas.openxmlformats.org/officeDocument/2006/relationships/customXml" Target="../ink/ink64.xml"/><Relationship Id="rId14" Type="http://schemas.openxmlformats.org/officeDocument/2006/relationships/image" Target="../media/image1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44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460.png"/><Relationship Id="rId10" Type="http://schemas.openxmlformats.org/officeDocument/2006/relationships/image" Target="../media/image112.png"/><Relationship Id="rId4" Type="http://schemas.openxmlformats.org/officeDocument/2006/relationships/image" Target="../media/image1450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6.xml"/><Relationship Id="rId13" Type="http://schemas.openxmlformats.org/officeDocument/2006/relationships/image" Target="../media/image1370.png"/><Relationship Id="rId3" Type="http://schemas.openxmlformats.org/officeDocument/2006/relationships/image" Target="../media/image1580.png"/><Relationship Id="rId7" Type="http://schemas.openxmlformats.org/officeDocument/2006/relationships/image" Target="../media/image162.png"/><Relationship Id="rId12" Type="http://schemas.openxmlformats.org/officeDocument/2006/relationships/customXml" Target="../ink/ink6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11" Type="http://schemas.openxmlformats.org/officeDocument/2006/relationships/image" Target="../media/image2151.png"/><Relationship Id="rId5" Type="http://schemas.openxmlformats.org/officeDocument/2006/relationships/image" Target="../media/image120.png"/><Relationship Id="rId15" Type="http://schemas.openxmlformats.org/officeDocument/2006/relationships/image" Target="../media/image164.png"/><Relationship Id="rId10" Type="http://schemas.openxmlformats.org/officeDocument/2006/relationships/customXml" Target="../ink/ink67.xml"/><Relationship Id="rId4" Type="http://schemas.openxmlformats.org/officeDocument/2006/relationships/image" Target="../media/image119.png"/><Relationship Id="rId9" Type="http://schemas.openxmlformats.org/officeDocument/2006/relationships/image" Target="../media/image2141.png"/><Relationship Id="rId14" Type="http://schemas.openxmlformats.org/officeDocument/2006/relationships/image" Target="../media/image16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n-US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6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Διατήρηση Ορμής</a:t>
            </a:r>
            <a:endParaRPr lang="en-15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0CC3AF-8534-A14A-D4E8-C7D1586FFF18}"/>
                  </a:ext>
                </a:extLst>
              </p14:cNvPr>
              <p14:cNvContentPartPr/>
              <p14:nvPr/>
            </p14:nvContentPartPr>
            <p14:xfrm>
              <a:off x="4135292" y="2015841"/>
              <a:ext cx="1137240" cy="5392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0CC3AF-8534-A14A-D4E8-C7D1586FFF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6292" y="2006841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8B6E295-E0A1-17DE-F392-2C5B44071E99}"/>
                  </a:ext>
                </a:extLst>
              </p14:cNvPr>
              <p14:cNvContentPartPr/>
              <p14:nvPr/>
            </p14:nvContentPartPr>
            <p14:xfrm>
              <a:off x="4350932" y="2261721"/>
              <a:ext cx="70200" cy="1796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8B6E295-E0A1-17DE-F392-2C5B44071E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44812" y="2255601"/>
                <a:ext cx="8244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E76C38D-476C-49F6-ADCF-9D7991DDD1DF}"/>
                  </a:ext>
                </a:extLst>
              </p14:cNvPr>
              <p14:cNvContentPartPr/>
              <p14:nvPr/>
            </p14:nvContentPartPr>
            <p14:xfrm>
              <a:off x="4361012" y="2360001"/>
              <a:ext cx="60120" cy="35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E76C38D-476C-49F6-ADCF-9D7991DDD1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54892" y="2353881"/>
                <a:ext cx="7236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B9F5F0E-0A90-2F52-6358-69FD9E45812D}"/>
                  </a:ext>
                </a:extLst>
              </p14:cNvPr>
              <p14:cNvContentPartPr/>
              <p14:nvPr/>
            </p14:nvContentPartPr>
            <p14:xfrm>
              <a:off x="7208312" y="1982983"/>
              <a:ext cx="1137240" cy="5392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B9F5F0E-0A90-2F52-6358-69FD9E45812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99312" y="1973983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07318EBF-FD4D-01F8-0371-1C5A810A15CE}"/>
                  </a:ext>
                </a:extLst>
              </p14:cNvPr>
              <p14:cNvContentPartPr/>
              <p14:nvPr/>
            </p14:nvContentPartPr>
            <p14:xfrm>
              <a:off x="7380760" y="2255353"/>
              <a:ext cx="115200" cy="1699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07318EBF-FD4D-01F8-0371-1C5A810A15C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74280" y="2248873"/>
                <a:ext cx="12744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1A40540-19A0-E355-3598-A0095E7BCB59}"/>
                  </a:ext>
                </a:extLst>
              </p14:cNvPr>
              <p14:cNvContentPartPr>
                <a14:cpLocks xmlns:a14="http://schemas.microsoft.com/office/drawing/2010/main"/>
              </p14:cNvContentPartPr>
              <p14:nvPr/>
            </p14:nvContentPartPr>
            <p14:xfrm flipH="1">
              <a:off x="7495960" y="2894353"/>
              <a:ext cx="298800" cy="10850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1A40540-19A0-E355-3598-A0095E7BCB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7486971" y="2885353"/>
                <a:ext cx="316419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FF1FF885-D277-DE67-D3D2-BF5C245B18B8}"/>
                  </a:ext>
                </a:extLst>
              </p14:cNvPr>
              <p14:cNvContentPartPr/>
              <p14:nvPr/>
            </p14:nvContentPartPr>
            <p14:xfrm>
              <a:off x="4344160" y="2894353"/>
              <a:ext cx="298080" cy="10850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FF1FF885-D277-DE67-D3D2-BF5C245B18B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35160" y="2885353"/>
                <a:ext cx="315720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9B05425-0F53-986E-BA6D-CCEDA929C226}"/>
                  </a:ext>
                </a:extLst>
              </p14:cNvPr>
              <p14:cNvContentPartPr/>
              <p14:nvPr/>
            </p14:nvContentPartPr>
            <p14:xfrm>
              <a:off x="4342000" y="4174153"/>
              <a:ext cx="155160" cy="2894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9B05425-0F53-986E-BA6D-CCEDA929C22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32640" y="4164793"/>
                <a:ext cx="1738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978EDF28-ED5B-76C7-CA7E-A0D359CE5327}"/>
                  </a:ext>
                </a:extLst>
              </p14:cNvPr>
              <p14:cNvContentPartPr/>
              <p14:nvPr/>
            </p14:nvContentPartPr>
            <p14:xfrm>
              <a:off x="7656880" y="4224913"/>
              <a:ext cx="158760" cy="2610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978EDF28-ED5B-76C7-CA7E-A0D359CE532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47520" y="4215553"/>
                <a:ext cx="177480" cy="27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232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5C9800-4708-F609-1601-F42BA4C1E7AE}"/>
              </a:ext>
            </a:extLst>
          </p:cNvPr>
          <p:cNvCxnSpPr/>
          <p:nvPr/>
        </p:nvCxnSpPr>
        <p:spPr>
          <a:xfrm>
            <a:off x="3746108" y="3851646"/>
            <a:ext cx="517705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0CC3AF-8534-A14A-D4E8-C7D1586FFF18}"/>
                  </a:ext>
                </a:extLst>
              </p14:cNvPr>
              <p14:cNvContentPartPr/>
              <p14:nvPr/>
            </p14:nvContentPartPr>
            <p14:xfrm>
              <a:off x="4013757" y="1888520"/>
              <a:ext cx="1137240" cy="5392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0CC3AF-8534-A14A-D4E8-C7D1586FFF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04757" y="1879520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8B6E295-E0A1-17DE-F392-2C5B44071E99}"/>
                  </a:ext>
                </a:extLst>
              </p14:cNvPr>
              <p14:cNvContentPartPr/>
              <p14:nvPr/>
            </p14:nvContentPartPr>
            <p14:xfrm>
              <a:off x="4229397" y="2134400"/>
              <a:ext cx="70200" cy="1796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8B6E295-E0A1-17DE-F392-2C5B44071E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23277" y="2128280"/>
                <a:ext cx="8244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E76C38D-476C-49F6-ADCF-9D7991DDD1DF}"/>
                  </a:ext>
                </a:extLst>
              </p14:cNvPr>
              <p14:cNvContentPartPr/>
              <p14:nvPr/>
            </p14:nvContentPartPr>
            <p14:xfrm>
              <a:off x="4239477" y="2232680"/>
              <a:ext cx="60120" cy="35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E76C38D-476C-49F6-ADCF-9D7991DDD1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33357" y="2226560"/>
                <a:ext cx="7236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B9F5F0E-0A90-2F52-6358-69FD9E45812D}"/>
                  </a:ext>
                </a:extLst>
              </p14:cNvPr>
              <p14:cNvContentPartPr/>
              <p14:nvPr/>
            </p14:nvContentPartPr>
            <p14:xfrm>
              <a:off x="7086777" y="1855662"/>
              <a:ext cx="1137240" cy="5392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B9F5F0E-0A90-2F52-6358-69FD9E45812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7777" y="1846662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07318EBF-FD4D-01F8-0371-1C5A810A15CE}"/>
                  </a:ext>
                </a:extLst>
              </p14:cNvPr>
              <p14:cNvContentPartPr/>
              <p14:nvPr/>
            </p14:nvContentPartPr>
            <p14:xfrm>
              <a:off x="7259225" y="2128032"/>
              <a:ext cx="115200" cy="1699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07318EBF-FD4D-01F8-0371-1C5A810A15C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52745" y="2121552"/>
                <a:ext cx="12744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1A40540-19A0-E355-3598-A0095E7BCB59}"/>
                  </a:ext>
                </a:extLst>
              </p14:cNvPr>
              <p14:cNvContentPartPr>
                <a14:cpLocks xmlns:a14="http://schemas.microsoft.com/office/drawing/2010/main"/>
              </p14:cNvContentPartPr>
              <p14:nvPr/>
            </p14:nvContentPartPr>
            <p14:xfrm flipH="1">
              <a:off x="6084425" y="2766606"/>
              <a:ext cx="298800" cy="10850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1A40540-19A0-E355-3598-A0095E7BCB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6075436" y="2757606"/>
                <a:ext cx="316419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FF1FF885-D277-DE67-D3D2-BF5C245B18B8}"/>
                  </a:ext>
                </a:extLst>
              </p14:cNvPr>
              <p14:cNvContentPartPr/>
              <p14:nvPr/>
            </p14:nvContentPartPr>
            <p14:xfrm>
              <a:off x="5786345" y="2766606"/>
              <a:ext cx="298080" cy="10850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FF1FF885-D277-DE67-D3D2-BF5C245B18B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77345" y="2757606"/>
                <a:ext cx="315720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9B05425-0F53-986E-BA6D-CCEDA929C226}"/>
                  </a:ext>
                </a:extLst>
              </p14:cNvPr>
              <p14:cNvContentPartPr/>
              <p14:nvPr/>
            </p14:nvContentPartPr>
            <p14:xfrm>
              <a:off x="5784185" y="4046406"/>
              <a:ext cx="155160" cy="2894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9B05425-0F53-986E-BA6D-CCEDA929C22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74825" y="4037046"/>
                <a:ext cx="1738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978EDF28-ED5B-76C7-CA7E-A0D359CE5327}"/>
                  </a:ext>
                </a:extLst>
              </p14:cNvPr>
              <p14:cNvContentPartPr/>
              <p14:nvPr/>
            </p14:nvContentPartPr>
            <p14:xfrm>
              <a:off x="6245345" y="4097166"/>
              <a:ext cx="158760" cy="2610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978EDF28-ED5B-76C7-CA7E-A0D359CE532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35985" y="4087806"/>
                <a:ext cx="177480" cy="2797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0A85A530-F616-2A1E-B4B2-C480E4F23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Διατήρηση Ορμής</a:t>
            </a:r>
            <a:endParaRPr lang="en-15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33ABF6-5479-C655-057C-F9519544502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8164" y="4657161"/>
            <a:ext cx="2046140" cy="8775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04918A-A5A5-5221-9C83-8B740767C44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97028" y="4762983"/>
            <a:ext cx="2302986" cy="771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15F0E0-8495-E21C-777F-C6F51AE348D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47046" y="4762983"/>
            <a:ext cx="2161266" cy="786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94C7E0-FEC0-C903-4E28-0BF75C9EB56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7187" y="5559842"/>
            <a:ext cx="1999841" cy="548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B0B1D4-2FB8-E9EB-0440-56A78C5257A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697028" y="5534728"/>
            <a:ext cx="4494960" cy="7921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B9A134-B330-4875-97C7-7143DDDD52D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923868" y="3081254"/>
            <a:ext cx="2006703" cy="711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94E45E-5B48-DA34-1D4B-4337B4ED798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42849" y="4938752"/>
            <a:ext cx="825542" cy="800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411FA4-3083-82C2-01AA-3A5B2D27425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063845" y="4938752"/>
            <a:ext cx="2178162" cy="914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79FF71-443C-7FCC-B599-48030539122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242007" y="5068933"/>
            <a:ext cx="863644" cy="6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3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13008 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0.12747 2.59259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5C9800-4708-F609-1601-F42BA4C1E7AE}"/>
              </a:ext>
            </a:extLst>
          </p:cNvPr>
          <p:cNvCxnSpPr/>
          <p:nvPr/>
        </p:nvCxnSpPr>
        <p:spPr>
          <a:xfrm>
            <a:off x="3757683" y="3724324"/>
            <a:ext cx="517705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60CC3AF-8534-A14A-D4E8-C7D1586FFF18}"/>
                  </a:ext>
                </a:extLst>
              </p14:cNvPr>
              <p14:cNvContentPartPr/>
              <p14:nvPr/>
            </p14:nvContentPartPr>
            <p14:xfrm>
              <a:off x="4025332" y="1761198"/>
              <a:ext cx="1137240" cy="5392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60CC3AF-8534-A14A-D4E8-C7D1586FFF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16332" y="1752198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8B6E295-E0A1-17DE-F392-2C5B44071E99}"/>
                  </a:ext>
                </a:extLst>
              </p14:cNvPr>
              <p14:cNvContentPartPr/>
              <p14:nvPr/>
            </p14:nvContentPartPr>
            <p14:xfrm>
              <a:off x="4240972" y="2007078"/>
              <a:ext cx="70200" cy="1796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8B6E295-E0A1-17DE-F392-2C5B44071E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34852" y="2000958"/>
                <a:ext cx="8244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E76C38D-476C-49F6-ADCF-9D7991DDD1DF}"/>
                  </a:ext>
                </a:extLst>
              </p14:cNvPr>
              <p14:cNvContentPartPr/>
              <p14:nvPr/>
            </p14:nvContentPartPr>
            <p14:xfrm>
              <a:off x="4251052" y="2105358"/>
              <a:ext cx="60120" cy="35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E76C38D-476C-49F6-ADCF-9D7991DDD1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4932" y="2099238"/>
                <a:ext cx="7236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FF1FF885-D277-DE67-D3D2-BF5C245B18B8}"/>
                  </a:ext>
                </a:extLst>
              </p14:cNvPr>
              <p14:cNvContentPartPr/>
              <p14:nvPr/>
            </p14:nvContentPartPr>
            <p14:xfrm>
              <a:off x="5797920" y="2639284"/>
              <a:ext cx="298080" cy="10850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FF1FF885-D277-DE67-D3D2-BF5C245B18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88920" y="2630284"/>
                <a:ext cx="315720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9B05425-0F53-986E-BA6D-CCEDA929C226}"/>
                  </a:ext>
                </a:extLst>
              </p14:cNvPr>
              <p14:cNvContentPartPr/>
              <p14:nvPr/>
            </p14:nvContentPartPr>
            <p14:xfrm>
              <a:off x="5795760" y="3919084"/>
              <a:ext cx="155160" cy="2894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9B05425-0F53-986E-BA6D-CCEDA929C22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86400" y="3909724"/>
                <a:ext cx="1738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978EDF28-ED5B-76C7-CA7E-A0D359CE5327}"/>
                  </a:ext>
                </a:extLst>
              </p14:cNvPr>
              <p14:cNvContentPartPr/>
              <p14:nvPr/>
            </p14:nvContentPartPr>
            <p14:xfrm>
              <a:off x="6256920" y="3969844"/>
              <a:ext cx="158760" cy="2610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978EDF28-ED5B-76C7-CA7E-A0D359CE532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47560" y="3960484"/>
                <a:ext cx="177480" cy="27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51956142-199F-378A-7D3A-C423BDEEE2EF}"/>
              </a:ext>
            </a:extLst>
          </p:cNvPr>
          <p:cNvGrpSpPr/>
          <p:nvPr/>
        </p:nvGrpSpPr>
        <p:grpSpPr>
          <a:xfrm>
            <a:off x="6087533" y="2639284"/>
            <a:ext cx="348480" cy="1085040"/>
            <a:chOff x="6087533" y="3704155"/>
            <a:chExt cx="348480" cy="108504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FB4E52A-1623-FFAF-11C9-90DADE193B90}"/>
                </a:ext>
              </a:extLst>
            </p:cNvPr>
            <p:cNvGrpSpPr/>
            <p:nvPr/>
          </p:nvGrpSpPr>
          <p:grpSpPr>
            <a:xfrm>
              <a:off x="6087533" y="3704155"/>
              <a:ext cx="348480" cy="1085040"/>
              <a:chOff x="6087533" y="3704155"/>
              <a:chExt cx="348480" cy="10850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F7F168D0-779D-84D0-3856-BF5486B309AC}"/>
                      </a:ext>
                    </a:extLst>
                  </p14:cNvPr>
                  <p14:cNvContentPartPr/>
                  <p14:nvPr/>
                </p14:nvContentPartPr>
                <p14:xfrm>
                  <a:off x="6148733" y="3963330"/>
                  <a:ext cx="139680" cy="74016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F7F168D0-779D-84D0-3856-BF5486B309AC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142253" y="3956850"/>
                    <a:ext cx="151920" cy="75240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B033C83-0258-1584-205A-7B874EABC61A}"/>
                  </a:ext>
                </a:extLst>
              </p:cNvPr>
              <p:cNvGrpSpPr/>
              <p:nvPr/>
            </p:nvGrpSpPr>
            <p:grpSpPr>
              <a:xfrm>
                <a:off x="6087533" y="3704155"/>
                <a:ext cx="348480" cy="1085040"/>
                <a:chOff x="6087533" y="3704155"/>
                <a:chExt cx="348480" cy="10850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7">
                  <p14:nvContentPartPr>
                    <p14:cNvPr id="85" name="Ink 84">
                      <a:extLst>
                        <a:ext uri="{FF2B5EF4-FFF2-40B4-BE49-F238E27FC236}">
                          <a16:creationId xmlns:a16="http://schemas.microsoft.com/office/drawing/2014/main" id="{C1A40540-19A0-E355-3598-A0095E7BCB59}"/>
                        </a:ext>
                      </a:extLst>
                    </p14:cNvPr>
                    <p14:cNvContentPartPr>
                      <a14:cpLocks xmlns:a14="http://schemas.microsoft.com/office/drawing/2010/main"/>
                    </p14:cNvContentPartPr>
                    <p14:nvPr/>
                  </p14:nvContentPartPr>
                  <p14:xfrm flipH="1">
                    <a:off x="6096000" y="3704155"/>
                    <a:ext cx="298800" cy="1085040"/>
                  </p14:xfrm>
                </p:contentPart>
              </mc:Choice>
              <mc:Fallback xmlns="">
                <p:pic>
                  <p:nvPicPr>
                    <p:cNvPr id="85" name="Ink 84">
                      <a:extLst>
                        <a:ext uri="{FF2B5EF4-FFF2-40B4-BE49-F238E27FC236}">
                          <a16:creationId xmlns:a16="http://schemas.microsoft.com/office/drawing/2014/main" id="{C1A40540-19A0-E355-3598-A0095E7BCB59}"/>
                        </a:ext>
                      </a:extLst>
                    </p:cNvPr>
                    <p:cNvPicPr>
                      <a:picLocks/>
                    </p:cNvPicPr>
                    <p:nvPr/>
                  </p:nvPicPr>
                  <p:blipFill>
                    <a:blip r:embed="rId18"/>
                    <a:stretch>
                      <a:fillRect/>
                    </a:stretch>
                  </p:blipFill>
                  <p:spPr>
                    <a:xfrm flipH="1">
                      <a:off x="6087011" y="3695155"/>
                      <a:ext cx="316419" cy="1102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">
                  <p14:nvContentPartPr>
                    <p14:cNvPr id="6" name="Ink 5">
                      <a:extLst>
                        <a:ext uri="{FF2B5EF4-FFF2-40B4-BE49-F238E27FC236}">
                          <a16:creationId xmlns:a16="http://schemas.microsoft.com/office/drawing/2014/main" id="{F1CF49E5-E127-45E2-15F6-FC44F0608DF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325133" y="4244850"/>
                    <a:ext cx="110880" cy="542520"/>
                  </p14:xfrm>
                </p:contentPart>
              </mc:Choice>
              <mc:Fallback xmlns="">
                <p:pic>
                  <p:nvPicPr>
                    <p:cNvPr id="6" name="Ink 5">
                      <a:extLst>
                        <a:ext uri="{FF2B5EF4-FFF2-40B4-BE49-F238E27FC236}">
                          <a16:creationId xmlns:a16="http://schemas.microsoft.com/office/drawing/2014/main" id="{F1CF49E5-E127-45E2-15F6-FC44F0608DFF}"/>
                        </a:ext>
                      </a:extLst>
                    </p:cNvPr>
                    <p:cNvPicPr/>
                    <p:nvPr/>
                  </p:nvPicPr>
                  <p:blipFill>
                    <a:blip r:embed="rId20"/>
                    <a:stretch>
                      <a:fillRect/>
                    </a:stretch>
                  </p:blipFill>
                  <p:spPr>
                    <a:xfrm>
                      <a:off x="6318653" y="4238370"/>
                      <a:ext cx="123120" cy="554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1">
                  <p14:nvContentPartPr>
                    <p14:cNvPr id="24" name="Ink 23">
                      <a:extLst>
                        <a:ext uri="{FF2B5EF4-FFF2-40B4-BE49-F238E27FC236}">
                          <a16:creationId xmlns:a16="http://schemas.microsoft.com/office/drawing/2014/main" id="{CB15F3C0-ABEF-5D91-ADCE-E152F8754F2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87533" y="3969810"/>
                    <a:ext cx="143640" cy="196560"/>
                  </p14:xfrm>
                </p:contentPart>
              </mc:Choice>
              <mc:Fallback xmlns="">
                <p:pic>
                  <p:nvPicPr>
                    <p:cNvPr id="24" name="Ink 23">
                      <a:extLst>
                        <a:ext uri="{FF2B5EF4-FFF2-40B4-BE49-F238E27FC236}">
                          <a16:creationId xmlns:a16="http://schemas.microsoft.com/office/drawing/2014/main" id="{CB15F3C0-ABEF-5D91-ADCE-E152F8754F2F}"/>
                        </a:ext>
                      </a:extLst>
                    </p:cNvPr>
                    <p:cNvPicPr/>
                    <p:nvPr/>
                  </p:nvPicPr>
                  <p:blipFill>
                    <a:blip r:embed="rId22"/>
                    <a:stretch>
                      <a:fillRect/>
                    </a:stretch>
                  </p:blipFill>
                  <p:spPr>
                    <a:xfrm>
                      <a:off x="6081053" y="3963330"/>
                      <a:ext cx="155880" cy="208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3">
                  <p14:nvContentPartPr>
                    <p14:cNvPr id="27" name="Ink 26">
                      <a:extLst>
                        <a:ext uri="{FF2B5EF4-FFF2-40B4-BE49-F238E27FC236}">
                          <a16:creationId xmlns:a16="http://schemas.microsoft.com/office/drawing/2014/main" id="{F2726413-615C-01FB-9823-C6DEF9EF96C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191573" y="3704850"/>
                    <a:ext cx="17640" cy="11520"/>
                  </p14:xfrm>
                </p:contentPart>
              </mc:Choice>
              <mc:Fallback xmlns="">
                <p:pic>
                  <p:nvPicPr>
                    <p:cNvPr id="27" name="Ink 26">
                      <a:extLst>
                        <a:ext uri="{FF2B5EF4-FFF2-40B4-BE49-F238E27FC236}">
                          <a16:creationId xmlns:a16="http://schemas.microsoft.com/office/drawing/2014/main" id="{F2726413-615C-01FB-9823-C6DEF9EF96C9}"/>
                        </a:ext>
                      </a:extLst>
                    </p:cNvPr>
                    <p:cNvPicPr/>
                    <p:nvPr/>
                  </p:nvPicPr>
                  <p:blipFill>
                    <a:blip r:embed="rId24"/>
                    <a:stretch>
                      <a:fillRect/>
                    </a:stretch>
                  </p:blipFill>
                  <p:spPr>
                    <a:xfrm>
                      <a:off x="6185093" y="3698370"/>
                      <a:ext cx="29880" cy="237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65EA046-69DD-F775-279D-8179A280DB4A}"/>
                    </a:ext>
                  </a:extLst>
                </p14:cNvPr>
                <p14:cNvContentPartPr/>
                <p14:nvPr/>
              </p14:nvContentPartPr>
              <p14:xfrm>
                <a:off x="6096893" y="3997530"/>
                <a:ext cx="86400" cy="70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65EA046-69DD-F775-279D-8179A280DB4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90413" y="3991050"/>
                  <a:ext cx="98640" cy="82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69804AC-36CD-3DDB-9FF4-399E002967E5}"/>
                  </a:ext>
                </a:extLst>
              </p14:cNvPr>
              <p14:cNvContentPartPr/>
              <p14:nvPr/>
            </p14:nvContentPartPr>
            <p14:xfrm>
              <a:off x="7029430" y="1761198"/>
              <a:ext cx="1149840" cy="384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69804AC-36CD-3DDB-9FF4-399E002967E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022950" y="1754718"/>
                <a:ext cx="1162080" cy="3967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425869C0-3B95-0198-136B-1F6F39584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Διατήρηση Ορμής</a:t>
            </a:r>
            <a:endParaRPr lang="en-15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873643-FE2C-CAE2-D4B5-FB1D6675A24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58164" y="4657161"/>
            <a:ext cx="2046140" cy="8775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CE1358-C340-1C57-CCBB-312D30C4432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697028" y="4762983"/>
            <a:ext cx="2302986" cy="771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E30F60-2648-CC2C-736D-6016DF41A78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047046" y="4762983"/>
            <a:ext cx="2161266" cy="7867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5BE70F-CCF5-9453-1CCF-D7C7C4E3065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97187" y="5559842"/>
            <a:ext cx="1999841" cy="5485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D8B77B-A079-F9B9-F1B6-A858446238C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923868" y="3081254"/>
            <a:ext cx="2006703" cy="7112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1E41B3-8C29-942E-2484-6CA4A70C8074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142849" y="4938752"/>
            <a:ext cx="825542" cy="8001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0F76C-3F1C-BE57-3370-5DDF4DD5C69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063845" y="4938752"/>
            <a:ext cx="2178162" cy="9144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2CEFC2-B20B-EFEE-FCCB-AFF03371CEA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242007" y="5068933"/>
            <a:ext cx="863644" cy="6540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8C29AC-9D48-9C21-EA68-C383707FB79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723785" y="5475781"/>
            <a:ext cx="2203779" cy="9017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A64BE9-821D-F8BE-0035-F35EC852182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059460" y="5557076"/>
            <a:ext cx="2161266" cy="7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2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13008 1.11111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05065 -0.000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Σύστημα Σωμάτων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Χρειάζεται να ορίσουμε ένα σύστημα σωμάτων το οποίο θα μελετήσουμε. Επιλέγουμε εμείς ποιο θεωρούμε το σύστημα σωμάτων.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Οι δυνάμεις διαχωρίζονται σε </a:t>
            </a:r>
            <a:r>
              <a:rPr lang="el-GR" dirty="0">
                <a:solidFill>
                  <a:srgbClr val="FFC000"/>
                </a:solidFill>
              </a:rPr>
              <a:t>εσωτερικές</a:t>
            </a:r>
            <a:r>
              <a:rPr lang="el-GR" dirty="0">
                <a:solidFill>
                  <a:schemeClr val="bg1"/>
                </a:solidFill>
              </a:rPr>
              <a:t> και </a:t>
            </a:r>
            <a:r>
              <a:rPr lang="el-GR" dirty="0">
                <a:solidFill>
                  <a:srgbClr val="FFC000"/>
                </a:solidFill>
              </a:rPr>
              <a:t>εξωτερικές</a:t>
            </a:r>
            <a:r>
              <a:rPr lang="el-GR" dirty="0">
                <a:solidFill>
                  <a:schemeClr val="bg1"/>
                </a:solidFill>
              </a:rPr>
              <a:t> του συστήματος.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5D33635-683A-E386-948D-542BAE921479}"/>
              </a:ext>
            </a:extLst>
          </p:cNvPr>
          <p:cNvSpPr txBox="1">
            <a:spLocks/>
          </p:cNvSpPr>
          <p:nvPr/>
        </p:nvSpPr>
        <p:spPr>
          <a:xfrm>
            <a:off x="1677781" y="2848874"/>
            <a:ext cx="901165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Παράδειγμα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B5F2E5-C4F3-6F97-1C46-3AD2AAF00E93}"/>
              </a:ext>
            </a:extLst>
          </p:cNvPr>
          <p:cNvCxnSpPr/>
          <p:nvPr/>
        </p:nvCxnSpPr>
        <p:spPr>
          <a:xfrm>
            <a:off x="3781746" y="5736568"/>
            <a:ext cx="517705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52F4879-EEFE-279C-E52D-76247971F14D}"/>
                  </a:ext>
                </a:extLst>
              </p14:cNvPr>
              <p14:cNvContentPartPr/>
              <p14:nvPr/>
            </p14:nvContentPartPr>
            <p14:xfrm>
              <a:off x="4049395" y="3773442"/>
              <a:ext cx="1137240" cy="539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52F4879-EEFE-279C-E52D-76247971F14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0395" y="3764442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1ACCD51-338A-0671-D767-B5F368A8A9EB}"/>
                  </a:ext>
                </a:extLst>
              </p14:cNvPr>
              <p14:cNvContentPartPr/>
              <p14:nvPr/>
            </p14:nvContentPartPr>
            <p14:xfrm>
              <a:off x="4265035" y="4019322"/>
              <a:ext cx="70200" cy="179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1ACCD51-338A-0671-D767-B5F368A8A9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58915" y="4013202"/>
                <a:ext cx="8244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544D05E-9035-F07E-B64F-44B1E6018B00}"/>
                  </a:ext>
                </a:extLst>
              </p14:cNvPr>
              <p14:cNvContentPartPr/>
              <p14:nvPr/>
            </p14:nvContentPartPr>
            <p14:xfrm>
              <a:off x="4275115" y="4117602"/>
              <a:ext cx="60120" cy="35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544D05E-9035-F07E-B64F-44B1E6018B0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68995" y="4111482"/>
                <a:ext cx="7236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BC911B4-3457-02D9-329D-22CC823E2990}"/>
                  </a:ext>
                </a:extLst>
              </p14:cNvPr>
              <p14:cNvContentPartPr/>
              <p14:nvPr/>
            </p14:nvContentPartPr>
            <p14:xfrm>
              <a:off x="7122415" y="3740584"/>
              <a:ext cx="1137240" cy="539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BC911B4-3457-02D9-329D-22CC823E29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13415" y="3731584"/>
                <a:ext cx="11548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4041B03-3E36-B9DE-E65D-4A663A8E8C89}"/>
                  </a:ext>
                </a:extLst>
              </p14:cNvPr>
              <p14:cNvContentPartPr/>
              <p14:nvPr/>
            </p14:nvContentPartPr>
            <p14:xfrm>
              <a:off x="7294863" y="4012954"/>
              <a:ext cx="115200" cy="169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4041B03-3E36-B9DE-E65D-4A663A8E8C8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88383" y="4006474"/>
                <a:ext cx="12744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4F812B4-DBA3-CDA8-F4C8-D899E2CF08B8}"/>
                  </a:ext>
                </a:extLst>
              </p14:cNvPr>
              <p14:cNvContentPartPr>
                <a14:cpLocks xmlns:a14="http://schemas.microsoft.com/office/drawing/2010/main"/>
              </p14:cNvContentPartPr>
              <p14:nvPr/>
            </p14:nvContentPartPr>
            <p14:xfrm flipH="1">
              <a:off x="6120063" y="4651528"/>
              <a:ext cx="298800" cy="1085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4F812B4-DBA3-CDA8-F4C8-D899E2CF08B8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6111074" y="4642528"/>
                <a:ext cx="316419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7279166-D916-0DE9-C1C8-B502440DB3AB}"/>
                  </a:ext>
                </a:extLst>
              </p14:cNvPr>
              <p14:cNvContentPartPr/>
              <p14:nvPr/>
            </p14:nvContentPartPr>
            <p14:xfrm>
              <a:off x="5821983" y="4651528"/>
              <a:ext cx="298080" cy="10850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7279166-D916-0DE9-C1C8-B502440DB3A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12983" y="4642528"/>
                <a:ext cx="315720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FD79765-E26B-40B9-D81C-079CE934BAC1}"/>
                  </a:ext>
                </a:extLst>
              </p14:cNvPr>
              <p14:cNvContentPartPr/>
              <p14:nvPr/>
            </p14:nvContentPartPr>
            <p14:xfrm>
              <a:off x="5819823" y="5931328"/>
              <a:ext cx="155160" cy="289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FD79765-E26B-40B9-D81C-079CE934BA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10463" y="5921968"/>
                <a:ext cx="1738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5A564C0-9E51-D6D7-988D-77543897A374}"/>
                  </a:ext>
                </a:extLst>
              </p14:cNvPr>
              <p14:cNvContentPartPr/>
              <p14:nvPr/>
            </p14:nvContentPartPr>
            <p14:xfrm>
              <a:off x="6280983" y="5982088"/>
              <a:ext cx="158760" cy="261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5A564C0-9E51-D6D7-988D-77543897A37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71623" y="5972728"/>
                <a:ext cx="177480" cy="27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176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59259E-6 L -0.13007 2.59259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0.12748 2.59259E-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Δυνάμεις</a:t>
            </a:r>
          </a:p>
          <a:p>
            <a:pPr algn="just"/>
            <a:endParaRPr lang="el-GR" dirty="0">
              <a:solidFill>
                <a:srgbClr val="FFC000"/>
              </a:solidFill>
            </a:endParaRPr>
          </a:p>
          <a:p>
            <a:pPr algn="just"/>
            <a:r>
              <a:rPr lang="el-GR" dirty="0">
                <a:solidFill>
                  <a:srgbClr val="FFC000"/>
                </a:solidFill>
              </a:rPr>
              <a:t>Εσωτερικές</a:t>
            </a:r>
            <a:r>
              <a:rPr lang="el-GR" dirty="0">
                <a:solidFill>
                  <a:schemeClr val="bg1"/>
                </a:solidFill>
              </a:rPr>
              <a:t> του συστήματος: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Ασκούνται από τα μέλη του συστήματος σε άλλα μέλη του ίδιου συστήματος.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rgbClr val="FFC000"/>
                </a:solidFill>
              </a:rPr>
              <a:t>Εξωτερικές</a:t>
            </a:r>
            <a:r>
              <a:rPr lang="el-GR" dirty="0">
                <a:solidFill>
                  <a:schemeClr val="bg1"/>
                </a:solidFill>
              </a:rPr>
              <a:t> του συστήματος: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Ασκούνται από εξωτερικά σώματα σε μέλη του συστήματος.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Όλες μπορεί να είναι δυνάμεις «με επαφή» ή «από απόσταση».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44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Εσωτερικές – Εξωτερικές Δυνάμεις</a:t>
            </a:r>
          </a:p>
          <a:p>
            <a:endParaRPr lang="el-GR" u="sng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Παραδείγματα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BD967F5A-651F-60AA-9226-DEF110A56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899" y="2275752"/>
            <a:ext cx="3920201" cy="409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1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Εσωτερικές – Εξωτερικές Δυνάμεις</a:t>
            </a:r>
          </a:p>
          <a:p>
            <a:pPr algn="just"/>
            <a:endParaRPr lang="el-GR" dirty="0">
              <a:solidFill>
                <a:srgbClr val="FFC000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Παραδείγματα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516B7F-0B22-21FB-EEF1-F535C5381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45" y="2995070"/>
            <a:ext cx="4550110" cy="148610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A74360-DF2F-9D4C-DD2D-B7C9B84A88F0}"/>
              </a:ext>
            </a:extLst>
          </p:cNvPr>
          <p:cNvCxnSpPr>
            <a:cxnSpLocks/>
          </p:cNvCxnSpPr>
          <p:nvPr/>
        </p:nvCxnSpPr>
        <p:spPr>
          <a:xfrm>
            <a:off x="1556721" y="3738123"/>
            <a:ext cx="0" cy="80331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F8F1D6-79E8-95CD-494C-BF04D9D03BEA}"/>
                  </a:ext>
                </a:extLst>
              </p:cNvPr>
              <p:cNvSpPr txBox="1"/>
              <p:nvPr/>
            </p:nvSpPr>
            <p:spPr>
              <a:xfrm>
                <a:off x="1428298" y="441700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F8F1D6-79E8-95CD-494C-BF04D9D03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298" y="4417001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39AE413-8DE9-D52B-1ADC-B100978D4BD1}"/>
              </a:ext>
            </a:extLst>
          </p:cNvPr>
          <p:cNvCxnSpPr>
            <a:cxnSpLocks/>
          </p:cNvCxnSpPr>
          <p:nvPr/>
        </p:nvCxnSpPr>
        <p:spPr>
          <a:xfrm>
            <a:off x="3127639" y="3770211"/>
            <a:ext cx="0" cy="179284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B868C74-03C4-F795-2D6A-A1E453539C07}"/>
                  </a:ext>
                </a:extLst>
              </p:cNvPr>
              <p:cNvSpPr txBox="1"/>
              <p:nvPr/>
            </p:nvSpPr>
            <p:spPr>
              <a:xfrm>
                <a:off x="2999216" y="444908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B868C74-03C4-F795-2D6A-A1E453539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216" y="4449089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EBF111-0AAB-C9BA-834D-D2F3B1B6B151}"/>
              </a:ext>
            </a:extLst>
          </p:cNvPr>
          <p:cNvCxnSpPr>
            <a:cxnSpLocks/>
          </p:cNvCxnSpPr>
          <p:nvPr/>
        </p:nvCxnSpPr>
        <p:spPr>
          <a:xfrm rot="10800000">
            <a:off x="1556721" y="2909300"/>
            <a:ext cx="0" cy="80331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C478FB-F81E-D60E-5EC2-A123CFC283FB}"/>
                  </a:ext>
                </a:extLst>
              </p:cNvPr>
              <p:cNvSpPr txBox="1"/>
              <p:nvPr/>
            </p:nvSpPr>
            <p:spPr>
              <a:xfrm>
                <a:off x="1502579" y="2781533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C478FB-F81E-D60E-5EC2-A123CFC28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579" y="2781533"/>
                <a:ext cx="809244" cy="402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FFCA502-5E90-19FA-12B4-0DB4CB9BB0B3}"/>
              </a:ext>
            </a:extLst>
          </p:cNvPr>
          <p:cNvCxnSpPr>
            <a:cxnSpLocks/>
          </p:cNvCxnSpPr>
          <p:nvPr/>
        </p:nvCxnSpPr>
        <p:spPr>
          <a:xfrm rot="10800000">
            <a:off x="3129072" y="1984706"/>
            <a:ext cx="0" cy="1792845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3ED4475-9EAC-3137-9EFF-57968FE7C124}"/>
                  </a:ext>
                </a:extLst>
              </p:cNvPr>
              <p:cNvSpPr txBox="1"/>
              <p:nvPr/>
            </p:nvSpPr>
            <p:spPr>
              <a:xfrm>
                <a:off x="3064886" y="2238168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3ED4475-9EAC-3137-9EFF-57968FE7C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886" y="2238168"/>
                <a:ext cx="809244" cy="4029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6F69F1B-A064-8A7F-9349-07E2E8189098}"/>
              </a:ext>
            </a:extLst>
          </p:cNvPr>
          <p:cNvCxnSpPr>
            <a:cxnSpLocks/>
          </p:cNvCxnSpPr>
          <p:nvPr/>
        </p:nvCxnSpPr>
        <p:spPr>
          <a:xfrm>
            <a:off x="1556721" y="3712614"/>
            <a:ext cx="460791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8EBAAB-4F02-5AA2-9451-5A3E23D5424C}"/>
                  </a:ext>
                </a:extLst>
              </p:cNvPr>
              <p:cNvSpPr txBox="1"/>
              <p:nvPr/>
            </p:nvSpPr>
            <p:spPr>
              <a:xfrm>
                <a:off x="1677075" y="3336039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8EBAAB-4F02-5AA2-9451-5A3E23D54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7075" y="3336039"/>
                <a:ext cx="809244" cy="4047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ubtitle 2">
            <a:extLst>
              <a:ext uri="{FF2B5EF4-FFF2-40B4-BE49-F238E27FC236}">
                <a16:creationId xmlns:a16="http://schemas.microsoft.com/office/drawing/2014/main" id="{E9C2C59E-6D07-26D0-0966-561D7D1902FA}"/>
              </a:ext>
            </a:extLst>
          </p:cNvPr>
          <p:cNvSpPr txBox="1">
            <a:spLocks/>
          </p:cNvSpPr>
          <p:nvPr/>
        </p:nvSpPr>
        <p:spPr>
          <a:xfrm>
            <a:off x="550669" y="2982998"/>
            <a:ext cx="7296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7BAD8180-D735-A735-F40E-88119A069555}"/>
              </a:ext>
            </a:extLst>
          </p:cNvPr>
          <p:cNvSpPr txBox="1">
            <a:spLocks/>
          </p:cNvSpPr>
          <p:nvPr/>
        </p:nvSpPr>
        <p:spPr>
          <a:xfrm>
            <a:off x="3665669" y="3003324"/>
            <a:ext cx="7296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B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2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  <p:bldP spid="12" grpId="0"/>
      <p:bldP spid="15" grpId="0"/>
      <p:bldP spid="17" grpId="0"/>
      <p:bldP spid="19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Εσωτερικές – Εξωτερικές Δυνάμεις</a:t>
            </a:r>
          </a:p>
          <a:p>
            <a:pPr algn="just"/>
            <a:endParaRPr lang="el-GR" dirty="0">
              <a:solidFill>
                <a:srgbClr val="FFC000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Παραδείγματα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516B7F-0B22-21FB-EEF1-F535C5381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45" y="2995070"/>
            <a:ext cx="4550110" cy="148610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C083BCD-7F0B-F629-1CED-EE04B5B30C60}"/>
              </a:ext>
            </a:extLst>
          </p:cNvPr>
          <p:cNvCxnSpPr>
            <a:cxnSpLocks/>
          </p:cNvCxnSpPr>
          <p:nvPr/>
        </p:nvCxnSpPr>
        <p:spPr>
          <a:xfrm>
            <a:off x="2018970" y="3779906"/>
            <a:ext cx="36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F4D8486-55C2-0B2D-CA16-5F810AA9582C}"/>
              </a:ext>
            </a:extLst>
          </p:cNvPr>
          <p:cNvCxnSpPr>
            <a:cxnSpLocks/>
          </p:cNvCxnSpPr>
          <p:nvPr/>
        </p:nvCxnSpPr>
        <p:spPr>
          <a:xfrm rot="10800000">
            <a:off x="1581161" y="3776578"/>
            <a:ext cx="36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5DE143-55DB-0C0E-9D06-B3EB65D470C5}"/>
                  </a:ext>
                </a:extLst>
              </p:cNvPr>
              <p:cNvSpPr txBox="1"/>
              <p:nvPr/>
            </p:nvSpPr>
            <p:spPr>
              <a:xfrm>
                <a:off x="1077283" y="3305888"/>
                <a:ext cx="9980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BA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5DE143-55DB-0C0E-9D06-B3EB65D47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283" y="3305888"/>
                <a:ext cx="998002" cy="402931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97F92CB-4D15-7571-8745-B4EA36B68AB6}"/>
                  </a:ext>
                </a:extLst>
              </p:cNvPr>
              <p:cNvSpPr txBox="1"/>
              <p:nvPr/>
            </p:nvSpPr>
            <p:spPr>
              <a:xfrm>
                <a:off x="2252951" y="3311718"/>
                <a:ext cx="9980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AB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97F92CB-4D15-7571-8745-B4EA36B68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951" y="3311718"/>
                <a:ext cx="998002" cy="402931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>
            <a:extLst>
              <a:ext uri="{FF2B5EF4-FFF2-40B4-BE49-F238E27FC236}">
                <a16:creationId xmlns:a16="http://schemas.microsoft.com/office/drawing/2014/main" id="{D1C9E45C-79D2-C22C-0842-2D34BD539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105" y="1856178"/>
            <a:ext cx="3429251" cy="42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2DFB6178-FF94-F8F7-3F39-A39EC1223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263" y="1856178"/>
            <a:ext cx="2429053" cy="42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25EE4B70-1E25-2FED-B6F3-D7121E9C360C}"/>
              </a:ext>
            </a:extLst>
          </p:cNvPr>
          <p:cNvSpPr txBox="1">
            <a:spLocks/>
          </p:cNvSpPr>
          <p:nvPr/>
        </p:nvSpPr>
        <p:spPr>
          <a:xfrm>
            <a:off x="550669" y="2982998"/>
            <a:ext cx="7296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C0492E62-DFA4-6E9B-E7E6-1D7CF5B21B34}"/>
              </a:ext>
            </a:extLst>
          </p:cNvPr>
          <p:cNvSpPr txBox="1">
            <a:spLocks/>
          </p:cNvSpPr>
          <p:nvPr/>
        </p:nvSpPr>
        <p:spPr>
          <a:xfrm>
            <a:off x="3665669" y="3003324"/>
            <a:ext cx="7296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B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27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Σύστημα Σωμάτων</a:t>
            </a:r>
          </a:p>
          <a:p>
            <a:pPr algn="just"/>
            <a:endParaRPr lang="el-GR" dirty="0">
              <a:solidFill>
                <a:srgbClr val="FFC000"/>
              </a:solidFill>
            </a:endParaRPr>
          </a:p>
          <a:p>
            <a:pPr algn="just"/>
            <a:r>
              <a:rPr lang="el-GR" dirty="0">
                <a:solidFill>
                  <a:srgbClr val="FFC000"/>
                </a:solidFill>
              </a:rPr>
              <a:t>Μονωμένο Σύστημα</a:t>
            </a:r>
            <a:r>
              <a:rPr lang="el-GR" dirty="0">
                <a:solidFill>
                  <a:schemeClr val="bg1"/>
                </a:solidFill>
              </a:rPr>
              <a:t>: Ένα σύστημα σωμάτων στο οποίο δεν ασκούνται εξωτερικές δυνάμεις ή η συνισταμένη των εξωτερικών δυνάμεων είναι ίση με μηδέν.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Σε ένα μονωμένο σύστημα, η συνολική ορμή διατηρείται σταθερή.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BB2081-76B9-D351-5D06-D5C51B730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735" y="4599903"/>
            <a:ext cx="3759393" cy="145422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2E59686-F3A2-FF68-35D5-774B2C9F87CC}"/>
              </a:ext>
            </a:extLst>
          </p:cNvPr>
          <p:cNvSpPr txBox="1">
            <a:spLocks/>
          </p:cNvSpPr>
          <p:nvPr/>
        </p:nvSpPr>
        <p:spPr>
          <a:xfrm>
            <a:off x="1355854" y="6054128"/>
            <a:ext cx="9480291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 (ΑΔΟ)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8020B4-28E9-DEDF-C919-B65E7012E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835" y="3182840"/>
            <a:ext cx="2540567" cy="1013172"/>
          </a:xfrm>
          <a:prstGeom prst="rect">
            <a:avLst/>
          </a:prstGeom>
          <a:ln w="25400">
            <a:solidFill>
              <a:srgbClr val="ED7D3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E9F1CD-DCE4-3E73-6268-3EC20519E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7574" y="3146468"/>
            <a:ext cx="4704179" cy="110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78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</a:p>
        </p:txBody>
      </p:sp>
      <p:pic>
        <p:nvPicPr>
          <p:cNvPr id="4098" name="Picture 2" descr="Anim'n of Collision">
            <a:extLst>
              <a:ext uri="{FF2B5EF4-FFF2-40B4-BE49-F238E27FC236}">
                <a16:creationId xmlns:a16="http://schemas.microsoft.com/office/drawing/2014/main" id="{71948815-0937-F3C7-5BEC-07A8825F5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89" y="1634438"/>
            <a:ext cx="4259604" cy="234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nim'n of a Diesel-Freight Car Collision">
            <a:extLst>
              <a:ext uri="{FF2B5EF4-FFF2-40B4-BE49-F238E27FC236}">
                <a16:creationId xmlns:a16="http://schemas.microsoft.com/office/drawing/2014/main" id="{AECAF996-03C4-8D9A-7136-15F78C054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266" y="1634438"/>
            <a:ext cx="5477017" cy="234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84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1D7C81F-07EC-C7B7-49B6-A52728D22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00" y="3907964"/>
            <a:ext cx="7084469" cy="273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3AA5750-4BD8-013E-A340-494004C17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99" y="1167781"/>
            <a:ext cx="7084469" cy="255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4094863-83C1-2AA6-2CF0-025838E41047}"/>
              </a:ext>
            </a:extLst>
          </p:cNvPr>
          <p:cNvSpPr txBox="1">
            <a:spLocks/>
          </p:cNvSpPr>
          <p:nvPr/>
        </p:nvSpPr>
        <p:spPr>
          <a:xfrm>
            <a:off x="8170223" y="1306343"/>
            <a:ext cx="368729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Πλαστική κρούση </a:t>
            </a:r>
            <a:r>
              <a:rPr lang="el-GR" dirty="0">
                <a:solidFill>
                  <a:schemeClr val="bg1"/>
                </a:solidFill>
              </a:rPr>
              <a:t>προκύπτει συσσωμάτωμα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κινούμενο σώμα «προσκρούει» σε ακίνητο</a:t>
            </a:r>
            <a:br>
              <a:rPr lang="el-GR" dirty="0">
                <a:solidFill>
                  <a:schemeClr val="bg1"/>
                </a:solidFill>
              </a:rPr>
            </a:br>
            <a:br>
              <a:rPr lang="el-GR" dirty="0">
                <a:solidFill>
                  <a:schemeClr val="bg1"/>
                </a:solidFill>
              </a:rPr>
            </a:br>
            <a:br>
              <a:rPr lang="el-GR" dirty="0">
                <a:solidFill>
                  <a:schemeClr val="bg1"/>
                </a:solidFill>
              </a:rPr>
            </a:br>
            <a:r>
              <a:rPr lang="el-GR" dirty="0">
                <a:solidFill>
                  <a:schemeClr val="bg1"/>
                </a:solidFill>
              </a:rPr>
              <a:t>Η συνολική κινητική ενέργεια</a:t>
            </a:r>
          </a:p>
          <a:p>
            <a:r>
              <a:rPr lang="el-GR" dirty="0">
                <a:solidFill>
                  <a:schemeClr val="bg1"/>
                </a:solidFill>
              </a:rPr>
              <a:t>ΔΕΝ ΔΙΑΤΗΡΕΙΤΑΙ</a:t>
            </a:r>
          </a:p>
        </p:txBody>
      </p:sp>
    </p:spTree>
    <p:extLst>
      <p:ext uri="{BB962C8B-B14F-4D97-AF65-F5344CB8AC3E}">
        <p14:creationId xmlns:p14="http://schemas.microsoft.com/office/powerpoint/2010/main" val="368618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1BD7A6D-ABEF-C9BC-04BC-94CD57A18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5" y="1114539"/>
            <a:ext cx="7214699" cy="240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Anim'n of a Truck-Car Collision">
            <a:extLst>
              <a:ext uri="{FF2B5EF4-FFF2-40B4-BE49-F238E27FC236}">
                <a16:creationId xmlns:a16="http://schemas.microsoft.com/office/drawing/2014/main" id="{7641C841-7F15-FC4E-7DB9-AEBBF4FD6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5" y="3629139"/>
            <a:ext cx="7214696" cy="240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8A847E6-9742-1354-DC8E-C98F743532BE}"/>
              </a:ext>
            </a:extLst>
          </p:cNvPr>
          <p:cNvSpPr txBox="1">
            <a:spLocks/>
          </p:cNvSpPr>
          <p:nvPr/>
        </p:nvSpPr>
        <p:spPr>
          <a:xfrm>
            <a:off x="8170223" y="1306343"/>
            <a:ext cx="368729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Πλαστική κρούση </a:t>
            </a:r>
            <a:r>
              <a:rPr lang="el-GR" dirty="0">
                <a:solidFill>
                  <a:schemeClr val="bg1"/>
                </a:solidFill>
              </a:rPr>
              <a:t>προκύπτει συσσωμάτωμα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κινούμενο σώμα «προσκρούει» σε ακίνητο</a:t>
            </a:r>
            <a:br>
              <a:rPr lang="el-GR" dirty="0">
                <a:solidFill>
                  <a:schemeClr val="bg1"/>
                </a:solidFill>
              </a:rPr>
            </a:br>
            <a:br>
              <a:rPr lang="el-GR" dirty="0">
                <a:solidFill>
                  <a:schemeClr val="bg1"/>
                </a:solidFill>
              </a:rPr>
            </a:br>
            <a:br>
              <a:rPr lang="el-GR" dirty="0">
                <a:solidFill>
                  <a:schemeClr val="bg1"/>
                </a:solidFill>
              </a:rPr>
            </a:br>
            <a:r>
              <a:rPr lang="el-GR" dirty="0">
                <a:solidFill>
                  <a:schemeClr val="bg1"/>
                </a:solidFill>
              </a:rPr>
              <a:t>Η συνολική κινητική ενέργεια</a:t>
            </a:r>
          </a:p>
          <a:p>
            <a:r>
              <a:rPr lang="el-GR" dirty="0">
                <a:solidFill>
                  <a:schemeClr val="bg1"/>
                </a:solidFill>
              </a:rPr>
              <a:t>ΔΕΝ ΔΙΑΤΗΡΕΙΤΑΙ</a:t>
            </a:r>
          </a:p>
        </p:txBody>
      </p:sp>
    </p:spTree>
    <p:extLst>
      <p:ext uri="{BB962C8B-B14F-4D97-AF65-F5344CB8AC3E}">
        <p14:creationId xmlns:p14="http://schemas.microsoft.com/office/powerpoint/2010/main" val="35936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0015C94-6643-3152-A3FA-02A64E5AC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" y="1084885"/>
            <a:ext cx="7336351" cy="25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A194ED6B-4F4E-96D3-AD6B-34792DA3A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" y="3942646"/>
            <a:ext cx="7336351" cy="245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19572AD-4590-8E82-7443-838C8E1AF9E9}"/>
              </a:ext>
            </a:extLst>
          </p:cNvPr>
          <p:cNvSpPr txBox="1">
            <a:spLocks/>
          </p:cNvSpPr>
          <p:nvPr/>
        </p:nvSpPr>
        <p:spPr>
          <a:xfrm>
            <a:off x="8153473" y="1306343"/>
            <a:ext cx="370404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Ελαστική κρούση</a:t>
            </a:r>
          </a:p>
          <a:p>
            <a:endParaRPr lang="el-GR" u="sng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Η συνολική κινητική ενέργεια</a:t>
            </a:r>
          </a:p>
          <a:p>
            <a:r>
              <a:rPr lang="el-GR" dirty="0">
                <a:solidFill>
                  <a:schemeClr val="bg1"/>
                </a:solidFill>
              </a:rPr>
              <a:t>ΔΙΑΤΗΡΕΙΤΑΙ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Τα δύο σώματα κινούνται ανεξάρτητα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κινούμενο σώμα «προσκρούει» σε ακίνητο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D20CD98-DFCE-F26C-9037-B896468FA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9" y="1248433"/>
            <a:ext cx="7550270" cy="252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F866AF74-0030-C947-07E5-6D6984D0E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83" y="4150539"/>
            <a:ext cx="7550270" cy="252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4AB2B1A4-FC53-6949-525B-C4C604BBA541}"/>
              </a:ext>
            </a:extLst>
          </p:cNvPr>
          <p:cNvSpPr txBox="1">
            <a:spLocks/>
          </p:cNvSpPr>
          <p:nvPr/>
        </p:nvSpPr>
        <p:spPr>
          <a:xfrm>
            <a:off x="8153473" y="1306343"/>
            <a:ext cx="370404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Ελαστική κρούση</a:t>
            </a:r>
          </a:p>
          <a:p>
            <a:endParaRPr lang="el-GR" u="sng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Η συνολική κινητική ενέργεια</a:t>
            </a:r>
          </a:p>
          <a:p>
            <a:r>
              <a:rPr lang="el-GR" dirty="0">
                <a:solidFill>
                  <a:schemeClr val="bg1"/>
                </a:solidFill>
              </a:rPr>
              <a:t>ΔΙΑΤΗΡΕΙΤΑΙ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Τα δύο σώματα κινούνται ανεξάρτητα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κινούμενο σώμα «προσκρούει» σε ακίνητο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88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  <a:r>
              <a:rPr lang="en-US" u="sng" dirty="0">
                <a:solidFill>
                  <a:schemeClr val="bg1"/>
                </a:solidFill>
              </a:rPr>
              <a:t> (</a:t>
            </a:r>
            <a:r>
              <a:rPr lang="el-GR" u="sng" dirty="0">
                <a:solidFill>
                  <a:schemeClr val="bg1"/>
                </a:solidFill>
              </a:rPr>
              <a:t>Διανυσματικά)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5366B95-30B8-5FB5-B05F-10FE0014E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786" y="1704177"/>
            <a:ext cx="6911292" cy="42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92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74FFF-8C9C-42B1-27F4-656F3FD32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D6DBF750-DE4C-2334-22F2-A7B1ED3EB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Αρχή Διατήρησης της Ορμής</a:t>
            </a:r>
          </a:p>
        </p:txBody>
      </p:sp>
      <p:pic>
        <p:nvPicPr>
          <p:cNvPr id="4" name="funnyCarCollisionMomentum2D">
            <a:hlinkClick r:id="" action="ppaction://media"/>
            <a:extLst>
              <a:ext uri="{FF2B5EF4-FFF2-40B4-BE49-F238E27FC236}">
                <a16:creationId xmlns:a16="http://schemas.microsoft.com/office/drawing/2014/main" id="{8052B0A7-1248-9DCF-0678-0978AEFE87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11430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«Απόδειξη» της Αρχής Διατήρησης της Ορμής</a:t>
            </a:r>
          </a:p>
          <a:p>
            <a:pPr algn="just"/>
            <a:endParaRPr lang="el-GR" dirty="0">
              <a:solidFill>
                <a:srgbClr val="FFC000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3B6690-5B5C-8FE9-6F3C-AE7636327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507" y="851288"/>
            <a:ext cx="3606985" cy="2076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A347DD-C569-C0E0-BA36-1AFA784AF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562" y="856915"/>
            <a:ext cx="3830876" cy="2215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ED77C2-D542-A66A-43A5-452A604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591" y="3348276"/>
            <a:ext cx="2314616" cy="10766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42D36F-0BF2-4691-F6EA-E3A774F20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4153" y="3107251"/>
            <a:ext cx="3830876" cy="15587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B50332-6256-6CCA-945E-CD19A43F45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6975" y="3405486"/>
            <a:ext cx="3620142" cy="8664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98BEFE-054A-4C47-70B5-53D0E87C5C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4225" y="4876426"/>
            <a:ext cx="4092674" cy="10111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28E9F2-6E41-9C3D-41C4-B860411FFB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4863" y="4925641"/>
            <a:ext cx="3204618" cy="96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4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Σε ένα ακίνητο βαγόνι μάζας Μ = 900</a:t>
            </a:r>
            <a:r>
              <a:rPr lang="en-US" dirty="0">
                <a:solidFill>
                  <a:schemeClr val="bg1"/>
                </a:solidFill>
              </a:rPr>
              <a:t>Kg, </a:t>
            </a:r>
            <a:r>
              <a:rPr lang="el-GR" dirty="0">
                <a:solidFill>
                  <a:schemeClr val="bg1"/>
                </a:solidFill>
              </a:rPr>
              <a:t>βρίσκεται ένας άνθρωπος μάζας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 = 100kg. </a:t>
            </a:r>
            <a:r>
              <a:rPr lang="el-GR" dirty="0">
                <a:solidFill>
                  <a:schemeClr val="bg1"/>
                </a:solidFill>
              </a:rPr>
              <a:t>Κρατάει στο χέρι του μία σιδερένια μπάλα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= 10</a:t>
            </a:r>
            <a:r>
              <a:rPr lang="en-US" dirty="0">
                <a:solidFill>
                  <a:schemeClr val="bg1"/>
                </a:solidFill>
              </a:rPr>
              <a:t>Kg</a:t>
            </a:r>
            <a:r>
              <a:rPr lang="el-GR" dirty="0">
                <a:solidFill>
                  <a:schemeClr val="bg1"/>
                </a:solidFill>
              </a:rPr>
              <a:t>, που την εκτοξεύει με ταχύτητα 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baseline="-25000" dirty="0" err="1">
                <a:solidFill>
                  <a:schemeClr val="bg1"/>
                </a:solidFill>
              </a:rPr>
              <a:t>M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m/s. </a:t>
            </a:r>
            <a:r>
              <a:rPr lang="el-GR" dirty="0">
                <a:solidFill>
                  <a:schemeClr val="bg1"/>
                </a:solidFill>
              </a:rPr>
              <a:t>Να βρείτε την ταχύτητα 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baseline="-25000" dirty="0" err="1">
                <a:solidFill>
                  <a:schemeClr val="bg1"/>
                </a:solidFill>
              </a:rPr>
              <a:t>BA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με την οποία θα κινηθεί το βαγόνι με τον άνθρωπο.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C0F01-1458-BD96-AF7B-08CD6D467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888" y="2248769"/>
            <a:ext cx="1176596" cy="529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E40B87-8676-A515-60B4-26FDD9802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9" y="2925613"/>
            <a:ext cx="5768114" cy="6440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938709-B826-2645-BF06-E6E45847E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32" y="2872651"/>
            <a:ext cx="2509902" cy="6111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65CE3D-69C9-9560-5994-6E923EA7EA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8475" y="2872651"/>
            <a:ext cx="3342125" cy="5563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1DC267B-145B-48EE-4C54-5E2F34782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6778" y="3699758"/>
            <a:ext cx="1861137" cy="7245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F68BB7-5764-EDD4-C15A-47396F773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240" y="3821900"/>
            <a:ext cx="2636901" cy="1030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73514EA-1AFD-9237-27D8-5761043804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005" y="5104595"/>
            <a:ext cx="2681136" cy="1172997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85F094-716B-0C6E-7586-E0551DF223F5}"/>
              </a:ext>
            </a:extLst>
          </p:cNvPr>
          <p:cNvCxnSpPr>
            <a:cxnSpLocks/>
          </p:cNvCxnSpPr>
          <p:nvPr/>
        </p:nvCxnSpPr>
        <p:spPr>
          <a:xfrm>
            <a:off x="1857663" y="5552988"/>
            <a:ext cx="1256240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65E50F8-E40F-BAB1-6BD5-195A9E510DD7}"/>
                  </a:ext>
                </a:extLst>
              </p:cNvPr>
              <p:cNvSpPr txBox="1"/>
              <p:nvPr/>
            </p:nvSpPr>
            <p:spPr>
              <a:xfrm>
                <a:off x="2639519" y="562054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65E50F8-E40F-BAB1-6BD5-195A9E510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19" y="5620545"/>
                <a:ext cx="80924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A595881-3377-8C62-19CD-5022B512DF2C}"/>
              </a:ext>
            </a:extLst>
          </p:cNvPr>
          <p:cNvCxnSpPr>
            <a:cxnSpLocks/>
          </p:cNvCxnSpPr>
          <p:nvPr/>
        </p:nvCxnSpPr>
        <p:spPr>
          <a:xfrm rot="10800000">
            <a:off x="619928" y="5916255"/>
            <a:ext cx="460791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10D4EF-1674-8CB8-D73C-DFF6037F540C}"/>
                  </a:ext>
                </a:extLst>
              </p:cNvPr>
              <p:cNvSpPr txBox="1"/>
              <p:nvPr/>
            </p:nvSpPr>
            <p:spPr>
              <a:xfrm>
                <a:off x="285642" y="5368322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𝐵𝐴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10D4EF-1674-8CB8-D73C-DFF6037F5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42" y="5368322"/>
                <a:ext cx="80924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CF826B45-14EC-5AC2-E99F-3929BBD10D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5484" y="3714327"/>
            <a:ext cx="1555324" cy="72453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7C75EDE-CDB5-7C9E-C3F7-6FCB8102871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58475" y="3796787"/>
            <a:ext cx="1232305" cy="57564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7DFCE60-A40A-E4AA-2382-A03DEB927A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61289" y="4698712"/>
            <a:ext cx="1809345" cy="72453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A213D0-306C-55A1-172E-E08716B1CB2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7915" y="4706324"/>
            <a:ext cx="1696304" cy="7602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293EF88-64F1-87AF-A3CC-D0348B0CA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02316" y="4724183"/>
            <a:ext cx="2312036" cy="72453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AF94C8D-125C-1494-3B76-E61F81FFD1A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14352" y="4839973"/>
            <a:ext cx="773511" cy="4420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2C58BD2-1ACA-3CEA-578A-E3A15200FDC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83050" y="5640729"/>
            <a:ext cx="3848007" cy="58581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FC8A063-192F-BDF6-892E-C61A634E8DF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31057" y="5564503"/>
            <a:ext cx="2989489" cy="10542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B8A0BBB-0B62-ABE1-EA27-5812889EA9B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52938" y="3835538"/>
            <a:ext cx="603513" cy="430447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51214FBC-6BF5-A550-2668-FF2887FF3EC1}"/>
              </a:ext>
            </a:extLst>
          </p:cNvPr>
          <p:cNvGrpSpPr/>
          <p:nvPr/>
        </p:nvGrpSpPr>
        <p:grpSpPr>
          <a:xfrm>
            <a:off x="220300" y="2521085"/>
            <a:ext cx="4244760" cy="419040"/>
            <a:chOff x="575354" y="336757"/>
            <a:chExt cx="4244760" cy="41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0856703-1E70-FFB0-7E40-9691D139AEBA}"/>
                    </a:ext>
                  </a:extLst>
                </p14:cNvPr>
                <p14:cNvContentPartPr/>
                <p14:nvPr/>
              </p14:nvContentPartPr>
              <p14:xfrm>
                <a:off x="575354" y="368437"/>
                <a:ext cx="333360" cy="180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0856703-1E70-FFB0-7E40-9691D139AEB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7714" y="350437"/>
                  <a:ext cx="369000" cy="2163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3E7E587-A17D-5610-20C9-A7CA4A624498}"/>
                </a:ext>
              </a:extLst>
            </p:cNvPr>
            <p:cNvGrpSpPr/>
            <p:nvPr/>
          </p:nvGrpSpPr>
          <p:grpSpPr>
            <a:xfrm>
              <a:off x="1011314" y="501277"/>
              <a:ext cx="285120" cy="206280"/>
              <a:chOff x="1011314" y="501277"/>
              <a:chExt cx="285120" cy="206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ECFEABE5-6F5C-11C2-0ECE-E96E32DE0CF2}"/>
                      </a:ext>
                    </a:extLst>
                  </p14:cNvPr>
                  <p14:cNvContentPartPr/>
                  <p14:nvPr/>
                </p14:nvContentPartPr>
                <p14:xfrm>
                  <a:off x="1017074" y="501277"/>
                  <a:ext cx="7200" cy="19296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ECFEABE5-6F5C-11C2-0ECE-E96E32DE0CF2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999434" y="483637"/>
                    <a:ext cx="42840" cy="228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882833FC-37A5-37AC-6F75-DB461A45C16E}"/>
                      </a:ext>
                    </a:extLst>
                  </p14:cNvPr>
                  <p14:cNvContentPartPr/>
                  <p14:nvPr/>
                </p14:nvContentPartPr>
                <p14:xfrm>
                  <a:off x="1011314" y="516037"/>
                  <a:ext cx="97200" cy="16704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882833FC-37A5-37AC-6F75-DB461A45C16E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993314" y="498037"/>
                    <a:ext cx="132840" cy="202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AC465575-18A0-835F-FD3E-E52C88E92C67}"/>
                      </a:ext>
                    </a:extLst>
                  </p14:cNvPr>
                  <p14:cNvContentPartPr/>
                  <p14:nvPr/>
                </p14:nvContentPartPr>
                <p14:xfrm>
                  <a:off x="1146674" y="536917"/>
                  <a:ext cx="149760" cy="17064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AC465575-18A0-835F-FD3E-E52C88E92C67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128674" y="518917"/>
                    <a:ext cx="185400" cy="206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6B65E7A1-20A1-84ED-1D13-14DA7F05B946}"/>
                      </a:ext>
                    </a:extLst>
                  </p14:cNvPr>
                  <p14:cNvContentPartPr/>
                  <p14:nvPr/>
                </p14:nvContentPartPr>
                <p14:xfrm>
                  <a:off x="1146314" y="645997"/>
                  <a:ext cx="138960" cy="756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6B65E7A1-20A1-84ED-1D13-14DA7F05B946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1128674" y="627997"/>
                    <a:ext cx="174600" cy="43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2D17E5B-0EA5-E4C4-A70E-49A5DEF4B1F0}"/>
                </a:ext>
              </a:extLst>
            </p:cNvPr>
            <p:cNvGrpSpPr/>
            <p:nvPr/>
          </p:nvGrpSpPr>
          <p:grpSpPr>
            <a:xfrm>
              <a:off x="1447274" y="445477"/>
              <a:ext cx="121320" cy="84600"/>
              <a:chOff x="1447274" y="445477"/>
              <a:chExt cx="121320" cy="846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AB4DF6B1-ACBA-9536-87FB-E483EB129BA1}"/>
                      </a:ext>
                    </a:extLst>
                  </p14:cNvPr>
                  <p14:cNvContentPartPr/>
                  <p14:nvPr/>
                </p14:nvContentPartPr>
                <p14:xfrm>
                  <a:off x="1447274" y="445477"/>
                  <a:ext cx="121320" cy="1476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AB4DF6B1-ACBA-9536-87FB-E483EB129BA1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1429274" y="427837"/>
                    <a:ext cx="156960" cy="5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C9E1BABC-6D7C-8203-148B-DEF8D0857BB8}"/>
                      </a:ext>
                    </a:extLst>
                  </p14:cNvPr>
                  <p14:cNvContentPartPr/>
                  <p14:nvPr/>
                </p14:nvContentPartPr>
                <p14:xfrm>
                  <a:off x="1461314" y="509557"/>
                  <a:ext cx="92880" cy="2052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C9E1BABC-6D7C-8203-148B-DEF8D0857BB8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1443674" y="491917"/>
                    <a:ext cx="128520" cy="561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127A399-DC02-A9E3-9C2A-3517394EA606}"/>
                </a:ext>
              </a:extLst>
            </p:cNvPr>
            <p:cNvGrpSpPr/>
            <p:nvPr/>
          </p:nvGrpSpPr>
          <p:grpSpPr>
            <a:xfrm>
              <a:off x="1774874" y="336757"/>
              <a:ext cx="1472040" cy="394920"/>
              <a:chOff x="1774874" y="336757"/>
              <a:chExt cx="1472040" cy="3949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7AC34B08-39B5-7966-2B80-DC2E8E0124DC}"/>
                      </a:ext>
                    </a:extLst>
                  </p14:cNvPr>
                  <p14:cNvContentPartPr/>
                  <p14:nvPr/>
                </p14:nvContentPartPr>
                <p14:xfrm>
                  <a:off x="1774874" y="336757"/>
                  <a:ext cx="272160" cy="27432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7AC34B08-39B5-7966-2B80-DC2E8E0124DC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1756874" y="319117"/>
                    <a:ext cx="307800" cy="309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0FB58FC2-CCBB-96D7-1227-999E6CFAE5A6}"/>
                      </a:ext>
                    </a:extLst>
                  </p14:cNvPr>
                  <p14:cNvContentPartPr/>
                  <p14:nvPr/>
                </p14:nvContentPartPr>
                <p14:xfrm>
                  <a:off x="2158994" y="501997"/>
                  <a:ext cx="183960" cy="900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0FB58FC2-CCBB-96D7-1227-999E6CFAE5A6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2141354" y="484357"/>
                    <a:ext cx="219600" cy="4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08B52201-E6D9-9A77-C96D-2F433E42140D}"/>
                      </a:ext>
                    </a:extLst>
                  </p14:cNvPr>
                  <p14:cNvContentPartPr/>
                  <p14:nvPr/>
                </p14:nvContentPartPr>
                <p14:xfrm>
                  <a:off x="2255114" y="445477"/>
                  <a:ext cx="20520" cy="17460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08B52201-E6D9-9A77-C96D-2F433E42140D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2237114" y="427837"/>
                    <a:ext cx="56160" cy="21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7B9E4462-E264-65E1-009C-D2F1309BEF73}"/>
                      </a:ext>
                    </a:extLst>
                  </p14:cNvPr>
                  <p14:cNvContentPartPr/>
                  <p14:nvPr/>
                </p14:nvContentPartPr>
                <p14:xfrm>
                  <a:off x="2529794" y="449077"/>
                  <a:ext cx="272520" cy="15804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7B9E4462-E264-65E1-009C-D2F1309BEF73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2512154" y="431437"/>
                    <a:ext cx="308160" cy="19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9A3B3E5D-27FF-2AB1-AA55-DEA4CE5F4DFE}"/>
                      </a:ext>
                    </a:extLst>
                  </p14:cNvPr>
                  <p14:cNvContentPartPr/>
                  <p14:nvPr/>
                </p14:nvContentPartPr>
                <p14:xfrm>
                  <a:off x="2891594" y="577237"/>
                  <a:ext cx="142920" cy="15444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9A3B3E5D-27FF-2AB1-AA55-DEA4CE5F4DFE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2873594" y="559237"/>
                    <a:ext cx="178560" cy="19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3FBB2C0B-49B6-7E5D-E5F8-FB4A020A628C}"/>
                      </a:ext>
                    </a:extLst>
                  </p14:cNvPr>
                  <p14:cNvContentPartPr/>
                  <p14:nvPr/>
                </p14:nvContentPartPr>
                <p14:xfrm>
                  <a:off x="2925434" y="663637"/>
                  <a:ext cx="58320" cy="504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3FBB2C0B-49B6-7E5D-E5F8-FB4A020A628C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2907794" y="645637"/>
                    <a:ext cx="93960" cy="40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EB52B417-A338-B267-F613-3EEC0D43D367}"/>
                      </a:ext>
                    </a:extLst>
                  </p14:cNvPr>
                  <p14:cNvContentPartPr/>
                  <p14:nvPr/>
                </p14:nvContentPartPr>
                <p14:xfrm>
                  <a:off x="3160154" y="540517"/>
                  <a:ext cx="81000" cy="864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EB52B417-A338-B267-F613-3EEC0D43D367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3142154" y="522517"/>
                    <a:ext cx="116640" cy="44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8EA4C4BF-D42E-3F5F-A34F-2C571FA67176}"/>
                      </a:ext>
                    </a:extLst>
                  </p14:cNvPr>
                  <p14:cNvContentPartPr/>
                  <p14:nvPr/>
                </p14:nvContentPartPr>
                <p14:xfrm>
                  <a:off x="3154034" y="496597"/>
                  <a:ext cx="92880" cy="972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8EA4C4BF-D42E-3F5F-A34F-2C571FA67176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3136394" y="478597"/>
                    <a:ext cx="128520" cy="453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D719102-B5F3-6A3C-4C9C-8A19CA0DC180}"/>
                </a:ext>
              </a:extLst>
            </p:cNvPr>
            <p:cNvGrpSpPr/>
            <p:nvPr/>
          </p:nvGrpSpPr>
          <p:grpSpPr>
            <a:xfrm>
              <a:off x="3478754" y="401917"/>
              <a:ext cx="1341360" cy="353880"/>
              <a:chOff x="3478754" y="401917"/>
              <a:chExt cx="1341360" cy="353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42976D15-5276-6A78-9822-8905099DE483}"/>
                      </a:ext>
                    </a:extLst>
                  </p14:cNvPr>
                  <p14:cNvContentPartPr/>
                  <p14:nvPr/>
                </p14:nvContentPartPr>
                <p14:xfrm>
                  <a:off x="3478754" y="401917"/>
                  <a:ext cx="109440" cy="20844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42976D15-5276-6A78-9822-8905099DE483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3460754" y="384277"/>
                    <a:ext cx="145080" cy="244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9EE146A9-158B-BC16-4EF0-8DF037826349}"/>
                      </a:ext>
                    </a:extLst>
                  </p14:cNvPr>
                  <p14:cNvContentPartPr/>
                  <p14:nvPr/>
                </p14:nvContentPartPr>
                <p14:xfrm>
                  <a:off x="3687554" y="463837"/>
                  <a:ext cx="125640" cy="124200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9EE146A9-158B-BC16-4EF0-8DF037826349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3669914" y="446197"/>
                    <a:ext cx="161280" cy="159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F4AD614D-28C8-C09F-B125-48947E800225}"/>
                      </a:ext>
                    </a:extLst>
                  </p14:cNvPr>
                  <p14:cNvContentPartPr/>
                  <p14:nvPr/>
                </p14:nvContentPartPr>
                <p14:xfrm>
                  <a:off x="3901034" y="455197"/>
                  <a:ext cx="140760" cy="15084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F4AD614D-28C8-C09F-B125-48947E800225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3883034" y="437557"/>
                    <a:ext cx="176400" cy="186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D932ED79-DA98-8112-C7D9-347C35C3BB7E}"/>
                      </a:ext>
                    </a:extLst>
                  </p14:cNvPr>
                  <p14:cNvContentPartPr/>
                  <p14:nvPr/>
                </p14:nvContentPartPr>
                <p14:xfrm>
                  <a:off x="4119914" y="469957"/>
                  <a:ext cx="145080" cy="14040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D932ED79-DA98-8112-C7D9-347C35C3BB7E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4102274" y="452317"/>
                    <a:ext cx="180720" cy="176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EC64AF18-614C-CB9A-4076-93C03F0E8F31}"/>
                      </a:ext>
                    </a:extLst>
                  </p14:cNvPr>
                  <p14:cNvContentPartPr/>
                  <p14:nvPr/>
                </p14:nvContentPartPr>
                <p14:xfrm>
                  <a:off x="4438154" y="438637"/>
                  <a:ext cx="28800" cy="19944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EC64AF18-614C-CB9A-4076-93C03F0E8F31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4420514" y="420637"/>
                    <a:ext cx="64440" cy="23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FE7E2FA1-96AD-BFA4-25A1-91DC5D5FFC40}"/>
                      </a:ext>
                    </a:extLst>
                  </p14:cNvPr>
                  <p14:cNvContentPartPr/>
                  <p14:nvPr/>
                </p14:nvContentPartPr>
                <p14:xfrm>
                  <a:off x="4454354" y="490477"/>
                  <a:ext cx="78840" cy="11304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FE7E2FA1-96AD-BFA4-25A1-91DC5D5FFC40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4436714" y="472837"/>
                    <a:ext cx="114480" cy="148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5B0F4883-AC7A-2EBD-4E4B-EC732D6FFB25}"/>
                      </a:ext>
                    </a:extLst>
                  </p14:cNvPr>
                  <p14:cNvContentPartPr/>
                  <p14:nvPr/>
                </p14:nvContentPartPr>
                <p14:xfrm>
                  <a:off x="4613114" y="516757"/>
                  <a:ext cx="207000" cy="23904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5B0F4883-AC7A-2EBD-4E4B-EC732D6FFB25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4595114" y="499117"/>
                    <a:ext cx="242640" cy="2746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62666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Σε ένα ακίνητο βαγόνι μάζας Μ = 900</a:t>
            </a:r>
            <a:r>
              <a:rPr lang="en-US" dirty="0">
                <a:solidFill>
                  <a:schemeClr val="bg1"/>
                </a:solidFill>
              </a:rPr>
              <a:t>Kg, </a:t>
            </a:r>
            <a:r>
              <a:rPr lang="el-GR" dirty="0">
                <a:solidFill>
                  <a:schemeClr val="bg1"/>
                </a:solidFill>
              </a:rPr>
              <a:t>βρίσκεται ένας άνθρωπος μάζας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 = 100kg. </a:t>
            </a:r>
            <a:r>
              <a:rPr lang="el-GR" dirty="0">
                <a:solidFill>
                  <a:schemeClr val="bg1"/>
                </a:solidFill>
              </a:rPr>
              <a:t>Κρατάει στο χέρι του μία σιδερένια μπάλα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= 10</a:t>
            </a:r>
            <a:r>
              <a:rPr lang="en-US" dirty="0">
                <a:solidFill>
                  <a:schemeClr val="bg1"/>
                </a:solidFill>
              </a:rPr>
              <a:t>Kg</a:t>
            </a:r>
            <a:r>
              <a:rPr lang="el-GR" dirty="0">
                <a:solidFill>
                  <a:schemeClr val="bg1"/>
                </a:solidFill>
              </a:rPr>
              <a:t>, που την εκτοξεύει με ταχύτητα 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baseline="-25000" dirty="0" err="1">
                <a:solidFill>
                  <a:schemeClr val="bg1"/>
                </a:solidFill>
              </a:rPr>
              <a:t>M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m/s. </a:t>
            </a:r>
            <a:r>
              <a:rPr lang="el-GR" dirty="0">
                <a:solidFill>
                  <a:schemeClr val="bg1"/>
                </a:solidFill>
              </a:rPr>
              <a:t>Να βρείτε την ταχύτητα 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baseline="-25000" dirty="0" err="1">
                <a:solidFill>
                  <a:schemeClr val="bg1"/>
                </a:solidFill>
              </a:rPr>
              <a:t>BA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με την οποία θα κινηθεί το βαγόνι με τον άνθρωπο.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C0F01-1458-BD96-AF7B-08CD6D467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888" y="2248769"/>
            <a:ext cx="1176596" cy="5292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F68BB7-5764-EDD4-C15A-47396F773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40" y="3821900"/>
            <a:ext cx="2636901" cy="10304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73514EA-1AFD-9237-27D8-576104380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05" y="5104595"/>
            <a:ext cx="2681136" cy="1172997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85F094-716B-0C6E-7586-E0551DF223F5}"/>
              </a:ext>
            </a:extLst>
          </p:cNvPr>
          <p:cNvCxnSpPr>
            <a:cxnSpLocks/>
          </p:cNvCxnSpPr>
          <p:nvPr/>
        </p:nvCxnSpPr>
        <p:spPr>
          <a:xfrm>
            <a:off x="1857663" y="5552988"/>
            <a:ext cx="1256240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65E50F8-E40F-BAB1-6BD5-195A9E510DD7}"/>
                  </a:ext>
                </a:extLst>
              </p:cNvPr>
              <p:cNvSpPr txBox="1"/>
              <p:nvPr/>
            </p:nvSpPr>
            <p:spPr>
              <a:xfrm>
                <a:off x="2639519" y="562054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65E50F8-E40F-BAB1-6BD5-195A9E510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19" y="5620545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A595881-3377-8C62-19CD-5022B512DF2C}"/>
              </a:ext>
            </a:extLst>
          </p:cNvPr>
          <p:cNvCxnSpPr>
            <a:cxnSpLocks/>
          </p:cNvCxnSpPr>
          <p:nvPr/>
        </p:nvCxnSpPr>
        <p:spPr>
          <a:xfrm rot="10800000">
            <a:off x="619928" y="5916255"/>
            <a:ext cx="460791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10D4EF-1674-8CB8-D73C-DFF6037F540C}"/>
                  </a:ext>
                </a:extLst>
              </p:cNvPr>
              <p:cNvSpPr txBox="1"/>
              <p:nvPr/>
            </p:nvSpPr>
            <p:spPr>
              <a:xfrm>
                <a:off x="285642" y="5368322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𝐵𝐴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10D4EF-1674-8CB8-D73C-DFF6037F5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42" y="5368322"/>
                <a:ext cx="80924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40">
            <a:extLst>
              <a:ext uri="{FF2B5EF4-FFF2-40B4-BE49-F238E27FC236}">
                <a16:creationId xmlns:a16="http://schemas.microsoft.com/office/drawing/2014/main" id="{27DFCE60-A40A-E4AA-2382-A03DEB927A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5120" y="2839974"/>
            <a:ext cx="1809345" cy="72453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A213D0-306C-55A1-172E-E08716B1CB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332" y="2829727"/>
            <a:ext cx="1696304" cy="7602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293EF88-64F1-87AF-A3CC-D0348B0CAD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6147" y="2865445"/>
            <a:ext cx="2312036" cy="72453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AF94C8D-125C-1494-3B76-E61F81FFD1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68183" y="2981235"/>
            <a:ext cx="773511" cy="4420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2C58BD2-1ACA-3CEA-578A-E3A15200FD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1770" y="3719365"/>
            <a:ext cx="3848007" cy="58581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FC8A063-192F-BDF6-892E-C61A634E8D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2342" y="3615363"/>
            <a:ext cx="2989489" cy="10542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00C3F2-E036-37FB-40C5-19DE629310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41771" y="4669661"/>
            <a:ext cx="1599910" cy="647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3DFA09-DE01-3BB2-3988-2678C8EF30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60381" y="4628073"/>
            <a:ext cx="1604681" cy="9802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D8E3E-82BD-A307-81C0-4D110893EB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03695" y="4558529"/>
            <a:ext cx="2259582" cy="10921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095A11-9812-F799-6313-BB6B84410B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20696" y="5812207"/>
            <a:ext cx="3535451" cy="9307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8B243D-1534-BDD0-F933-47D2B5126C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28080" y="5913559"/>
            <a:ext cx="1549629" cy="77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8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Ένα βαγόνι </a:t>
            </a:r>
            <a:r>
              <a:rPr lang="en-US" dirty="0">
                <a:solidFill>
                  <a:schemeClr val="bg1"/>
                </a:solidFill>
              </a:rPr>
              <a:t>A </a:t>
            </a:r>
            <a:r>
              <a:rPr lang="el-GR" dirty="0">
                <a:solidFill>
                  <a:schemeClr val="bg1"/>
                </a:solidFill>
              </a:rPr>
              <a:t>μάζας Μ = 1000</a:t>
            </a:r>
            <a:r>
              <a:rPr lang="en-US" dirty="0">
                <a:solidFill>
                  <a:schemeClr val="bg1"/>
                </a:solidFill>
              </a:rPr>
              <a:t>Kg, </a:t>
            </a:r>
            <a:r>
              <a:rPr lang="el-GR" dirty="0">
                <a:solidFill>
                  <a:schemeClr val="bg1"/>
                </a:solidFill>
              </a:rPr>
              <a:t>προσκρούει σε ένα ακίνητο βαγόνι Β ίσης μάζας με ταχύτητα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baseline="-25000" dirty="0">
                <a:solidFill>
                  <a:schemeClr val="bg1"/>
                </a:solidFill>
              </a:rPr>
              <a:t>Α</a:t>
            </a:r>
            <a:r>
              <a:rPr lang="el-GR" dirty="0">
                <a:solidFill>
                  <a:schemeClr val="bg1"/>
                </a:solidFill>
              </a:rPr>
              <a:t> = 10</a:t>
            </a:r>
            <a:r>
              <a:rPr lang="en-US" dirty="0">
                <a:solidFill>
                  <a:schemeClr val="bg1"/>
                </a:solidFill>
              </a:rPr>
              <a:t>m/s</a:t>
            </a:r>
            <a:r>
              <a:rPr lang="el-GR" dirty="0">
                <a:solidFill>
                  <a:schemeClr val="bg1"/>
                </a:solidFill>
              </a:rPr>
              <a:t>, και συσσωματώνονται. Να βρείτε την </a:t>
            </a:r>
            <a:r>
              <a:rPr lang="el-GR">
                <a:solidFill>
                  <a:schemeClr val="bg1"/>
                </a:solidFill>
              </a:rPr>
              <a:t>ταχύτητα </a:t>
            </a:r>
            <a:r>
              <a:rPr lang="el-GR" dirty="0">
                <a:solidFill>
                  <a:schemeClr val="bg1"/>
                </a:solidFill>
              </a:rPr>
              <a:t>υ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του συσσωματώματος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C0F01-1458-BD96-AF7B-08CD6D467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526" y="2040425"/>
            <a:ext cx="1176596" cy="529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1078A-36D3-0571-681D-AB69C4A1C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88" y="2126848"/>
            <a:ext cx="4858586" cy="2416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2401DC-AF7E-B905-BE4A-9321BD446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027" y="2663991"/>
            <a:ext cx="2073633" cy="593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31C4FE-5990-008B-1CCB-1DC38F2BB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526" y="3480945"/>
            <a:ext cx="6436288" cy="713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4504E6-FA18-FE98-ED3F-CFC955C01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759" y="4281325"/>
            <a:ext cx="4321950" cy="941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02530A-762B-2345-224C-CF15BFE6A1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526" y="5223175"/>
            <a:ext cx="4721270" cy="116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B46E74-880C-7027-064C-CE193D7FA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963C10D2-A5A2-D670-5D74-45AB8DB87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658298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n-US" u="sng" dirty="0">
                <a:solidFill>
                  <a:schemeClr val="bg1"/>
                </a:solidFill>
              </a:rPr>
              <a:t> (</a:t>
            </a:r>
            <a:r>
              <a:rPr lang="el-GR" u="sng" dirty="0">
                <a:solidFill>
                  <a:schemeClr val="bg1"/>
                </a:solidFill>
              </a:rPr>
              <a:t>γενίκευση)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Ένα βαγόνι </a:t>
            </a:r>
            <a:r>
              <a:rPr lang="en-US" dirty="0">
                <a:solidFill>
                  <a:schemeClr val="bg1"/>
                </a:solidFill>
              </a:rPr>
              <a:t>A </a:t>
            </a:r>
            <a:r>
              <a:rPr lang="el-GR" dirty="0">
                <a:solidFill>
                  <a:schemeClr val="bg1"/>
                </a:solidFill>
              </a:rPr>
              <a:t>μάζας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προσκρούει σε ένα ακίνητο βαγόνι Β μάζας </a:t>
            </a:r>
            <a:r>
              <a:rPr lang="en-US" dirty="0" err="1">
                <a:solidFill>
                  <a:schemeClr val="bg1"/>
                </a:solidFill>
              </a:rPr>
              <a:t>m</a:t>
            </a:r>
            <a:r>
              <a:rPr lang="en-US" baseline="-25000" dirty="0" err="1">
                <a:solidFill>
                  <a:schemeClr val="bg1"/>
                </a:solidFill>
              </a:rPr>
              <a:t>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με ταχύτητα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baseline="-25000" dirty="0">
                <a:solidFill>
                  <a:schemeClr val="bg1"/>
                </a:solidFill>
              </a:rPr>
              <a:t>Α</a:t>
            </a:r>
            <a:r>
              <a:rPr lang="el-GR" dirty="0">
                <a:solidFill>
                  <a:schemeClr val="bg1"/>
                </a:solidFill>
              </a:rPr>
              <a:t>, και συσσωματώνονται. Να βρείτε την ταχύτητα υ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του συσσωματώματος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C47F7-CC00-5344-7505-C89BEC7A0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526" y="2040425"/>
            <a:ext cx="1176596" cy="529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FF7E5B-9F85-D17D-DCBA-6A8D0CC6B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88" y="2126848"/>
            <a:ext cx="4858586" cy="2416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CF56ED-128D-5827-2001-BC1BB0B2F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027" y="2663991"/>
            <a:ext cx="2073633" cy="5939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6A0160-3CA3-446A-DA28-1DEB96C91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3762" y="3526914"/>
            <a:ext cx="5444720" cy="5075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676A36-6B1E-CA30-451E-2C8BDA60E2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1526" y="4270645"/>
            <a:ext cx="5870775" cy="6613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A88837-9A24-AE44-59FB-F1981A606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9832" y="5314139"/>
            <a:ext cx="3363566" cy="10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9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Ένα κινούμενο βαγόνι 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μάζας Μ = 1000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συγκρούεται με ένα βαγόνι Β ίσης μάζας που κινείται με αντίθετη ταχύτητα. Να βρείτε την ταχύτητα </a:t>
            </a:r>
            <a:r>
              <a:rPr lang="en-US" dirty="0">
                <a:solidFill>
                  <a:schemeClr val="bg1"/>
                </a:solidFill>
              </a:rPr>
              <a:t>V </a:t>
            </a:r>
            <a:r>
              <a:rPr lang="el-GR" dirty="0">
                <a:solidFill>
                  <a:schemeClr val="bg1"/>
                </a:solidFill>
              </a:rPr>
              <a:t>του συσσωματώματος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C0F01-1458-BD96-AF7B-08CD6D467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526" y="2040425"/>
            <a:ext cx="1176596" cy="529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2401DC-AF7E-B905-BE4A-9321BD446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027" y="2663991"/>
            <a:ext cx="2073633" cy="593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3A7DEE-09B5-E7DA-239E-9AE9181D0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08" y="2146303"/>
            <a:ext cx="5081748" cy="27612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EA13EA-F35D-6CE5-50E5-2371CC973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5696" y="3864083"/>
            <a:ext cx="4574035" cy="7593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72A968-6068-18AB-DC4E-CDB265168A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1819" y="5133520"/>
            <a:ext cx="1836613" cy="6056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76130A-0EDB-C2D4-5045-EE5200CA6A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8432" y="4976111"/>
            <a:ext cx="4812298" cy="7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842305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Πειραματική Επίδειξη</a:t>
            </a:r>
          </a:p>
          <a:p>
            <a:pPr algn="l"/>
            <a:r>
              <a:rPr lang="el-GR" dirty="0" err="1">
                <a:solidFill>
                  <a:schemeClr val="bg1"/>
                </a:solidFill>
              </a:rPr>
              <a:t>Αμαξίδια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Ελαστική και Πλαστική κρούση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Ελαστική κρούση με ίσες μάζες και το ένα </a:t>
            </a:r>
            <a:r>
              <a:rPr lang="el-GR" dirty="0" err="1">
                <a:solidFill>
                  <a:schemeClr val="bg1"/>
                </a:solidFill>
              </a:rPr>
              <a:t>αμαξίδιο</a:t>
            </a:r>
            <a:r>
              <a:rPr lang="el-GR" dirty="0">
                <a:solidFill>
                  <a:schemeClr val="bg1"/>
                </a:solidFill>
              </a:rPr>
              <a:t> ακίνητο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Ελαστική κρούση με διαφορετικές μάζες και το ένα </a:t>
            </a:r>
            <a:r>
              <a:rPr lang="el-GR" dirty="0" err="1">
                <a:solidFill>
                  <a:schemeClr val="bg1"/>
                </a:solidFill>
              </a:rPr>
              <a:t>αμαξίδιο</a:t>
            </a:r>
            <a:r>
              <a:rPr lang="el-GR" dirty="0">
                <a:solidFill>
                  <a:schemeClr val="bg1"/>
                </a:solidFill>
              </a:rPr>
              <a:t> ακίνητο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Πλαστική κρούση με ίσες μάζες και το ένα </a:t>
            </a:r>
            <a:r>
              <a:rPr lang="el-GR" dirty="0" err="1">
                <a:solidFill>
                  <a:schemeClr val="bg1"/>
                </a:solidFill>
              </a:rPr>
              <a:t>αμαξίδιο</a:t>
            </a:r>
            <a:r>
              <a:rPr lang="el-GR" dirty="0">
                <a:solidFill>
                  <a:schemeClr val="bg1"/>
                </a:solidFill>
              </a:rPr>
              <a:t> ακίνητο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Πλαστική κρούση με διαφορετικές μάζες και το ένα </a:t>
            </a:r>
            <a:r>
              <a:rPr lang="el-GR" dirty="0" err="1">
                <a:solidFill>
                  <a:schemeClr val="bg1"/>
                </a:solidFill>
              </a:rPr>
              <a:t>αμαξίδιο</a:t>
            </a:r>
            <a:r>
              <a:rPr lang="el-GR" dirty="0">
                <a:solidFill>
                  <a:schemeClr val="bg1"/>
                </a:solidFill>
              </a:rPr>
              <a:t> ακίνητο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Διάσπαση με ίσες και διαφορετικές μάζες (αρχικά ακίνητο σύστημα)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8593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999063" y="157374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340764" y="2322268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999064" y="157650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1524097" y="1949386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777774" y="1470541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774" y="1470541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388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040629" y="251844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7EB4FF86-070B-8B2B-91F6-6023695F5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738" y="1700598"/>
            <a:ext cx="5035809" cy="9207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7D41C555-41C1-B763-CFD2-0D9750D2B629}"/>
              </a:ext>
            </a:extLst>
          </p:cNvPr>
          <p:cNvSpPr txBox="1">
            <a:spLocks/>
          </p:cNvSpPr>
          <p:nvPr/>
        </p:nvSpPr>
        <p:spPr>
          <a:xfrm>
            <a:off x="8237548" y="1114713"/>
            <a:ext cx="187458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WORK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747356" y="297992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200222" y="3515266"/>
            <a:ext cx="1122977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Ένα σώμα κινείται υπό την επίδραση οριζόντιας δύναμης </a:t>
            </a:r>
            <a:r>
              <a:rPr lang="en-US" dirty="0">
                <a:solidFill>
                  <a:schemeClr val="bg1"/>
                </a:solidFill>
              </a:rPr>
              <a:t>F = 4N </a:t>
            </a:r>
            <a:r>
              <a:rPr lang="el-GR" dirty="0">
                <a:solidFill>
                  <a:schemeClr val="bg1"/>
                </a:solidFill>
              </a:rPr>
              <a:t>και μετατοπίζεται κατά Δ</a:t>
            </a:r>
            <a:r>
              <a:rPr lang="en-US" dirty="0">
                <a:solidFill>
                  <a:schemeClr val="bg1"/>
                </a:solidFill>
              </a:rPr>
              <a:t>x = 6m. </a:t>
            </a:r>
            <a:r>
              <a:rPr lang="el-GR" dirty="0">
                <a:solidFill>
                  <a:schemeClr val="bg1"/>
                </a:solidFill>
              </a:rPr>
              <a:t>Να υπολογίσετε το έργο της δύναμης </a:t>
            </a:r>
            <a:r>
              <a:rPr lang="en-US" dirty="0">
                <a:solidFill>
                  <a:schemeClr val="bg1"/>
                </a:solidFill>
              </a:rPr>
              <a:t>F </a:t>
            </a:r>
            <a:r>
              <a:rPr lang="el-GR" dirty="0">
                <a:solidFill>
                  <a:schemeClr val="bg1"/>
                </a:solidFill>
              </a:rPr>
              <a:t>για αυτήν τη μετατόπιση.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91CA46-93B7-6BD2-7DDA-6640BA4AF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223" y="4324865"/>
            <a:ext cx="2172736" cy="12983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C429A17-D9FE-B902-2E4C-C0E405BF1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0222" y="4319343"/>
            <a:ext cx="3437136" cy="13093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BE59C5B-D240-15B4-98D3-BB84C1EE1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5111" y="4630736"/>
            <a:ext cx="2740798" cy="78381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DEAA880-FC2D-C739-8BE2-8EB6F52ADA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3662" y="4699200"/>
            <a:ext cx="1148878" cy="58012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4DD06A2-400C-56AD-FBE9-28E028515D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2540" y="4699200"/>
            <a:ext cx="561815" cy="67069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A2A6B8-6124-49E8-26BC-7F29AE8FA1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459" y="5852680"/>
            <a:ext cx="1436763" cy="69620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4FE9D1-E695-EAD3-97DE-DF5489599A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93267" y="5852680"/>
            <a:ext cx="2691652" cy="8958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3C38694-32ED-76EF-BDD6-F61C3C83EE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7964" y="5638766"/>
            <a:ext cx="2317838" cy="121923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6B597A-D876-B2B3-926A-828AB81A221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7167" y="5852680"/>
            <a:ext cx="950988" cy="88037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5C8E21C-1C28-7F62-5575-0CA24E8E372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88642" y="5852680"/>
            <a:ext cx="1903886" cy="83619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1B0969D-89C7-B4AD-B4BC-BA0C0BB1CBC8}"/>
              </a:ext>
            </a:extLst>
          </p:cNvPr>
          <p:cNvSpPr/>
          <p:nvPr/>
        </p:nvSpPr>
        <p:spPr>
          <a:xfrm>
            <a:off x="1463840" y="1895386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931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25 7.40741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0.25 7.40741E-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0 L 0.25 0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6" grpId="0" animBg="1"/>
      <p:bldP spid="7" grpId="0" animBg="1"/>
      <p:bldP spid="7" grpId="1" animBg="1"/>
      <p:bldP spid="13" grpId="0"/>
      <p:bldP spid="13" grpId="1"/>
      <p:bldP spid="22" grpId="0"/>
      <p:bldP spid="24" grpId="0"/>
      <p:bldP spid="25" grpId="0"/>
      <p:bldP spid="26" grpId="0"/>
      <p:bldP spid="3" grpId="0" animBg="1"/>
      <p:bldP spid="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BD53EF-CC4E-7058-3791-D10CA2A7FAEE}"/>
              </a:ext>
            </a:extLst>
          </p:cNvPr>
          <p:cNvSpPr/>
          <p:nvPr/>
        </p:nvSpPr>
        <p:spPr>
          <a:xfrm>
            <a:off x="1007406" y="5186557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340764" y="2322268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999064" y="157650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1462397" y="1961262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738608" y="1526866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608" y="1526866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388" r="-526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048972" y="249469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7EB4FF86-070B-8B2B-91F6-6023695F5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738" y="1700598"/>
            <a:ext cx="5035809" cy="9207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7D41C555-41C1-B763-CFD2-0D9750D2B629}"/>
              </a:ext>
            </a:extLst>
          </p:cNvPr>
          <p:cNvSpPr txBox="1">
            <a:spLocks/>
          </p:cNvSpPr>
          <p:nvPr/>
        </p:nvSpPr>
        <p:spPr>
          <a:xfrm>
            <a:off x="8237548" y="1114713"/>
            <a:ext cx="187458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WORK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747356" y="297992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Τι εκφράζει ?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200222" y="3515266"/>
            <a:ext cx="1122977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Η δύναμη μεταφέρει ενέργεια στο σώμα – προσφέρει ενέργεια.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Το έργο της δύναμης εκφράζει τη μετατροπή μίας μορφής ενέργειας σε μία άλλη.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C7B148-A85D-4F17-19F0-E4D5D0828753}"/>
              </a:ext>
            </a:extLst>
          </p:cNvPr>
          <p:cNvSpPr/>
          <p:nvPr/>
        </p:nvSpPr>
        <p:spPr>
          <a:xfrm>
            <a:off x="340764" y="5922970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529BB-C5EC-8ACF-8BB6-65A4C00250E7}"/>
              </a:ext>
            </a:extLst>
          </p:cNvPr>
          <p:cNvSpPr/>
          <p:nvPr/>
        </p:nvSpPr>
        <p:spPr>
          <a:xfrm>
            <a:off x="999064" y="5177205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8762E8-723A-B4E1-2971-4A31A277B11E}"/>
              </a:ext>
            </a:extLst>
          </p:cNvPr>
          <p:cNvCxnSpPr>
            <a:cxnSpLocks/>
          </p:cNvCxnSpPr>
          <p:nvPr/>
        </p:nvCxnSpPr>
        <p:spPr>
          <a:xfrm>
            <a:off x="742397" y="5550087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941EAC-0F21-AA19-36CF-5A6D7FA86064}"/>
                  </a:ext>
                </a:extLst>
              </p:cNvPr>
              <p:cNvSpPr txBox="1"/>
              <p:nvPr/>
            </p:nvSpPr>
            <p:spPr>
              <a:xfrm>
                <a:off x="340764" y="4998549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941EAC-0F21-AA19-36CF-5A6D7FA86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64" y="4998549"/>
                <a:ext cx="809244" cy="404791"/>
              </a:xfrm>
              <a:prstGeom prst="rect">
                <a:avLst/>
              </a:prstGeom>
              <a:blipFill>
                <a:blip r:embed="rId6"/>
                <a:stretch>
                  <a:fillRect t="-22727" r="-4511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0BF393-47A8-E0A3-4F72-7C2D2365522C}"/>
              </a:ext>
            </a:extLst>
          </p:cNvPr>
          <p:cNvCxnSpPr>
            <a:cxnSpLocks/>
          </p:cNvCxnSpPr>
          <p:nvPr/>
        </p:nvCxnSpPr>
        <p:spPr>
          <a:xfrm>
            <a:off x="1019282" y="6095392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BFE8DC-349B-A91B-5F15-57FE4DA7D5E9}"/>
                  </a:ext>
                </a:extLst>
              </p:cNvPr>
              <p:cNvSpPr txBox="1"/>
              <p:nvPr/>
            </p:nvSpPr>
            <p:spPr>
              <a:xfrm>
                <a:off x="2393267" y="627566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BFE8DC-349B-A91B-5F15-57FE4DA7D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6275661"/>
                <a:ext cx="809244" cy="369332"/>
              </a:xfrm>
              <a:prstGeom prst="rect">
                <a:avLst/>
              </a:prstGeom>
              <a:blipFill>
                <a:blip r:embed="rId7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ubtitle 2">
            <a:extLst>
              <a:ext uri="{FF2B5EF4-FFF2-40B4-BE49-F238E27FC236}">
                <a16:creationId xmlns:a16="http://schemas.microsoft.com/office/drawing/2014/main" id="{C57CF82A-04F3-1AB4-3A19-0263AC4E1909}"/>
              </a:ext>
            </a:extLst>
          </p:cNvPr>
          <p:cNvSpPr txBox="1">
            <a:spLocks/>
          </p:cNvSpPr>
          <p:nvPr/>
        </p:nvSpPr>
        <p:spPr>
          <a:xfrm>
            <a:off x="1738608" y="494690"/>
            <a:ext cx="342697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Θετικό Έργο</a:t>
            </a:r>
          </a:p>
          <a:p>
            <a:r>
              <a:rPr lang="el-GR" dirty="0">
                <a:solidFill>
                  <a:schemeClr val="bg1"/>
                </a:solidFill>
              </a:rPr>
              <a:t>προσφέρεται στο σώμα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F4B77AF-0583-59D9-F234-D2C59B4A6E3B}"/>
              </a:ext>
            </a:extLst>
          </p:cNvPr>
          <p:cNvSpPr txBox="1">
            <a:spLocks/>
          </p:cNvSpPr>
          <p:nvPr/>
        </p:nvSpPr>
        <p:spPr>
          <a:xfrm>
            <a:off x="6261773" y="4612754"/>
            <a:ext cx="219345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Αρνητικό Έργο</a:t>
            </a:r>
          </a:p>
          <a:p>
            <a:r>
              <a:rPr lang="el-GR" dirty="0">
                <a:solidFill>
                  <a:schemeClr val="bg1"/>
                </a:solidFill>
              </a:rPr>
              <a:t>καταναλώνεται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631E6D-B2B1-9C29-54B7-8C2E54C8B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842" y="4506667"/>
            <a:ext cx="2750686" cy="220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4149CF9-EBB0-803C-8ADE-680BCC487551}"/>
              </a:ext>
            </a:extLst>
          </p:cNvPr>
          <p:cNvSpPr/>
          <p:nvPr/>
        </p:nvSpPr>
        <p:spPr>
          <a:xfrm>
            <a:off x="1463840" y="190696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4570C4C-BC15-B0EB-F4C1-EB6EAF92E07A}"/>
              </a:ext>
            </a:extLst>
          </p:cNvPr>
          <p:cNvSpPr/>
          <p:nvPr/>
        </p:nvSpPr>
        <p:spPr>
          <a:xfrm>
            <a:off x="1416739" y="5498941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2743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25 7.40741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0.25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25 -3.33333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22222E-6 L 0.25 -2.22222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3" grpId="0" animBg="1"/>
      <p:bldP spid="4" grpId="0" animBg="1"/>
      <p:bldP spid="4" grpId="1" animBg="1"/>
      <p:bldP spid="8" grpId="0"/>
      <p:bldP spid="8" grpId="1"/>
      <p:bldP spid="10" grpId="0"/>
      <p:bldP spid="11" grpId="0"/>
      <p:bldP spid="14" grpId="0"/>
      <p:bldP spid="16" grpId="0" animBg="1"/>
      <p:bldP spid="1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Ενέργεια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57CF82A-04F3-1AB4-3A19-0263AC4E1909}"/>
              </a:ext>
            </a:extLst>
          </p:cNvPr>
          <p:cNvSpPr txBox="1">
            <a:spLocks/>
          </p:cNvSpPr>
          <p:nvPr/>
        </p:nvSpPr>
        <p:spPr>
          <a:xfrm>
            <a:off x="1792297" y="989882"/>
            <a:ext cx="860740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Είναι μία θεμελιώδης έννοια στη Φυσική</a:t>
            </a:r>
          </a:p>
          <a:p>
            <a:r>
              <a:rPr lang="el-GR" dirty="0">
                <a:solidFill>
                  <a:schemeClr val="bg1"/>
                </a:solidFill>
              </a:rPr>
              <a:t>Εκφράζει την ικανότητα να προκληθούν </a:t>
            </a:r>
            <a:r>
              <a:rPr lang="el-GR" dirty="0" err="1">
                <a:solidFill>
                  <a:schemeClr val="bg1"/>
                </a:solidFill>
              </a:rPr>
              <a:t>παρατηρήσιμες</a:t>
            </a:r>
            <a:r>
              <a:rPr lang="el-GR" dirty="0">
                <a:solidFill>
                  <a:schemeClr val="bg1"/>
                </a:solidFill>
              </a:rPr>
              <a:t> μεταβολές, όπως το να μετακινηθεί ένα βαρύ σώμα.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Δεν παρατηρούμε την ενέργεια αλλά τις μεταβολές της.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Μεταφέρεται από ένα σύστημα σε ένα άλλο</a:t>
            </a:r>
          </a:p>
          <a:p>
            <a:r>
              <a:rPr lang="el-GR" dirty="0">
                <a:solidFill>
                  <a:schemeClr val="bg1"/>
                </a:solidFill>
              </a:rPr>
              <a:t>ή</a:t>
            </a:r>
          </a:p>
          <a:p>
            <a:r>
              <a:rPr lang="el-GR" dirty="0">
                <a:solidFill>
                  <a:schemeClr val="bg1"/>
                </a:solidFill>
              </a:rPr>
              <a:t>μετατρέπεται από μία μορφή σε μία άλλη</a:t>
            </a:r>
          </a:p>
          <a:p>
            <a:r>
              <a:rPr lang="el-GR" dirty="0">
                <a:solidFill>
                  <a:schemeClr val="bg1"/>
                </a:solidFill>
              </a:rPr>
              <a:t>(π.χ. κινητική, δυναμική, θερμική)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Δεν υπήρχε η έννοια της ενέργειας στην εποχή του </a:t>
            </a:r>
            <a:r>
              <a:rPr lang="en-US" dirty="0">
                <a:solidFill>
                  <a:schemeClr val="bg1"/>
                </a:solidFill>
              </a:rPr>
              <a:t>Newton</a:t>
            </a:r>
            <a:r>
              <a:rPr lang="el-GR" dirty="0">
                <a:solidFill>
                  <a:schemeClr val="bg1"/>
                </a:solidFill>
              </a:rPr>
              <a:t>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99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Ενέργεια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57CF82A-04F3-1AB4-3A19-0263AC4E1909}"/>
              </a:ext>
            </a:extLst>
          </p:cNvPr>
          <p:cNvSpPr txBox="1">
            <a:spLocks/>
          </p:cNvSpPr>
          <p:nvPr/>
        </p:nvSpPr>
        <p:spPr>
          <a:xfrm>
            <a:off x="1792297" y="1759599"/>
            <a:ext cx="860740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Σε όλα τα φαινόμενα που έχουμε παρατηρήσει μέχρι στιγμής,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η ενέργεια δεν χάνεται ούτε δημιουργείται</a:t>
            </a:r>
          </a:p>
          <a:p>
            <a:r>
              <a:rPr lang="el-GR" dirty="0">
                <a:solidFill>
                  <a:schemeClr val="bg1"/>
                </a:solidFill>
              </a:rPr>
              <a:t>μετασχηματίζεται ή μεταφέρεται </a:t>
            </a:r>
          </a:p>
          <a:p>
            <a:r>
              <a:rPr lang="el-GR" dirty="0">
                <a:solidFill>
                  <a:schemeClr val="bg1"/>
                </a:solidFill>
              </a:rPr>
              <a:t>αλλά το συνολικό ποσό της παραμένει σταθερό.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u="sng" dirty="0">
                <a:solidFill>
                  <a:schemeClr val="bg1"/>
                </a:solidFill>
              </a:rPr>
              <a:t>Αρχή Διατήρησης της Ενέργειας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8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96BFE38-DCC9-694C-34A7-8BE7DE2E0CB6}"/>
              </a:ext>
            </a:extLst>
          </p:cNvPr>
          <p:cNvSpPr/>
          <p:nvPr/>
        </p:nvSpPr>
        <p:spPr>
          <a:xfrm>
            <a:off x="1933127" y="4656745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A62E35-7167-5A81-AA0F-4C7C26C2C73C}"/>
              </a:ext>
            </a:extLst>
          </p:cNvPr>
          <p:cNvSpPr/>
          <p:nvPr/>
        </p:nvSpPr>
        <p:spPr>
          <a:xfrm>
            <a:off x="1943941" y="4660294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4" name="Partial Circle 33">
            <a:extLst>
              <a:ext uri="{FF2B5EF4-FFF2-40B4-BE49-F238E27FC236}">
                <a16:creationId xmlns:a16="http://schemas.microsoft.com/office/drawing/2014/main" id="{419EA9C0-9E77-083F-F86C-0BB3CC6F5553}"/>
              </a:ext>
            </a:extLst>
          </p:cNvPr>
          <p:cNvSpPr/>
          <p:nvPr/>
        </p:nvSpPr>
        <p:spPr>
          <a:xfrm>
            <a:off x="4958488" y="4472220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FCA38C-95B5-8E7A-E84F-538278FEE13A}"/>
              </a:ext>
            </a:extLst>
          </p:cNvPr>
          <p:cNvSpPr/>
          <p:nvPr/>
        </p:nvSpPr>
        <p:spPr>
          <a:xfrm>
            <a:off x="1943941" y="1745146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1296455" y="2494460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1954755" y="1748695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 rot="16200000">
            <a:off x="2089173" y="1761111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639929" y="1345678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929" y="1345678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727" r="-526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998725" y="2666882"/>
            <a:ext cx="2952000" cy="2149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3348958" y="284715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958" y="2847151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2">
            <a:extLst>
              <a:ext uri="{FF2B5EF4-FFF2-40B4-BE49-F238E27FC236}">
                <a16:creationId xmlns:a16="http://schemas.microsoft.com/office/drawing/2014/main" id="{099BB020-C01E-F4FB-3E2D-577DFA7C59F1}"/>
              </a:ext>
            </a:extLst>
          </p:cNvPr>
          <p:cNvSpPr txBox="1">
            <a:spLocks/>
          </p:cNvSpPr>
          <p:nvPr/>
        </p:nvSpPr>
        <p:spPr>
          <a:xfrm>
            <a:off x="6459705" y="1082164"/>
            <a:ext cx="245803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Μηδενικό Έργο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8B6432-7883-F762-161A-3EA6622DAC10}"/>
              </a:ext>
            </a:extLst>
          </p:cNvPr>
          <p:cNvSpPr/>
          <p:nvPr/>
        </p:nvSpPr>
        <p:spPr>
          <a:xfrm>
            <a:off x="1285641" y="5406059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9B2AEB7-71F7-17E0-6949-91A42D860BFA}"/>
              </a:ext>
            </a:extLst>
          </p:cNvPr>
          <p:cNvCxnSpPr>
            <a:cxnSpLocks/>
          </p:cNvCxnSpPr>
          <p:nvPr/>
        </p:nvCxnSpPr>
        <p:spPr>
          <a:xfrm flipV="1">
            <a:off x="2407610" y="4560124"/>
            <a:ext cx="819686" cy="46950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A98F7D-1E31-8B02-0FF2-10B0A700D848}"/>
                  </a:ext>
                </a:extLst>
              </p:cNvPr>
              <p:cNvSpPr txBox="1"/>
              <p:nvPr/>
            </p:nvSpPr>
            <p:spPr>
              <a:xfrm>
                <a:off x="2539714" y="4126131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A98F7D-1E31-8B02-0FF2-10B0A700D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714" y="4126131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 t="-22727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B341461-FCAC-4D6E-782C-7E08F140DA24}"/>
              </a:ext>
            </a:extLst>
          </p:cNvPr>
          <p:cNvCxnSpPr>
            <a:cxnSpLocks/>
          </p:cNvCxnSpPr>
          <p:nvPr/>
        </p:nvCxnSpPr>
        <p:spPr>
          <a:xfrm>
            <a:off x="1987911" y="5578481"/>
            <a:ext cx="2952000" cy="2149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4369E2-D9A9-13B0-8DC9-EC0ACB911F2C}"/>
                  </a:ext>
                </a:extLst>
              </p:cNvPr>
              <p:cNvSpPr txBox="1"/>
              <p:nvPr/>
            </p:nvSpPr>
            <p:spPr>
              <a:xfrm>
                <a:off x="3338144" y="575875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4369E2-D9A9-13B0-8DC9-EC0ACB911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144" y="5758750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Subtitle 2">
            <a:extLst>
              <a:ext uri="{FF2B5EF4-FFF2-40B4-BE49-F238E27FC236}">
                <a16:creationId xmlns:a16="http://schemas.microsoft.com/office/drawing/2014/main" id="{7F8A5B8E-B40F-0139-BC9C-C85B3FC2DF8A}"/>
              </a:ext>
            </a:extLst>
          </p:cNvPr>
          <p:cNvSpPr txBox="1">
            <a:spLocks/>
          </p:cNvSpPr>
          <p:nvPr/>
        </p:nvSpPr>
        <p:spPr>
          <a:xfrm>
            <a:off x="5736304" y="4649077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dirty="0">
                <a:solidFill>
                  <a:schemeClr val="bg1"/>
                </a:solidFill>
              </a:rPr>
              <a:t>θ</a:t>
            </a:r>
            <a:endParaRPr lang="en-US" sz="14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38365B-A477-0044-31A6-6C8E39E08C18}"/>
              </a:ext>
            </a:extLst>
          </p:cNvPr>
          <p:cNvGrpSpPr/>
          <p:nvPr/>
        </p:nvGrpSpPr>
        <p:grpSpPr>
          <a:xfrm>
            <a:off x="3420279" y="3396287"/>
            <a:ext cx="4156902" cy="3041512"/>
            <a:chOff x="3749174" y="3581497"/>
            <a:chExt cx="4156902" cy="3041512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A2FAF1E-4116-3050-5EE9-FA6D4C494A57}"/>
                </a:ext>
              </a:extLst>
            </p:cNvPr>
            <p:cNvCxnSpPr>
              <a:cxnSpLocks/>
            </p:cNvCxnSpPr>
            <p:nvPr/>
          </p:nvCxnSpPr>
          <p:spPr>
            <a:xfrm rot="1807822" flipV="1">
              <a:off x="3749174" y="4075993"/>
              <a:ext cx="3878132" cy="2261903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C570136-5651-75E8-7DE0-CA74EF0BCF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5507" y="3632994"/>
              <a:ext cx="4595" cy="2990015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3EDFFFD-DABA-03C0-FB05-1467D5543E86}"/>
                </a:ext>
              </a:extLst>
            </p:cNvPr>
            <p:cNvGrpSpPr/>
            <p:nvPr/>
          </p:nvGrpSpPr>
          <p:grpSpPr>
            <a:xfrm>
              <a:off x="7681076" y="4849214"/>
              <a:ext cx="225000" cy="168480"/>
              <a:chOff x="8056915" y="4815949"/>
              <a:chExt cx="225000" cy="168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EBB5763B-7C4C-1671-04AE-7EEA032801B1}"/>
                      </a:ext>
                    </a:extLst>
                  </p14:cNvPr>
                  <p14:cNvContentPartPr/>
                  <p14:nvPr/>
                </p14:nvContentPartPr>
                <p14:xfrm>
                  <a:off x="8085848" y="4840462"/>
                  <a:ext cx="173160" cy="10476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FAD94843-3053-60FC-1F2F-206BF32AC532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8067848" y="4822462"/>
                    <a:ext cx="2088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A5FB591F-21C6-376B-0BFF-18019113D7A8}"/>
                      </a:ext>
                    </a:extLst>
                  </p14:cNvPr>
                  <p14:cNvContentPartPr/>
                  <p14:nvPr/>
                </p14:nvContentPartPr>
                <p14:xfrm>
                  <a:off x="8056915" y="4815949"/>
                  <a:ext cx="225000" cy="16848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8C4131CF-CEB9-FB82-8D32-99DFE69EB71A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8038915" y="4797987"/>
                    <a:ext cx="260640" cy="20404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C703293-1EC2-A860-8773-AC9F439A6A39}"/>
                    </a:ext>
                  </a:extLst>
                </p14:cNvPr>
                <p14:cNvContentPartPr/>
                <p14:nvPr/>
              </p14:nvContentPartPr>
              <p14:xfrm>
                <a:off x="5427052" y="3581497"/>
                <a:ext cx="298440" cy="3441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C703293-1EC2-A860-8773-AC9F439A6A3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09052" y="3563497"/>
                  <a:ext cx="334080" cy="3798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D0509B3-4091-86E0-0E63-67F3260B1B32}"/>
              </a:ext>
            </a:extLst>
          </p:cNvPr>
          <p:cNvCxnSpPr>
            <a:cxnSpLocks/>
          </p:cNvCxnSpPr>
          <p:nvPr/>
        </p:nvCxnSpPr>
        <p:spPr>
          <a:xfrm>
            <a:off x="5514181" y="4544372"/>
            <a:ext cx="776097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9A2B136-BD61-3DB8-390C-20CD72F1C368}"/>
              </a:ext>
            </a:extLst>
          </p:cNvPr>
          <p:cNvCxnSpPr>
            <a:cxnSpLocks/>
          </p:cNvCxnSpPr>
          <p:nvPr/>
        </p:nvCxnSpPr>
        <p:spPr>
          <a:xfrm flipV="1">
            <a:off x="6306799" y="4560124"/>
            <a:ext cx="0" cy="440627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DD65163-E188-2DD0-9E0A-6731803F9A18}"/>
              </a:ext>
            </a:extLst>
          </p:cNvPr>
          <p:cNvCxnSpPr>
            <a:cxnSpLocks/>
          </p:cNvCxnSpPr>
          <p:nvPr/>
        </p:nvCxnSpPr>
        <p:spPr>
          <a:xfrm flipV="1">
            <a:off x="5480224" y="4549414"/>
            <a:ext cx="0" cy="50400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B6643E6-9609-85D8-2E1D-28F6DC48729E}"/>
                  </a:ext>
                </a:extLst>
              </p:cNvPr>
              <p:cNvSpPr txBox="1"/>
              <p:nvPr/>
            </p:nvSpPr>
            <p:spPr>
              <a:xfrm>
                <a:off x="6055083" y="5000751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baseline="-25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B6643E6-9609-85D8-2E1D-28F6DC487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083" y="5000751"/>
                <a:ext cx="809244" cy="402931"/>
              </a:xfrm>
              <a:prstGeom prst="rect">
                <a:avLst/>
              </a:prstGeom>
              <a:blipFill>
                <a:blip r:embed="rId13"/>
                <a:stretch>
                  <a:fillRect t="-2121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5E72A95-62A5-00DF-482F-32AD6F329B06}"/>
                  </a:ext>
                </a:extLst>
              </p:cNvPr>
              <p:cNvSpPr txBox="1"/>
              <p:nvPr/>
            </p:nvSpPr>
            <p:spPr>
              <a:xfrm>
                <a:off x="4756078" y="4253782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5E72A95-62A5-00DF-482F-32AD6F329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078" y="4253782"/>
                <a:ext cx="809244" cy="402931"/>
              </a:xfrm>
              <a:prstGeom prst="rect">
                <a:avLst/>
              </a:prstGeom>
              <a:blipFill>
                <a:blip r:embed="rId14"/>
                <a:stretch>
                  <a:fillRect t="-21212" b="-757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D9216D0-25B1-498C-4571-CDA083FDB185}"/>
              </a:ext>
            </a:extLst>
          </p:cNvPr>
          <p:cNvCxnSpPr>
            <a:cxnSpLocks/>
          </p:cNvCxnSpPr>
          <p:nvPr/>
        </p:nvCxnSpPr>
        <p:spPr>
          <a:xfrm>
            <a:off x="5480224" y="5017751"/>
            <a:ext cx="853643" cy="0"/>
          </a:xfrm>
          <a:prstGeom prst="straightConnector1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>
            <a:extLst>
              <a:ext uri="{FF2B5EF4-FFF2-40B4-BE49-F238E27FC236}">
                <a16:creationId xmlns:a16="http://schemas.microsoft.com/office/drawing/2014/main" id="{FDE4881E-1E7D-6643-F68D-C517101F57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54782" y="2113491"/>
            <a:ext cx="3531623" cy="89397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006E8A2-C23B-B7A0-17D4-E60BF901FC8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6066" y="3146879"/>
            <a:ext cx="4583273" cy="88677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D729F179-5AE9-C9B5-62F0-64F1AD7A35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18445" y="4173071"/>
            <a:ext cx="2067682" cy="118153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9D46E6DD-A7CF-8E51-ADD4-CA3C7AE78C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6655" y="5409693"/>
            <a:ext cx="2437362" cy="897976"/>
          </a:xfrm>
          <a:prstGeom prst="rect">
            <a:avLst/>
          </a:prstGeom>
        </p:spPr>
      </p:pic>
      <p:sp>
        <p:nvSpPr>
          <p:cNvPr id="81" name="Subtitle 2">
            <a:extLst>
              <a:ext uri="{FF2B5EF4-FFF2-40B4-BE49-F238E27FC236}">
                <a16:creationId xmlns:a16="http://schemas.microsoft.com/office/drawing/2014/main" id="{B4D6DFD6-8DCC-CDD2-B2A4-597B4EC1C17B}"/>
              </a:ext>
            </a:extLst>
          </p:cNvPr>
          <p:cNvSpPr txBox="1">
            <a:spLocks/>
          </p:cNvSpPr>
          <p:nvPr/>
        </p:nvSpPr>
        <p:spPr>
          <a:xfrm>
            <a:off x="6459704" y="1494158"/>
            <a:ext cx="477981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δύναμη κάθετη στη μετατόπιση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BCDF74-66EB-374E-A7E9-FC366F179EC2}"/>
              </a:ext>
            </a:extLst>
          </p:cNvPr>
          <p:cNvSpPr/>
          <p:nvPr/>
        </p:nvSpPr>
        <p:spPr>
          <a:xfrm>
            <a:off x="2395173" y="2059491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C3F20D8-21AF-F3C0-EE62-9C65EF70941D}"/>
              </a:ext>
            </a:extLst>
          </p:cNvPr>
          <p:cNvSpPr/>
          <p:nvPr/>
        </p:nvSpPr>
        <p:spPr>
          <a:xfrm>
            <a:off x="2377156" y="498317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9033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25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25 7.40741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25 -4.44444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25 -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25 -1.85185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25 1.48148E-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25 3.703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25 1.48148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0.25 -4.07407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0.25 -7.40741E-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animBg="1"/>
      <p:bldP spid="21" grpId="1" animBg="1"/>
      <p:bldP spid="34" grpId="0" animBg="1"/>
      <p:bldP spid="16" grpId="0" animBg="1"/>
      <p:bldP spid="7" grpId="0" animBg="1"/>
      <p:bldP spid="13" grpId="0"/>
      <p:bldP spid="13" grpId="1"/>
      <p:bldP spid="17" grpId="0"/>
      <p:bldP spid="19" grpId="0" animBg="1"/>
      <p:bldP spid="28" grpId="0"/>
      <p:bldP spid="28" grpId="1"/>
      <p:bldP spid="28" grpId="2"/>
      <p:bldP spid="30" grpId="0"/>
      <p:bldP spid="35" grpId="0"/>
      <p:bldP spid="46" grpId="0"/>
      <p:bldP spid="47" grpId="0"/>
      <p:bldP spid="81" grpId="0"/>
      <p:bldP spid="5" grpId="0" animBg="1"/>
      <p:bldP spid="8" grpId="0" animBg="1"/>
      <p:bldP spid="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4FCA38C-95B5-8E7A-E84F-538278FEE13A}"/>
              </a:ext>
            </a:extLst>
          </p:cNvPr>
          <p:cNvSpPr/>
          <p:nvPr/>
        </p:nvSpPr>
        <p:spPr>
          <a:xfrm>
            <a:off x="1753936" y="2756279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Συνισταμένης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1106450" y="3505593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1764750" y="2759828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2229577" y="3122278"/>
            <a:ext cx="144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3085911" y="2590804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5911" y="2590804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727" r="-526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808720" y="3678015"/>
            <a:ext cx="2952000" cy="2149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3158953" y="385828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953" y="3858284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ubtitle 2">
            <a:extLst>
              <a:ext uri="{FF2B5EF4-FFF2-40B4-BE49-F238E27FC236}">
                <a16:creationId xmlns:a16="http://schemas.microsoft.com/office/drawing/2014/main" id="{3738A6A2-4C00-43AD-1718-1EF5F0F204DD}"/>
              </a:ext>
            </a:extLst>
          </p:cNvPr>
          <p:cNvSpPr txBox="1">
            <a:spLocks/>
          </p:cNvSpPr>
          <p:nvPr/>
        </p:nvSpPr>
        <p:spPr>
          <a:xfrm>
            <a:off x="962222" y="989882"/>
            <a:ext cx="1122977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κινείται υπό την επίδραση οριζόντιας δύναμης </a:t>
            </a:r>
            <a:r>
              <a:rPr lang="en-US" dirty="0">
                <a:solidFill>
                  <a:schemeClr val="bg1"/>
                </a:solidFill>
              </a:rPr>
              <a:t>F = 4N </a:t>
            </a:r>
            <a:r>
              <a:rPr lang="el-GR" dirty="0">
                <a:solidFill>
                  <a:schemeClr val="bg1"/>
                </a:solidFill>
              </a:rPr>
              <a:t>και μετατοπίζεται κατά Δ</a:t>
            </a:r>
            <a:r>
              <a:rPr lang="en-US" dirty="0">
                <a:solidFill>
                  <a:schemeClr val="bg1"/>
                </a:solidFill>
              </a:rPr>
              <a:t>x = 6m. </a:t>
            </a:r>
            <a:r>
              <a:rPr lang="el-GR" dirty="0">
                <a:solidFill>
                  <a:schemeClr val="bg1"/>
                </a:solidFill>
              </a:rPr>
              <a:t>Υπάρχει δύναμη τριβής, Τ = 1Ν. 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το έργο της συνισταμένης δύναμης για αυτήν τη μετατόπιση.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EF014A2-CA76-BA5E-8607-FCE3F2DC6956}"/>
              </a:ext>
            </a:extLst>
          </p:cNvPr>
          <p:cNvCxnSpPr>
            <a:cxnSpLocks/>
          </p:cNvCxnSpPr>
          <p:nvPr/>
        </p:nvCxnSpPr>
        <p:spPr>
          <a:xfrm rot="10800000">
            <a:off x="1869577" y="3122278"/>
            <a:ext cx="360000" cy="0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1D6942-7DF6-3C3D-6B97-A203B2723A17}"/>
                  </a:ext>
                </a:extLst>
              </p:cNvPr>
              <p:cNvSpPr txBox="1"/>
              <p:nvPr/>
            </p:nvSpPr>
            <p:spPr>
              <a:xfrm>
                <a:off x="1158968" y="2643408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𝛵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1D6942-7DF6-3C3D-6B97-A203B2723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968" y="2643408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41343365-C04C-A8EE-6F12-7071D4CDC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83" y="4312175"/>
            <a:ext cx="2636607" cy="5850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15A161E-800D-659D-6B85-456A9E9CF1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8351" y="4312129"/>
            <a:ext cx="2840628" cy="70616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11224AA-80E2-AF2F-8BC5-CB898518D5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2336" y="4328679"/>
            <a:ext cx="1929550" cy="58012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848661B-06F2-4D82-9F3F-81A0FE9CDB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7726" y="4355433"/>
            <a:ext cx="1210191" cy="68155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0166F73-7A60-B5DC-56A1-A3A77AF501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74" y="5250130"/>
            <a:ext cx="2840628" cy="59802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4AFA2C0-59A5-EEC5-C17E-C709179FC8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5002" y="5183247"/>
            <a:ext cx="3055602" cy="61798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5A21925-19BB-E545-C362-D0C3C8714D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1659" y="5250130"/>
            <a:ext cx="3743428" cy="57461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DB6493A-EBFC-9E3D-1910-8AAE0A0961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22588" y="5303325"/>
            <a:ext cx="2047348" cy="6179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C302919-4B5A-9C77-FE73-D5C9668637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8388" y="6032665"/>
            <a:ext cx="1695606" cy="66552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974AF4D-AAA3-034E-91E1-37D2E2A5E069}"/>
              </a:ext>
            </a:extLst>
          </p:cNvPr>
          <p:cNvSpPr/>
          <p:nvPr/>
        </p:nvSpPr>
        <p:spPr>
          <a:xfrm>
            <a:off x="2180604" y="3065514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01762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25 4.0740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25 -2.96296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25 4.0740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0.25 -4.0740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25 -4.81481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25 -4.8148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25 -4.07407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5 -1.11111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3" grpId="0"/>
      <p:bldP spid="13" grpId="1"/>
      <p:bldP spid="9" grpId="0"/>
      <p:bldP spid="11" grpId="0"/>
      <p:bldP spid="11" grpId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Προσφέρεται Έργο?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738A6A2-4C00-43AD-1718-1EF5F0F204DD}"/>
              </a:ext>
            </a:extLst>
          </p:cNvPr>
          <p:cNvSpPr txBox="1">
            <a:spLocks/>
          </p:cNvSpPr>
          <p:nvPr/>
        </p:nvSpPr>
        <p:spPr>
          <a:xfrm>
            <a:off x="1639705" y="5403895"/>
            <a:ext cx="963650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Για να προσφερθεί ή καταναλωθεί έργο χρειάζεται να υπάρξει μετατόπιση.</a:t>
            </a:r>
          </a:p>
          <a:p>
            <a:r>
              <a:rPr lang="el-GR" dirty="0">
                <a:solidFill>
                  <a:schemeClr val="bg1"/>
                </a:solidFill>
              </a:rPr>
              <a:t>Αν Δ</a:t>
            </a:r>
            <a:r>
              <a:rPr lang="en-US" dirty="0">
                <a:solidFill>
                  <a:schemeClr val="bg1"/>
                </a:solidFill>
              </a:rPr>
              <a:t>x = 0, </a:t>
            </a:r>
            <a:r>
              <a:rPr lang="el-GR" dirty="0">
                <a:solidFill>
                  <a:schemeClr val="bg1"/>
                </a:solidFill>
              </a:rPr>
              <a:t>τότε </a:t>
            </a:r>
            <a:r>
              <a:rPr lang="en-US" dirty="0">
                <a:solidFill>
                  <a:schemeClr val="bg1"/>
                </a:solidFill>
              </a:rPr>
              <a:t>W = 0.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CC10FD4-3689-724A-71F8-A054E2D8A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94" y="1581480"/>
            <a:ext cx="3579349" cy="308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FE51352-85B1-FD99-3A29-994AA80AC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55" y="1581480"/>
            <a:ext cx="3080162" cy="308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628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999064" y="305705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999063" y="305429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1" name="Partial Circle 40">
            <a:extLst>
              <a:ext uri="{FF2B5EF4-FFF2-40B4-BE49-F238E27FC236}">
                <a16:creationId xmlns:a16="http://schemas.microsoft.com/office/drawing/2014/main" id="{1A54A11E-6DCC-E7DE-D780-454BF9FD38CA}"/>
              </a:ext>
            </a:extLst>
          </p:cNvPr>
          <p:cNvSpPr/>
          <p:nvPr/>
        </p:nvSpPr>
        <p:spPr>
          <a:xfrm>
            <a:off x="3975928" y="2862417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5AC041F-6908-8808-A76C-D90D658BA55B}"/>
              </a:ext>
            </a:extLst>
          </p:cNvPr>
          <p:cNvCxnSpPr>
            <a:cxnSpLocks/>
          </p:cNvCxnSpPr>
          <p:nvPr/>
        </p:nvCxnSpPr>
        <p:spPr>
          <a:xfrm>
            <a:off x="4531621" y="2934569"/>
            <a:ext cx="776097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3DA4B46-55B5-7660-4061-1AABEA55CFA3}"/>
              </a:ext>
            </a:extLst>
          </p:cNvPr>
          <p:cNvCxnSpPr>
            <a:cxnSpLocks/>
          </p:cNvCxnSpPr>
          <p:nvPr/>
        </p:nvCxnSpPr>
        <p:spPr>
          <a:xfrm flipV="1">
            <a:off x="5324239" y="2950321"/>
            <a:ext cx="0" cy="440627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340764" y="3802818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040629" y="399899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393267" y="415550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4155509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403943" y="365031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340764" y="918244"/>
            <a:ext cx="1093485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Ένα σώμα κινείται οριζόντια υπό την επίδραση δύναμης </a:t>
            </a:r>
            <a:r>
              <a:rPr lang="en-US" dirty="0">
                <a:solidFill>
                  <a:schemeClr val="bg1"/>
                </a:solidFill>
              </a:rPr>
              <a:t>F = </a:t>
            </a:r>
            <a:r>
              <a:rPr lang="el-GR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N </a:t>
            </a:r>
            <a:r>
              <a:rPr lang="el-GR" dirty="0">
                <a:solidFill>
                  <a:schemeClr val="bg1"/>
                </a:solidFill>
              </a:rPr>
              <a:t>που σχηματίζει γωνία θ</a:t>
            </a:r>
            <a:r>
              <a:rPr lang="en-US" dirty="0">
                <a:solidFill>
                  <a:schemeClr val="bg1"/>
                </a:solidFill>
              </a:rPr>
              <a:t> = 30</a:t>
            </a:r>
            <a:r>
              <a:rPr lang="en-US" baseline="30000" dirty="0">
                <a:solidFill>
                  <a:schemeClr val="bg1"/>
                </a:solidFill>
              </a:rPr>
              <a:t>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με τον οριζόντιο άξονα. Μετατοπίζεται κατά Δ</a:t>
            </a:r>
            <a:r>
              <a:rPr lang="en-US" dirty="0">
                <a:solidFill>
                  <a:schemeClr val="bg1"/>
                </a:solidFill>
              </a:rPr>
              <a:t>x = </a:t>
            </a:r>
            <a:r>
              <a:rPr lang="el-GR" dirty="0">
                <a:solidFill>
                  <a:schemeClr val="bg1"/>
                </a:solidFill>
              </a:rPr>
              <a:t>5</a:t>
            </a:r>
            <a:r>
              <a:rPr lang="en-US" dirty="0">
                <a:solidFill>
                  <a:schemeClr val="bg1"/>
                </a:solidFill>
              </a:rPr>
              <a:t>m. </a:t>
            </a:r>
            <a:r>
              <a:rPr lang="el-GR" dirty="0">
                <a:solidFill>
                  <a:schemeClr val="bg1"/>
                </a:solidFill>
              </a:rPr>
              <a:t>Να υπολογίσετε το έργο της δύναμης </a:t>
            </a:r>
            <a:r>
              <a:rPr lang="en-US" dirty="0">
                <a:solidFill>
                  <a:schemeClr val="bg1"/>
                </a:solidFill>
              </a:rPr>
              <a:t>F </a:t>
            </a:r>
            <a:r>
              <a:rPr lang="el-GR" dirty="0">
                <a:solidFill>
                  <a:schemeClr val="bg1"/>
                </a:solidFill>
              </a:rPr>
              <a:t>για αυτήν τη μετατόπιση. Δίνεται συν(30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) = 0.87.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8A31E7-E89F-CA99-CDA1-4FD48593D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240" y="4696187"/>
            <a:ext cx="4464448" cy="8842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E9D2D3-BA63-01A2-E9EE-EDC622787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823" y="4860804"/>
            <a:ext cx="4073706" cy="8566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849329-3EF2-76AA-746F-EF37884D7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378" y="5830706"/>
            <a:ext cx="2895324" cy="89707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4ADB58-FD40-772E-A0C0-E110BF052F62}"/>
              </a:ext>
            </a:extLst>
          </p:cNvPr>
          <p:cNvCxnSpPr>
            <a:cxnSpLocks/>
          </p:cNvCxnSpPr>
          <p:nvPr/>
        </p:nvCxnSpPr>
        <p:spPr>
          <a:xfrm flipV="1">
            <a:off x="1474663" y="2945623"/>
            <a:ext cx="819686" cy="46950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/>
              <p:nvPr/>
            </p:nvSpPr>
            <p:spPr>
              <a:xfrm>
                <a:off x="1606767" y="2511630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767" y="2511630"/>
                <a:ext cx="809244" cy="404791"/>
              </a:xfrm>
              <a:prstGeom prst="rect">
                <a:avLst/>
              </a:prstGeom>
              <a:blipFill>
                <a:blip r:embed="rId7"/>
                <a:stretch>
                  <a:fillRect t="-22727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2">
            <a:extLst>
              <a:ext uri="{FF2B5EF4-FFF2-40B4-BE49-F238E27FC236}">
                <a16:creationId xmlns:a16="http://schemas.microsoft.com/office/drawing/2014/main" id="{9D66D174-D8CD-F8A1-433E-C6C6CE0F4D33}"/>
              </a:ext>
            </a:extLst>
          </p:cNvPr>
          <p:cNvSpPr txBox="1">
            <a:spLocks/>
          </p:cNvSpPr>
          <p:nvPr/>
        </p:nvSpPr>
        <p:spPr>
          <a:xfrm>
            <a:off x="4803357" y="3034576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dirty="0">
                <a:solidFill>
                  <a:schemeClr val="bg1"/>
                </a:solidFill>
              </a:rPr>
              <a:t>θ</a:t>
            </a:r>
            <a:endParaRPr lang="en-US" sz="14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1D6B7D9-B963-0D61-DE9A-013A90750D44}"/>
              </a:ext>
            </a:extLst>
          </p:cNvPr>
          <p:cNvGrpSpPr/>
          <p:nvPr/>
        </p:nvGrpSpPr>
        <p:grpSpPr>
          <a:xfrm>
            <a:off x="2487332" y="2255480"/>
            <a:ext cx="4156902" cy="2282705"/>
            <a:chOff x="3749174" y="4055191"/>
            <a:chExt cx="4156902" cy="228270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10B8E16-2E63-C395-B3DD-02265C94DD10}"/>
                </a:ext>
              </a:extLst>
            </p:cNvPr>
            <p:cNvCxnSpPr>
              <a:cxnSpLocks/>
            </p:cNvCxnSpPr>
            <p:nvPr/>
          </p:nvCxnSpPr>
          <p:spPr>
            <a:xfrm rot="1807822" flipV="1">
              <a:off x="3749174" y="4075993"/>
              <a:ext cx="3878132" cy="2261903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DB515A9-FA44-447E-806A-31251F618B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1446" y="4055191"/>
              <a:ext cx="5065" cy="1998688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C97C6D6-D71A-D291-88E8-827B37A5A96A}"/>
                </a:ext>
              </a:extLst>
            </p:cNvPr>
            <p:cNvGrpSpPr/>
            <p:nvPr/>
          </p:nvGrpSpPr>
          <p:grpSpPr>
            <a:xfrm>
              <a:off x="7681076" y="4849214"/>
              <a:ext cx="225000" cy="168480"/>
              <a:chOff x="8056915" y="4815949"/>
              <a:chExt cx="225000" cy="168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F41F6005-7CD7-D612-E858-A8CD7D05094F}"/>
                      </a:ext>
                    </a:extLst>
                  </p14:cNvPr>
                  <p14:cNvContentPartPr/>
                  <p14:nvPr/>
                </p14:nvContentPartPr>
                <p14:xfrm>
                  <a:off x="8085848" y="4840462"/>
                  <a:ext cx="173160" cy="10476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FAD94843-3053-60FC-1F2F-206BF32AC532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8067848" y="4822462"/>
                    <a:ext cx="2088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4362BB1A-19D8-9071-5E5F-33E0217A9383}"/>
                      </a:ext>
                    </a:extLst>
                  </p14:cNvPr>
                  <p14:cNvContentPartPr/>
                  <p14:nvPr/>
                </p14:nvContentPartPr>
                <p14:xfrm>
                  <a:off x="8056915" y="4815949"/>
                  <a:ext cx="225000" cy="16848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8C4131CF-CEB9-FB82-8D32-99DFE69EB71A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8038915" y="4797987"/>
                    <a:ext cx="260640" cy="20404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D84130D-B103-C17F-F1A7-392E59520678}"/>
                    </a:ext>
                  </a:extLst>
                </p14:cNvPr>
                <p14:cNvContentPartPr/>
                <p14:nvPr/>
              </p14:nvContentPartPr>
              <p14:xfrm>
                <a:off x="5218306" y="4062084"/>
                <a:ext cx="298440" cy="344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D84130D-B103-C17F-F1A7-392E5952067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00306" y="4044084"/>
                  <a:ext cx="334080" cy="3798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41EB4D5-374C-02D2-6219-4B5341009D88}"/>
              </a:ext>
            </a:extLst>
          </p:cNvPr>
          <p:cNvCxnSpPr>
            <a:cxnSpLocks/>
          </p:cNvCxnSpPr>
          <p:nvPr/>
        </p:nvCxnSpPr>
        <p:spPr>
          <a:xfrm flipV="1">
            <a:off x="4547277" y="2934913"/>
            <a:ext cx="0" cy="50400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995AEC4-91C2-0DC7-DF0D-27E09B6C2A78}"/>
                  </a:ext>
                </a:extLst>
              </p:cNvPr>
              <p:cNvSpPr txBox="1"/>
              <p:nvPr/>
            </p:nvSpPr>
            <p:spPr>
              <a:xfrm>
                <a:off x="3823131" y="2639281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995AEC4-91C2-0DC7-DF0D-27E09B6C2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31" y="2639281"/>
                <a:ext cx="809244" cy="402931"/>
              </a:xfrm>
              <a:prstGeom prst="rect">
                <a:avLst/>
              </a:prstGeom>
              <a:blipFill>
                <a:blip r:embed="rId14"/>
                <a:stretch>
                  <a:fillRect t="-21212" b="-757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1D31F1B-D942-743B-8B82-3B8D0CD6582E}"/>
              </a:ext>
            </a:extLst>
          </p:cNvPr>
          <p:cNvCxnSpPr>
            <a:cxnSpLocks/>
          </p:cNvCxnSpPr>
          <p:nvPr/>
        </p:nvCxnSpPr>
        <p:spPr>
          <a:xfrm>
            <a:off x="4547277" y="3403250"/>
            <a:ext cx="853643" cy="0"/>
          </a:xfrm>
          <a:prstGeom prst="straightConnector1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FD7A4C3-A44C-520E-4CB7-FCE1139E87E0}"/>
                  </a:ext>
                </a:extLst>
              </p:cNvPr>
              <p:cNvSpPr txBox="1"/>
              <p:nvPr/>
            </p:nvSpPr>
            <p:spPr>
              <a:xfrm>
                <a:off x="5145943" y="3396338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baseline="-25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FD7A4C3-A44C-520E-4CB7-FCE1139E8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943" y="3396338"/>
                <a:ext cx="809244" cy="402931"/>
              </a:xfrm>
              <a:prstGeom prst="rect">
                <a:avLst/>
              </a:prstGeom>
              <a:blipFill>
                <a:blip r:embed="rId15"/>
                <a:stretch>
                  <a:fillRect t="-2121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22C40367-8AFD-FD88-43AA-DE70D0970E19}"/>
              </a:ext>
            </a:extLst>
          </p:cNvPr>
          <p:cNvSpPr/>
          <p:nvPr/>
        </p:nvSpPr>
        <p:spPr>
          <a:xfrm>
            <a:off x="1428667" y="3362507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1999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0.25 0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0.25 -1.85185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0.25 -1.85185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25 2.59259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0.25131 -0.000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8" grpId="0" animBg="1"/>
      <p:bldP spid="41" grpId="0" animBg="1"/>
      <p:bldP spid="6" grpId="0" animBg="1"/>
      <p:bldP spid="22" grpId="0"/>
      <p:bldP spid="25" grpId="0"/>
      <p:bldP spid="26" grpId="0"/>
      <p:bldP spid="16" grpId="0"/>
      <p:bldP spid="16" grpId="1"/>
      <p:bldP spid="16" grpId="2"/>
      <p:bldP spid="17" grpId="0"/>
      <p:bldP spid="37" grpId="0"/>
      <p:bldP spid="47" grpId="0"/>
      <p:bldP spid="2" grpId="0" animBg="1"/>
      <p:bldP spid="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E6DC62-8C72-B039-9ADA-77770506A98C}"/>
              </a:ext>
            </a:extLst>
          </p:cNvPr>
          <p:cNvSpPr txBox="1">
            <a:spLocks/>
          </p:cNvSpPr>
          <p:nvPr/>
        </p:nvSpPr>
        <p:spPr>
          <a:xfrm>
            <a:off x="773873" y="3078134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195065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73284</TotalTime>
  <Words>1040</Words>
  <Application>Microsoft Office PowerPoint</Application>
  <PresentationFormat>Widescreen</PresentationFormat>
  <Paragraphs>208</Paragraphs>
  <Slides>34</Slides>
  <Notes>33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Wingdings</vt:lpstr>
      <vt:lpstr>Office Theme</vt:lpstr>
      <vt:lpstr>1_Office Theme</vt:lpstr>
      <vt:lpstr>PowerPoint Presentation</vt:lpstr>
      <vt:lpstr>ΦΥΣΙΚΗ 86Υ011</vt:lpstr>
      <vt:lpstr>Διατήρηση Ορμής</vt:lpstr>
      <vt:lpstr>Διατήρηση Ορμής</vt:lpstr>
      <vt:lpstr>Διατήρηση Ορμής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manos</cp:lastModifiedBy>
  <cp:revision>537</cp:revision>
  <dcterms:created xsi:type="dcterms:W3CDTF">2023-02-27T14:31:39Z</dcterms:created>
  <dcterms:modified xsi:type="dcterms:W3CDTF">2026-04-27T21:10:22Z</dcterms:modified>
</cp:coreProperties>
</file>