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9.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13.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handoutMasterIdLst>
    <p:handoutMasterId r:id="rId22"/>
  </p:handoutMasterIdLst>
  <p:sldIdLst>
    <p:sldId id="256" r:id="rId3"/>
    <p:sldId id="258" r:id="rId4"/>
    <p:sldId id="844" r:id="rId5"/>
    <p:sldId id="845" r:id="rId6"/>
    <p:sldId id="907" r:id="rId7"/>
    <p:sldId id="938" r:id="rId8"/>
    <p:sldId id="961" r:id="rId9"/>
    <p:sldId id="962" r:id="rId10"/>
    <p:sldId id="898" r:id="rId11"/>
    <p:sldId id="899" r:id="rId12"/>
    <p:sldId id="900" r:id="rId13"/>
    <p:sldId id="877" r:id="rId14"/>
    <p:sldId id="887" r:id="rId15"/>
    <p:sldId id="901" r:id="rId16"/>
    <p:sldId id="902" r:id="rId17"/>
    <p:sldId id="903" r:id="rId18"/>
    <p:sldId id="904" r:id="rId19"/>
    <p:sldId id="494" r:id="rId20"/>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400"/>
    <a:srgbClr val="81FF5C"/>
    <a:srgbClr val="ED7D31"/>
    <a:srgbClr val="95C532"/>
    <a:srgbClr val="870000"/>
    <a:srgbClr val="1C1B96"/>
    <a:srgbClr val="397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1628" autoAdjust="0"/>
  </p:normalViewPr>
  <p:slideViewPr>
    <p:cSldViewPr snapToGrid="0">
      <p:cViewPr varScale="1">
        <p:scale>
          <a:sx n="102" d="100"/>
          <a:sy n="102" d="100"/>
        </p:scale>
        <p:origin x="36" y="60"/>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26/05/2026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4"/>
    </inkml:context>
    <inkml:brush xml:id="br0">
      <inkml:brushProperty name="width" value="0.1" units="cm"/>
      <inkml:brushProperty name="height" value="0.1" units="cm"/>
      <inkml:brushProperty name="color" value="#767171"/>
    </inkml:brush>
  </inkml:definitions>
  <inkml:trace contextRef="#ctx0" brushRef="#br0">1 5 7818,'1'-5'14086,"-1"5"-14041,9 14-21,1 0 1,0-1 0,1-1 0,0 0 0,1 0-1,0-1 1,20 13 0,4 6 17,47 34-34,-55-44-12,2-1 0,40 18 0,-70-36 4,1-1-1,0 1 1,-1-1 0,1 1 0,0-1 0,0 1 0,-1-1-1,1 0 1,0 1 0,0-1 0,0 0 0,-1 1 0,1-1-1,0 0 1,0 0 0,0 0 0,0 0 0,0 0 0,0 0-1,-1 0 1,1 0 0,0 0 0,0-1 0,1 1 0,-2 0 2,0 3 4,25-3-3003,30 0-1473,-31 0 170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5"/>
    </inkml:context>
    <inkml:brush xml:id="br0">
      <inkml:brushProperty name="width" value="0.1" units="cm"/>
      <inkml:brushProperty name="height" value="0.1" units="cm"/>
      <inkml:brushProperty name="color" value="#767171"/>
    </inkml:brush>
  </inkml:definitions>
  <inkml:trace contextRef="#ctx0" brushRef="#br0">625 0 696,'0'0'9828,"-14"5"-9026,1 0-603,-1-1 64,-1 2 1,1 0 0,0 0 0,-24 16 0,3 4 312,-34 32 0,-16 13 292,51-45-343,-56 58 0,63-57-600,-2 0-1,0-2 1,-39 25 0,41-35-3070,18-10 67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6"/>
    </inkml:context>
    <inkml:brush xml:id="br0">
      <inkml:brushProperty name="width" value="0.1" units="cm"/>
      <inkml:brushProperty name="height" value="0.1" units="cm"/>
      <inkml:brushProperty name="color" value="#767171"/>
    </inkml:brush>
  </inkml:definitions>
  <inkml:trace contextRef="#ctx0" brushRef="#br0">107 36 2513,'0'0'7062,"6"-5"-6671,2-2-180,-5 3-17,1 1-1,-1 0 0,1 1 0,0-1 1,8-4-1,-12 7-125,1 0 0,-1-1 0,0 1 0,1 0 0,-1 0 0,0 0 1,1 0-1,-1 0 0,0 0 0,1 0 0,-1-1 0,1 1 0,-1 0 0,0 0 0,1 0 0,-1 0 0,0 1 0,1-1 0,-1 0 0,1 0 0,-1 0 0,0 0 0,1 0 1,-1 0-1,0 0 0,1 1 0,-1-1 0,0 0 0,1 0 0,-1 1 0,0-1 0,1 0 0,4 16 696,-5 29-912,-1-31 483,1 229 764,10-243-1199,9 0 150,37-2 55,-52 2-96,1-1-1,-1 0 1,0-1-1,1 1 1,-1-1-1,0 1 1,0-1-1,0 0 1,0-1-1,6-4 1,-1-1-1,0 0 1,-1-1-1,0 0 0,-1 0 0,12-19 1,22-56-42,-38 77 45,12-46-20,-11 41-165,-1 1-1,0-1 0,-1 0 1,1-16-1,13 470 798,-2-149 91,-14-290-706,-1 1-1,1-1 1,-1 0 0,0 0-1,0 0 1,0 0-1,0 0 1,0 0 0,-1 0-1,1 0 1,-1 0 0,0-1-1,0 1 1,-2 2-1,-38 34 120,28-27-82,-1 0-8,-1-1 0,0 0 0,0-1 0,-1 0 0,-1-2 0,1 0 0,-1-1 0,0-1 0,-32 7 0,17-6-51,-1-2 0,1-1 0,-47-1 0,79-3 6,1 0-1,-1-1 1,1 1-1,-1 0 1,1 0 0,-1-1-1,1 1 1,-1 0 0,1-1-1,-1 1 1,1 0-1,0-1 1,-1 1 0,1-1-1,0 1 1,-1-1-1,1 1 1,0 0 0,-1-1-1,1 1 1,0-1 0,0 0-1,0 1 1,0-1-1,-1 1 1,1-1 0,0 1-1,0-1 1,0 1 0,0-1-1,0 0 1,1-26-234,-1 17 153,-1-5 30,1 10 54,0-1 0,0 1 0,0 0 1,0 0-1,1-1 0,0 1 0,0 0 0,0 0 0,3-9 0,7 0 9,-1 0 0,2 0 0,0 1 0,0 0 0,1 1 0,16-12 0,-27 23-5,57-46 56,3 3-1,128-69 1,148-42-1072,-289 135-1837,-28 4-2585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4"/>
    </inkml:context>
    <inkml:brush xml:id="br0">
      <inkml:brushProperty name="width" value="0.1" units="cm"/>
      <inkml:brushProperty name="height" value="0.1" units="cm"/>
      <inkml:brushProperty name="color" value="#767171"/>
    </inkml:brush>
  </inkml:definitions>
  <inkml:trace contextRef="#ctx0" brushRef="#br0">1 5 7818,'1'-5'14086,"-1"5"-14041,9 14-21,1 0 1,0-1 0,1-1 0,0 0 0,1 0-1,0-1 1,20 13 0,4 6 17,47 34-34,-55-44-12,2-1 0,40 18 0,-70-36 4,1-1-1,0 1 1,-1-1 0,1 1 0,0-1 0,0 1 0,-1-1-1,1 0 1,0 1 0,0-1 0,0 0 0,-1 1 0,1-1-1,0 0 1,0 0 0,0 0 0,0 0 0,0 0 0,0 0-1,-1 0 1,1 0 0,0 0 0,0-1 0,1 1 0,-2 0 2,0 3 4,25-3-3003,30 0-1473,-31 0 170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5"/>
    </inkml:context>
    <inkml:brush xml:id="br0">
      <inkml:brushProperty name="width" value="0.1" units="cm"/>
      <inkml:brushProperty name="height" value="0.1" units="cm"/>
      <inkml:brushProperty name="color" value="#767171"/>
    </inkml:brush>
  </inkml:definitions>
  <inkml:trace contextRef="#ctx0" brushRef="#br0">625 0 696,'0'0'9828,"-14"5"-9026,1 0-603,-1-1 64,-1 2 1,1 0 0,0 0 0,-24 16 0,3 4 312,-34 32 0,-16 13 292,51-45-343,-56 58 0,63-57-600,-2 0-1,0-2 1,-39 25 0,41-35-3070,18-10 67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6"/>
    </inkml:context>
    <inkml:brush xml:id="br0">
      <inkml:brushProperty name="width" value="0.1" units="cm"/>
      <inkml:brushProperty name="height" value="0.1" units="cm"/>
      <inkml:brushProperty name="color" value="#767171"/>
    </inkml:brush>
  </inkml:definitions>
  <inkml:trace contextRef="#ctx0" brushRef="#br0">107 36 2513,'0'0'7062,"6"-5"-6671,2-2-180,-5 3-17,1 1-1,-1 0 0,1 1 0,0-1 1,8-4-1,-12 7-125,1 0 0,-1-1 0,0 1 0,1 0 0,-1 0 0,0 0 1,1 0-1,-1 0 0,0 0 0,1 0 0,-1-1 0,1 1 0,-1 0 0,0 0 0,1 0 0,-1 0 0,0 1 0,1-1 0,-1 0 0,1 0 0,-1 0 0,0 0 0,1 0 1,-1 0-1,0 0 0,1 1 0,-1-1 0,0 0 0,1 0 0,-1 1 0,0-1 0,1 0 0,4 16 696,-5 29-912,-1-31 483,1 229 764,10-243-1199,9 0 150,37-2 55,-52 2-96,1-1-1,-1 0 1,0-1-1,1 1 1,-1-1-1,0 1 1,0-1-1,0 0 1,0-1-1,6-4 1,-1-1-1,0 0 1,-1-1-1,0 0 0,-1 0 0,12-19 1,22-56-42,-38 77 45,12-46-20,-11 41-165,-1 1-1,0-1 0,-1 0 1,1-16-1,13 470 798,-2-149 91,-14-290-706,-1 1-1,1-1 1,-1 0 0,0 0-1,0 0 1,0 0-1,0 0 1,0 0 0,-1 0-1,1 0 1,-1 0 0,0-1-1,0 1 1,-2 2-1,-38 34 120,28-27-82,-1 0-8,-1-1 0,0 0 0,0-1 0,-1 0 0,-1-2 0,1 0 0,-1-1 0,0-1 0,-32 7 0,17-6-51,-1-2 0,1-1 0,-47-1 0,79-3 6,1 0-1,-1-1 1,1 1-1,-1 0 1,1 0 0,-1-1-1,1 1 1,-1 0 0,1-1-1,-1 1 1,1 0-1,0-1 1,-1 1 0,1-1-1,0 1 1,-1-1-1,1 1 1,0 0 0,-1-1-1,1 1 1,0-1 0,0 0-1,0 1 1,0-1-1,-1 1 1,1-1 0,0 1-1,0-1 1,0 1 0,0-1-1,0 0 1,1-26-234,-1 17 153,-1-5 30,1 10 54,0-1 0,0 1 0,0 0 1,0 0-1,1-1 0,0 1 0,0 0 0,0 0 0,3-9 0,7 0 9,-1 0 0,2 0 0,0 1 0,0 0 0,1 1 0,16-12 0,-27 23-5,57-46 56,3 3-1,128-69 1,148-42-1072,-289 135-1837,-28 4-2585</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4"/>
    </inkml:context>
    <inkml:brush xml:id="br0">
      <inkml:brushProperty name="width" value="0.1" units="cm"/>
      <inkml:brushProperty name="height" value="0.1" units="cm"/>
      <inkml:brushProperty name="color" value="#767171"/>
    </inkml:brush>
  </inkml:definitions>
  <inkml:trace contextRef="#ctx0" brushRef="#br0">1 5 7818,'1'-5'14086,"-1"5"-14041,9 14-21,1 0 1,0-1 0,1-1 0,0 0 0,1 0-1,0-1 1,20 13 0,4 6 17,47 34-34,-55-44-12,2-1 0,40 18 0,-70-36 4,1-1-1,0 1 1,-1-1 0,1 1 0,0-1 0,0 1 0,-1-1-1,1 0 1,0 1 0,0-1 0,0 0 0,-1 1 0,1-1-1,0 0 1,0 0 0,0 0 0,0 0 0,0 0 0,0 0-1,-1 0 1,1 0 0,0 0 0,0-1 0,1 1 0,-2 0 2,0 3 4,25-3-3003,30 0-1473,-31 0 170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5"/>
    </inkml:context>
    <inkml:brush xml:id="br0">
      <inkml:brushProperty name="width" value="0.1" units="cm"/>
      <inkml:brushProperty name="height" value="0.1" units="cm"/>
      <inkml:brushProperty name="color" value="#767171"/>
    </inkml:brush>
  </inkml:definitions>
  <inkml:trace contextRef="#ctx0" brushRef="#br0">625 0 696,'0'0'9828,"-14"5"-9026,1 0-603,-1-1 64,-1 2 1,1 0 0,0 0 0,-24 16 0,3 4 312,-34 32 0,-16 13 292,51-45-343,-56 58 0,63-57-600,-2 0-1,0-2 1,-39 25 0,41-35-3070,18-10 67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6"/>
    </inkml:context>
    <inkml:brush xml:id="br0">
      <inkml:brushProperty name="width" value="0.1" units="cm"/>
      <inkml:brushProperty name="height" value="0.1" units="cm"/>
      <inkml:brushProperty name="color" value="#767171"/>
    </inkml:brush>
  </inkml:definitions>
  <inkml:trace contextRef="#ctx0" brushRef="#br0">107 36 2513,'0'0'7062,"6"-5"-6671,2-2-180,-5 3-17,1 1-1,-1 0 0,1 1 0,0-1 1,8-4-1,-12 7-125,1 0 0,-1-1 0,0 1 0,1 0 0,-1 0 0,0 0 1,1 0-1,-1 0 0,0 0 0,1 0 0,-1-1 0,1 1 0,-1 0 0,0 0 0,1 0 0,-1 0 0,0 1 0,1-1 0,-1 0 0,1 0 0,-1 0 0,0 0 0,1 0 1,-1 0-1,0 0 0,1 1 0,-1-1 0,0 0 0,1 0 0,-1 1 0,0-1 0,1 0 0,4 16 696,-5 29-912,-1-31 483,1 229 764,10-243-1199,9 0 150,37-2 55,-52 2-96,1-1-1,-1 0 1,0-1-1,1 1 1,-1-1-1,0 1 1,0-1-1,0 0 1,0-1-1,6-4 1,-1-1-1,0 0 1,-1-1-1,0 0 0,-1 0 0,12-19 1,22-56-42,-38 77 45,12-46-20,-11 41-165,-1 1-1,0-1 0,-1 0 1,1-16-1,13 470 798,-2-149 91,-14-290-706,-1 1-1,1-1 1,-1 0 0,0 0-1,0 0 1,0 0-1,0 0 1,0 0 0,-1 0-1,1 0 1,-1 0 0,0-1-1,0 1 1,-2 2-1,-38 34 120,28-27-82,-1 0-8,-1-1 0,0 0 0,0-1 0,-1 0 0,-1-2 0,1 0 0,-1-1 0,0-1 0,-32 7 0,17-6-51,-1-2 0,1-1 0,-47-1 0,79-3 6,1 0-1,-1-1 1,1 1-1,-1 0 1,1 0 0,-1-1-1,1 1 1,-1 0 0,1-1-1,-1 1 1,1 0-1,0-1 1,-1 1 0,1-1-1,0 1 1,-1-1-1,1 1 1,0 0 0,-1-1-1,1 1 1,0-1 0,0 0-1,0 1 1,0-1-1,-1 1 1,1-1 0,0 1-1,0-1 1,0 1 0,0-1-1,0 0 1,1-26-234,-1 17 153,-1-5 30,1 10 54,0-1 0,0 1 0,0 0 1,0 0-1,1-1 0,0 1 0,0 0 0,0 0 0,3-9 0,7 0 9,-1 0 0,2 0 0,0 1 0,0 0 0,1 1 0,16-12 0,-27 23-5,57-46 56,3 3-1,128-69 1,148-42-1072,-289 135-1837,-28 4-2585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49.332"/>
    </inkml:context>
    <inkml:brush xml:id="br0">
      <inkml:brushProperty name="width" value="0.1" units="cm"/>
      <inkml:brushProperty name="height" value="0.1" units="cm"/>
      <inkml:brushProperty name="color" value="#FFFFFF"/>
    </inkml:brush>
  </inkml:definitions>
  <inkml:trace contextRef="#ctx0" brushRef="#br0">1 1 4033,'0'0'14019,"9"0"-13683,-7 0-272,1 0-1,0 0 1,-1 1 0,1-1 0,-1 1-1,1 0 1,-1 0 0,1 0 0,-1 0-1,1 0 1,-1 1 0,0-1 0,4 4-1,25 28 461,-13-13-489,-12-14 11,-1 1 0,0 0 0,0 1 0,-1-1 0,5 13 0,4 4 154,-6-9-116,0 1 0,5 16 0,-1 1-24,-5-17-17,-1 1-1,-1 1 1,-1-1 0,2 26-1,1 9 5,-3-26 6,-2 0-1,-2 42 1,-1-13-27,4 6 85,0-31-77,-2 1 0,-5 41-1,-25 56 105,26-108-88,-1 0-1,-11 27 1,11-33-45,0 0 0,1 0-1,0 0 1,1 1-1,-2 29 1,4-15 23,-5 40 0,-9 49-43,13-94 18,0 0-1,3 47 0,1-18 42,-2-5 63,0-47-101,-11 6-4651,-15-3 322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50.241"/>
    </inkml:context>
    <inkml:brush xml:id="br0">
      <inkml:brushProperty name="width" value="0.1" units="cm"/>
      <inkml:brushProperty name="height" value="0.1" units="cm"/>
      <inkml:brushProperty name="color" value="#FFFFFF"/>
    </inkml:brush>
  </inkml:definitions>
  <inkml:trace contextRef="#ctx0" brushRef="#br0">0 1 5233,'0'0'7135,"1"0"-6991,-1 0 0,0 0 0,1-1 0,-1 1 0,0 0 0,1 0 1,-1 0-1,1 0 0,-1 0 0,0 0 0,1 0 0,-1 1 0,3 0 1297,-2 0-1297,66 96 4549,2-22-3506,-18-21-508,-32-32-500,28 24 1,-30-29-132,-14-14-47,0 0-1,-1 0 0,1 0 1,0-1-1,0 1 1,0-1-1,5 3 1,-6-4-17,20-6-119,11-27 151,-27 25-11,1 0-1,-1 0 0,11-7 0,184-119 10,-164 103-425,-29 24-1134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56.691"/>
    </inkml:context>
    <inkml:brush xml:id="br0">
      <inkml:brushProperty name="width" value="0.1" units="cm"/>
      <inkml:brushProperty name="height" value="0.1" units="cm"/>
      <inkml:brushProperty name="color" value="#FFFFFF"/>
    </inkml:brush>
  </inkml:definitions>
  <inkml:trace contextRef="#ctx0" brushRef="#br0">1 1 5633,'0'0'8037,"0"19"-5550,0 148 1623,0 83-3549,1-245 833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58.915"/>
    </inkml:context>
    <inkml:brush xml:id="br0">
      <inkml:brushProperty name="width" value="0.1" units="cm"/>
      <inkml:brushProperty name="height" value="0.1" units="cm"/>
      <inkml:brushProperty name="color" value="#FFFFFF"/>
    </inkml:brush>
  </inkml:definitions>
  <inkml:trace contextRef="#ctx0" brushRef="#br0">0 2 1432,'0'0'7139,"8"0"-6768,13-1-331,-3 0 1020,0 1 1,-1 1 0,29 3-1,-36-2-685,0-1-1,-1 0 0,15 0 1,66 3 966,-54 3-1178,137 1 3040,-171-8-3172,-1 0 72,4 0-52,-4 0 329</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5:59.892"/>
    </inkml:context>
    <inkml:brush xml:id="br0">
      <inkml:brushProperty name="width" value="0.1" units="cm"/>
      <inkml:brushProperty name="height" value="0.1" units="cm"/>
      <inkml:brushProperty name="color" value="#FFFFFF"/>
    </inkml:brush>
  </inkml:definitions>
  <inkml:trace contextRef="#ctx0" brushRef="#br0">3 1 4993,'0'0'5900,"0"3"-4964,-1 2-615,1-2 36,-1 1-1,1-1 1,0 1-1,0-1 1,0 1-1,0 0 1,1-1-1,-1 1 1,3 6-1,56 54 1261,15 24-261,-71-84-1262,0 1 0,-1-1 0,1 1 0,-1 0 0,0 0 0,0 0 0,-1 0 0,0 0 0,0 0 0,1 10 0,-1 59 256,-1-44-66,0 34 52,-1-62-336,1-1-1,0 0 1,0 0-1,0 1 0,-1-1 1,1 0-1,-1 0 0,1 0 1,-1 0-1,1 0 1,-1 1-1,0-1 0,0 0 1,1 0-1,-1-1 1,0 1-1,0 0 0,-2 2 1,-24 13-61,-1 2-116,-10 15-2586,7-2-3455,17-23 2942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14T17:06:08.010"/>
    </inkml:context>
    <inkml:brush xml:id="br0">
      <inkml:brushProperty name="width" value="0.1" units="cm"/>
      <inkml:brushProperty name="height" value="0.1" units="cm"/>
      <inkml:brushProperty name="color" value="#FFFFFF"/>
    </inkml:brush>
  </inkml:definitions>
  <inkml:trace contextRef="#ctx0" brushRef="#br0">117 1 1376,'0'0'6699,"-16"5"-5375,13-2-1053,0-1 0,0 1 0,0 0-1,0 0 1,1 1 0,-1-1 0,-2 6 0,-14 17 779,15-22-859,1 1 1,0 1-1,-1-1 1,2 0-1,-1 1 1,1 0-1,-1-1 1,2 1-1,-1 0 1,-1 10-1,1-7-115,-1 1 0,1-1 0,-6 10 0,5-10-34,1 1 1,0-1-1,0 0 0,1 1 1,0 0-1,1-1 1,0 1-1,2 17 0,0 8 52,-2 105 707,0-139-759,0 1 1,1 0-1,-1-1 0,1 1 0,0 0 1,-1-1-1,1 1 0,0-1 0,0 1 0,0-1 1,0 1-1,0-1 0,0 0 0,0 1 1,1-1-1,-1 0 0,1 0 0,-1 0 1,3 2-1,39 19 660,-18-10-415,-23-10-240,0 0 0,1 0 0,-1 0 0,0 0-1,0 0 1,0 0 0,0 0 0,0 1 0,-1-1 0,2 4 0,-2-6-95,-1 1 0,0-1 0,1 1 0,-1-1 0,0 1 0,1-1 1,-1 0-1,1 1 0,-1-1 0,1 0 0,-1 1 0,1-1 0,-1 0 0,1 0 0,-1 1 0,1-1 0,-1 0 0,1 0 0,-1 0 1,1 0-1,-1 0 0,1 0 0,0 0 0,-1 0 0,1 0 0,22 2-2255,-15-2 698,1 3-1875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4"/>
    </inkml:context>
    <inkml:brush xml:id="br0">
      <inkml:brushProperty name="width" value="0.1" units="cm"/>
      <inkml:brushProperty name="height" value="0.1" units="cm"/>
      <inkml:brushProperty name="color" value="#767171"/>
    </inkml:brush>
  </inkml:definitions>
  <inkml:trace contextRef="#ctx0" brushRef="#br0">1 5 7818,'1'-5'14086,"-1"5"-14041,9 14-21,1 0 1,0-1 0,1-1 0,0 0 0,1 0-1,0-1 1,20 13 0,4 6 17,47 34-34,-55-44-12,2-1 0,40 18 0,-70-36 4,1-1-1,0 1 1,-1-1 0,1 1 0,0-1 0,0 1 0,-1-1-1,1 0 1,0 1 0,0-1 0,0 0 0,-1 1 0,1-1-1,0 0 1,0 0 0,0 0 0,0 0 0,0 0 0,0 0-1,-1 0 1,1 0 0,0 0 0,0-1 0,1 1 0,-2 0 2,0 3 4,25-3-3003,30 0-1473,-31 0 170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5"/>
    </inkml:context>
    <inkml:brush xml:id="br0">
      <inkml:brushProperty name="width" value="0.1" units="cm"/>
      <inkml:brushProperty name="height" value="0.1" units="cm"/>
      <inkml:brushProperty name="color" value="#767171"/>
    </inkml:brush>
  </inkml:definitions>
  <inkml:trace contextRef="#ctx0" brushRef="#br0">625 0 696,'0'0'9828,"-14"5"-9026,1 0-603,-1-1 64,-1 2 1,1 0 0,0 0 0,-24 16 0,3 4 312,-34 32 0,-16 13 292,51-45-343,-56 58 0,63-57-600,-2 0-1,0-2 1,-39 25 0,41-35-3070,18-10 67</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9T00:15:22.116"/>
    </inkml:context>
    <inkml:brush xml:id="br0">
      <inkml:brushProperty name="width" value="0.1" units="cm"/>
      <inkml:brushProperty name="height" value="0.1" units="cm"/>
      <inkml:brushProperty name="color" value="#767171"/>
    </inkml:brush>
  </inkml:definitions>
  <inkml:trace contextRef="#ctx0" brushRef="#br0">107 36 2513,'0'0'7062,"6"-5"-6671,2-2-180,-5 3-17,1 1-1,-1 0 0,1 1 0,0-1 1,8-4-1,-12 7-125,1 0 0,-1-1 0,0 1 0,1 0 0,-1 0 0,0 0 1,1 0-1,-1 0 0,0 0 0,1 0 0,-1-1 0,1 1 0,-1 0 0,0 0 0,1 0 0,-1 0 0,0 1 0,1-1 0,-1 0 0,1 0 0,-1 0 0,0 0 0,1 0 1,-1 0-1,0 0 0,1 1 0,-1-1 0,0 0 0,1 0 0,-1 1 0,0-1 0,1 0 0,4 16 696,-5 29-912,-1-31 483,1 229 764,10-243-1199,9 0 150,37-2 55,-52 2-96,1-1-1,-1 0 1,0-1-1,1 1 1,-1-1-1,0 1 1,0-1-1,0 0 1,0-1-1,6-4 1,-1-1-1,0 0 1,-1-1-1,0 0 0,-1 0 0,12-19 1,22-56-42,-38 77 45,12-46-20,-11 41-165,-1 1-1,0-1 0,-1 0 1,1-16-1,13 470 798,-2-149 91,-14-290-706,-1 1-1,1-1 1,-1 0 0,0 0-1,0 0 1,0 0-1,0 0 1,0 0 0,-1 0-1,1 0 1,-1 0 0,0-1-1,0 1 1,-2 2-1,-38 34 120,28-27-82,-1 0-8,-1-1 0,0 0 0,0-1 0,-1 0 0,-1-2 0,1 0 0,-1-1 0,0-1 0,-32 7 0,17-6-51,-1-2 0,1-1 0,-47-1 0,79-3 6,1 0-1,-1-1 1,1 1-1,-1 0 1,1 0 0,-1-1-1,1 1 1,-1 0 0,1-1-1,-1 1 1,1 0-1,0-1 1,-1 1 0,1-1-1,0 1 1,-1-1-1,1 1 1,0 0 0,-1-1-1,1 1 1,0-1 0,0 0-1,0 1 1,0-1-1,-1 1 1,1-1 0,0 1-1,0-1 1,0 1 0,0-1-1,0 0 1,1-26-234,-1 17 153,-1-5 30,1 10 54,0-1 0,0 1 0,0 0 1,0 0-1,1-1 0,0 1 0,0 0 0,0 0 0,3-9 0,7 0 9,-1 0 0,2 0 0,0 1 0,0 0 0,1 1 0,16-12 0,-27 23-5,57-46 56,3 3-1,128-69 1,148-42-1072,-289 135-1837,-28 4-2585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26/05/2026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a:t>
            </a:fld>
            <a:endParaRPr lang="en-150"/>
          </a:p>
        </p:txBody>
      </p:sp>
    </p:spTree>
    <p:extLst>
      <p:ext uri="{BB962C8B-B14F-4D97-AF65-F5344CB8AC3E}">
        <p14:creationId xmlns:p14="http://schemas.microsoft.com/office/powerpoint/2010/main" val="2746735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a:t>
            </a:fld>
            <a:endParaRPr lang="en-150"/>
          </a:p>
        </p:txBody>
      </p:sp>
    </p:spTree>
    <p:extLst>
      <p:ext uri="{BB962C8B-B14F-4D97-AF65-F5344CB8AC3E}">
        <p14:creationId xmlns:p14="http://schemas.microsoft.com/office/powerpoint/2010/main" val="4187055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a:t>
            </a:fld>
            <a:endParaRPr lang="en-150"/>
          </a:p>
        </p:txBody>
      </p:sp>
    </p:spTree>
    <p:extLst>
      <p:ext uri="{BB962C8B-B14F-4D97-AF65-F5344CB8AC3E}">
        <p14:creationId xmlns:p14="http://schemas.microsoft.com/office/powerpoint/2010/main" val="837807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E4E05-AA5B-6A34-089F-CF3383B0D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32B6C-9F4B-8C17-6758-93D079A43F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1980DA-5334-502E-AE44-AF80616183B6}"/>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6196F4D9-6095-4DC2-BC21-B373125FD384}"/>
              </a:ext>
            </a:extLst>
          </p:cNvPr>
          <p:cNvSpPr>
            <a:spLocks noGrp="1"/>
          </p:cNvSpPr>
          <p:nvPr>
            <p:ph type="sldNum" sz="quarter" idx="5"/>
          </p:nvPr>
        </p:nvSpPr>
        <p:spPr/>
        <p:txBody>
          <a:bodyPr/>
          <a:lstStyle/>
          <a:p>
            <a:fld id="{FCC5A144-ACD4-49F8-A22E-466100B0314C}" type="slidenum">
              <a:rPr lang="en-150" smtClean="0"/>
              <a:t>6</a:t>
            </a:fld>
            <a:endParaRPr lang="en-150"/>
          </a:p>
        </p:txBody>
      </p:sp>
    </p:spTree>
    <p:extLst>
      <p:ext uri="{BB962C8B-B14F-4D97-AF65-F5344CB8AC3E}">
        <p14:creationId xmlns:p14="http://schemas.microsoft.com/office/powerpoint/2010/main" val="1946660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198BC-F471-C195-9A11-2CB71AD7B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9DB0CF-232D-F9F6-A817-21D7ED937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A82F52-887B-9C7D-F0A0-3094D3A0AB8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06FCD0B3-CF44-456B-BFC4-686BFA51627B}"/>
              </a:ext>
            </a:extLst>
          </p:cNvPr>
          <p:cNvSpPr>
            <a:spLocks noGrp="1"/>
          </p:cNvSpPr>
          <p:nvPr>
            <p:ph type="sldNum" sz="quarter" idx="5"/>
          </p:nvPr>
        </p:nvSpPr>
        <p:spPr/>
        <p:txBody>
          <a:bodyPr/>
          <a:lstStyle/>
          <a:p>
            <a:fld id="{FCC5A144-ACD4-49F8-A22E-466100B0314C}" type="slidenum">
              <a:rPr lang="en-150" smtClean="0"/>
              <a:t>7</a:t>
            </a:fld>
            <a:endParaRPr lang="en-150"/>
          </a:p>
        </p:txBody>
      </p:sp>
    </p:spTree>
    <p:extLst>
      <p:ext uri="{BB962C8B-B14F-4D97-AF65-F5344CB8AC3E}">
        <p14:creationId xmlns:p14="http://schemas.microsoft.com/office/powerpoint/2010/main" val="3758780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F225E-9ABA-DE34-BE17-E99F10B2E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69B734-8B69-D0CE-4BC3-51FEA5E54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5BF1D1-B369-272C-B364-6749F83B87AA}"/>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D5820865-D105-B64E-5CA4-751BAAA9606D}"/>
              </a:ext>
            </a:extLst>
          </p:cNvPr>
          <p:cNvSpPr>
            <a:spLocks noGrp="1"/>
          </p:cNvSpPr>
          <p:nvPr>
            <p:ph type="sldNum" sz="quarter" idx="5"/>
          </p:nvPr>
        </p:nvSpPr>
        <p:spPr/>
        <p:txBody>
          <a:bodyPr/>
          <a:lstStyle/>
          <a:p>
            <a:fld id="{FCC5A144-ACD4-49F8-A22E-466100B0314C}" type="slidenum">
              <a:rPr lang="en-150" smtClean="0"/>
              <a:t>8</a:t>
            </a:fld>
            <a:endParaRPr lang="en-150"/>
          </a:p>
        </p:txBody>
      </p:sp>
    </p:spTree>
    <p:extLst>
      <p:ext uri="{BB962C8B-B14F-4D97-AF65-F5344CB8AC3E}">
        <p14:creationId xmlns:p14="http://schemas.microsoft.com/office/powerpoint/2010/main" val="290310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9</a:t>
            </a:fld>
            <a:endParaRPr lang="en-150"/>
          </a:p>
        </p:txBody>
      </p:sp>
    </p:spTree>
    <p:extLst>
      <p:ext uri="{BB962C8B-B14F-4D97-AF65-F5344CB8AC3E}">
        <p14:creationId xmlns:p14="http://schemas.microsoft.com/office/powerpoint/2010/main" val="376986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10</a:t>
            </a:fld>
            <a:endParaRPr lang="en-150"/>
          </a:p>
        </p:txBody>
      </p:sp>
    </p:spTree>
    <p:extLst>
      <p:ext uri="{BB962C8B-B14F-4D97-AF65-F5344CB8AC3E}">
        <p14:creationId xmlns:p14="http://schemas.microsoft.com/office/powerpoint/2010/main" val="1655460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11</a:t>
            </a:fld>
            <a:endParaRPr lang="en-150"/>
          </a:p>
        </p:txBody>
      </p:sp>
    </p:spTree>
    <p:extLst>
      <p:ext uri="{BB962C8B-B14F-4D97-AF65-F5344CB8AC3E}">
        <p14:creationId xmlns:p14="http://schemas.microsoft.com/office/powerpoint/2010/main" val="4152181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12</a:t>
            </a:fld>
            <a:endParaRPr lang="en-150"/>
          </a:p>
        </p:txBody>
      </p:sp>
    </p:spTree>
    <p:extLst>
      <p:ext uri="{BB962C8B-B14F-4D97-AF65-F5344CB8AC3E}">
        <p14:creationId xmlns:p14="http://schemas.microsoft.com/office/powerpoint/2010/main" val="369447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13</a:t>
            </a:fld>
            <a:endParaRPr lang="en-150"/>
          </a:p>
        </p:txBody>
      </p:sp>
    </p:spTree>
    <p:extLst>
      <p:ext uri="{BB962C8B-B14F-4D97-AF65-F5344CB8AC3E}">
        <p14:creationId xmlns:p14="http://schemas.microsoft.com/office/powerpoint/2010/main" val="464546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14</a:t>
            </a:fld>
            <a:endParaRPr lang="en-150"/>
          </a:p>
        </p:txBody>
      </p:sp>
    </p:spTree>
    <p:extLst>
      <p:ext uri="{BB962C8B-B14F-4D97-AF65-F5344CB8AC3E}">
        <p14:creationId xmlns:p14="http://schemas.microsoft.com/office/powerpoint/2010/main" val="4178663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15</a:t>
            </a:fld>
            <a:endParaRPr lang="en-150"/>
          </a:p>
        </p:txBody>
      </p:sp>
    </p:spTree>
    <p:extLst>
      <p:ext uri="{BB962C8B-B14F-4D97-AF65-F5344CB8AC3E}">
        <p14:creationId xmlns:p14="http://schemas.microsoft.com/office/powerpoint/2010/main" val="3185849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16</a:t>
            </a:fld>
            <a:endParaRPr lang="en-150"/>
          </a:p>
        </p:txBody>
      </p:sp>
    </p:spTree>
    <p:extLst>
      <p:ext uri="{BB962C8B-B14F-4D97-AF65-F5344CB8AC3E}">
        <p14:creationId xmlns:p14="http://schemas.microsoft.com/office/powerpoint/2010/main" val="3336822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2655476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4092263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26/05/2026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4.png"/><Relationship Id="rId18" Type="http://schemas.openxmlformats.org/officeDocument/2006/relationships/image" Target="../media/image9.png"/><Relationship Id="rId3" Type="http://schemas.openxmlformats.org/officeDocument/2006/relationships/image" Target="../media/image173.png"/><Relationship Id="rId21" Type="http://schemas.openxmlformats.org/officeDocument/2006/relationships/image" Target="../media/image12.png"/><Relationship Id="rId7" Type="http://schemas.openxmlformats.org/officeDocument/2006/relationships/customXml" Target="../ink/ink2.xml"/><Relationship Id="rId12" Type="http://schemas.openxmlformats.org/officeDocument/2006/relationships/image" Target="../media/image179.png"/><Relationship Id="rId17" Type="http://schemas.openxmlformats.org/officeDocument/2006/relationships/image" Target="../media/image8.png"/><Relationship Id="rId2" Type="http://schemas.openxmlformats.org/officeDocument/2006/relationships/notesSlide" Target="../notesSlides/notesSlide8.xml"/><Relationship Id="rId16" Type="http://schemas.openxmlformats.org/officeDocument/2006/relationships/image" Target="../media/image7.png"/><Relationship Id="rId20"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75.png"/><Relationship Id="rId11" Type="http://schemas.openxmlformats.org/officeDocument/2006/relationships/image" Target="../media/image178.png"/><Relationship Id="rId5" Type="http://schemas.openxmlformats.org/officeDocument/2006/relationships/customXml" Target="../ink/ink1.xml"/><Relationship Id="rId15" Type="http://schemas.openxmlformats.org/officeDocument/2006/relationships/image" Target="../media/image6.png"/><Relationship Id="rId10" Type="http://schemas.openxmlformats.org/officeDocument/2006/relationships/image" Target="../media/image177.png"/><Relationship Id="rId19" Type="http://schemas.openxmlformats.org/officeDocument/2006/relationships/image" Target="../media/image10.png"/><Relationship Id="rId4" Type="http://schemas.openxmlformats.org/officeDocument/2006/relationships/image" Target="../media/image174.png"/><Relationship Id="rId9" Type="http://schemas.openxmlformats.org/officeDocument/2006/relationships/customXml" Target="../ink/ink3.xml"/><Relationship Id="rId14" Type="http://schemas.openxmlformats.org/officeDocument/2006/relationships/image" Target="../media/image5.png"/><Relationship Id="rId22"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79.png"/><Relationship Id="rId3" Type="http://schemas.openxmlformats.org/officeDocument/2006/relationships/image" Target="../media/image173.png"/><Relationship Id="rId7" Type="http://schemas.openxmlformats.org/officeDocument/2006/relationships/customXml" Target="../ink/ink5.xml"/><Relationship Id="rId12" Type="http://schemas.openxmlformats.org/officeDocument/2006/relationships/image" Target="../media/image178.png"/><Relationship Id="rId17" Type="http://schemas.openxmlformats.org/officeDocument/2006/relationships/image" Target="../media/image16.png"/><Relationship Id="rId2" Type="http://schemas.openxmlformats.org/officeDocument/2006/relationships/notesSlide" Target="../notesSlides/notesSlide9.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75.png"/><Relationship Id="rId11" Type="http://schemas.openxmlformats.org/officeDocument/2006/relationships/image" Target="../media/image190.png"/><Relationship Id="rId5" Type="http://schemas.openxmlformats.org/officeDocument/2006/relationships/customXml" Target="../ink/ink4.xml"/><Relationship Id="rId15" Type="http://schemas.openxmlformats.org/officeDocument/2006/relationships/image" Target="../media/image13.png"/><Relationship Id="rId10" Type="http://schemas.openxmlformats.org/officeDocument/2006/relationships/image" Target="../media/image177.png"/><Relationship Id="rId4" Type="http://schemas.openxmlformats.org/officeDocument/2006/relationships/image" Target="../media/image174.png"/><Relationship Id="rId9" Type="http://schemas.openxmlformats.org/officeDocument/2006/relationships/customXml" Target="../ink/ink6.xml"/><Relationship Id="rId1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7.png"/><Relationship Id="rId21" Type="http://schemas.openxmlformats.org/officeDocument/2006/relationships/image" Target="../media/image32.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10.xml"/><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197.png"/><Relationship Id="rId11" Type="http://schemas.openxmlformats.org/officeDocument/2006/relationships/image" Target="../media/image22.png"/><Relationship Id="rId5" Type="http://schemas.openxmlformats.org/officeDocument/2006/relationships/image" Target="../media/image19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95.png"/><Relationship Id="rId9" Type="http://schemas.openxmlformats.org/officeDocument/2006/relationships/image" Target="../media/image20.png"/><Relationship Id="rId1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image" Target="../media/image33.png"/><Relationship Id="rId21" Type="http://schemas.openxmlformats.org/officeDocument/2006/relationships/image" Target="../media/image43.png"/><Relationship Id="rId7" Type="http://schemas.openxmlformats.org/officeDocument/2006/relationships/image" Target="../media/image18.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11.xml"/><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image" Target="../media/image220.png"/><Relationship Id="rId11" Type="http://schemas.openxmlformats.org/officeDocument/2006/relationships/image" Target="../media/image221.png"/><Relationship Id="rId24" Type="http://schemas.openxmlformats.org/officeDocument/2006/relationships/image" Target="../media/image46.png"/><Relationship Id="rId5" Type="http://schemas.openxmlformats.org/officeDocument/2006/relationships/image" Target="../media/image219.png"/><Relationship Id="rId15" Type="http://schemas.openxmlformats.org/officeDocument/2006/relationships/image" Target="../media/image37.png"/><Relationship Id="rId23" Type="http://schemas.openxmlformats.org/officeDocument/2006/relationships/image" Target="../media/image45.png"/><Relationship Id="rId10" Type="http://schemas.openxmlformats.org/officeDocument/2006/relationships/image" Target="../media/image23.png"/><Relationship Id="rId19" Type="http://schemas.openxmlformats.org/officeDocument/2006/relationships/image" Target="../media/image41.png"/><Relationship Id="rId4" Type="http://schemas.openxmlformats.org/officeDocument/2006/relationships/image" Target="../media/image218.png"/><Relationship Id="rId9" Type="http://schemas.openxmlformats.org/officeDocument/2006/relationships/image" Target="../media/image20.png"/><Relationship Id="rId14" Type="http://schemas.openxmlformats.org/officeDocument/2006/relationships/image" Target="../media/image36.png"/><Relationship Id="rId22" Type="http://schemas.openxmlformats.org/officeDocument/2006/relationships/image" Target="../media/image44.png"/></Relationships>
</file>

<file path=ppt/slides/_rels/slide13.xml.rels><?xml version="1.0" encoding="UTF-8" standalone="yes"?>
<Relationships xmlns="http://schemas.openxmlformats.org/package/2006/relationships"><Relationship Id="rId13" Type="http://schemas.openxmlformats.org/officeDocument/2006/relationships/image" Target="../media/image2220.png"/><Relationship Id="rId18" Type="http://schemas.openxmlformats.org/officeDocument/2006/relationships/image" Target="../media/image48.png"/><Relationship Id="rId26" Type="http://schemas.openxmlformats.org/officeDocument/2006/relationships/image" Target="../media/image56.png"/><Relationship Id="rId39" Type="http://schemas.openxmlformats.org/officeDocument/2006/relationships/image" Target="../media/image2430.png"/><Relationship Id="rId21" Type="http://schemas.openxmlformats.org/officeDocument/2006/relationships/image" Target="../media/image51.png"/><Relationship Id="rId34" Type="http://schemas.openxmlformats.org/officeDocument/2006/relationships/customXml" Target="../ink/ink11.xml"/><Relationship Id="rId42" Type="http://schemas.openxmlformats.org/officeDocument/2006/relationships/customXml" Target="../ink/ink15.xml"/><Relationship Id="rId7" Type="http://schemas.openxmlformats.org/officeDocument/2006/relationships/customXml" Target="../ink/ink8.xml"/><Relationship Id="rId2" Type="http://schemas.openxmlformats.org/officeDocument/2006/relationships/notesSlide" Target="../notesSlides/notesSlide12.xml"/><Relationship Id="rId16" Type="http://schemas.openxmlformats.org/officeDocument/2006/relationships/image" Target="../media/image2250.png"/><Relationship Id="rId20" Type="http://schemas.openxmlformats.org/officeDocument/2006/relationships/image" Target="../media/image50.png"/><Relationship Id="rId41" Type="http://schemas.openxmlformats.org/officeDocument/2006/relationships/image" Target="../media/image2440.png"/><Relationship Id="rId1" Type="http://schemas.openxmlformats.org/officeDocument/2006/relationships/slideLayout" Target="../slideLayouts/slideLayout1.xml"/><Relationship Id="rId6" Type="http://schemas.openxmlformats.org/officeDocument/2006/relationships/image" Target="../media/image2140.png"/><Relationship Id="rId11" Type="http://schemas.openxmlformats.org/officeDocument/2006/relationships/image" Target="../media/image2160.png"/><Relationship Id="rId24" Type="http://schemas.openxmlformats.org/officeDocument/2006/relationships/image" Target="../media/image54.png"/><Relationship Id="rId37" Type="http://schemas.openxmlformats.org/officeDocument/2006/relationships/image" Target="../media/image2420.png"/><Relationship Id="rId40" Type="http://schemas.openxmlformats.org/officeDocument/2006/relationships/customXml" Target="../ink/ink14.xml"/><Relationship Id="rId45" Type="http://schemas.openxmlformats.org/officeDocument/2006/relationships/image" Target="../media/image58.png"/><Relationship Id="rId5" Type="http://schemas.openxmlformats.org/officeDocument/2006/relationships/customXml" Target="../ink/ink7.xml"/><Relationship Id="rId15" Type="http://schemas.openxmlformats.org/officeDocument/2006/relationships/image" Target="../media/image2240.png"/><Relationship Id="rId23" Type="http://schemas.openxmlformats.org/officeDocument/2006/relationships/image" Target="../media/image53.png"/><Relationship Id="rId36" Type="http://schemas.openxmlformats.org/officeDocument/2006/relationships/customXml" Target="../ink/ink12.xml"/><Relationship Id="rId10" Type="http://schemas.openxmlformats.org/officeDocument/2006/relationships/image" Target="../media/image1770.png"/><Relationship Id="rId19" Type="http://schemas.openxmlformats.org/officeDocument/2006/relationships/image" Target="../media/image49.png"/><Relationship Id="rId44" Type="http://schemas.openxmlformats.org/officeDocument/2006/relationships/image" Target="../media/image57.png"/><Relationship Id="rId4" Type="http://schemas.openxmlformats.org/officeDocument/2006/relationships/image" Target="../media/image2130.png"/><Relationship Id="rId9" Type="http://schemas.openxmlformats.org/officeDocument/2006/relationships/customXml" Target="../ink/ink9.xml"/><Relationship Id="rId14" Type="http://schemas.openxmlformats.org/officeDocument/2006/relationships/image" Target="../media/image2230.png"/><Relationship Id="rId22" Type="http://schemas.openxmlformats.org/officeDocument/2006/relationships/image" Target="../media/image52.png"/><Relationship Id="rId27" Type="http://schemas.openxmlformats.org/officeDocument/2006/relationships/customXml" Target="../ink/ink10.xml"/><Relationship Id="rId35" Type="http://schemas.openxmlformats.org/officeDocument/2006/relationships/image" Target="../media/image2410.png"/><Relationship Id="rId43" Type="http://schemas.openxmlformats.org/officeDocument/2006/relationships/image" Target="../media/image2450.png"/><Relationship Id="rId8" Type="http://schemas.openxmlformats.org/officeDocument/2006/relationships/image" Target="../media/image2150.png"/><Relationship Id="rId3" Type="http://schemas.openxmlformats.org/officeDocument/2006/relationships/image" Target="../media/image47.png"/><Relationship Id="rId12" Type="http://schemas.openxmlformats.org/officeDocument/2006/relationships/image" Target="../media/image2170.png"/><Relationship Id="rId17" Type="http://schemas.openxmlformats.org/officeDocument/2006/relationships/image" Target="../media/image18.png"/><Relationship Id="rId25" Type="http://schemas.openxmlformats.org/officeDocument/2006/relationships/image" Target="../media/image55.png"/><Relationship Id="rId33" Type="http://schemas.openxmlformats.org/officeDocument/2006/relationships/image" Target="../media/image2400.png"/><Relationship Id="rId38" Type="http://schemas.openxmlformats.org/officeDocument/2006/relationships/customXml" Target="../ink/ink13.xml"/><Relationship Id="rId46" Type="http://schemas.openxmlformats.org/officeDocument/2006/relationships/image" Target="../media/image59.png"/></Relationships>
</file>

<file path=ppt/slides/_rels/slide14.xml.rels><?xml version="1.0" encoding="UTF-8" standalone="yes"?>
<Relationships xmlns="http://schemas.openxmlformats.org/package/2006/relationships"><Relationship Id="rId13" Type="http://schemas.openxmlformats.org/officeDocument/2006/relationships/image" Target="../media/image2230.png"/><Relationship Id="rId18" Type="http://schemas.openxmlformats.org/officeDocument/2006/relationships/image" Target="../media/image56.png"/><Relationship Id="rId26" Type="http://schemas.openxmlformats.org/officeDocument/2006/relationships/image" Target="../media/image67.png"/><Relationship Id="rId3" Type="http://schemas.openxmlformats.org/officeDocument/2006/relationships/image" Target="../media/image2130.png"/><Relationship Id="rId21" Type="http://schemas.openxmlformats.org/officeDocument/2006/relationships/image" Target="../media/image62.png"/><Relationship Id="rId34" Type="http://schemas.openxmlformats.org/officeDocument/2006/relationships/image" Target="../media/image72.png"/><Relationship Id="rId7" Type="http://schemas.openxmlformats.org/officeDocument/2006/relationships/image" Target="../media/image2150.png"/><Relationship Id="rId12" Type="http://schemas.openxmlformats.org/officeDocument/2006/relationships/image" Target="../media/image2220.png"/><Relationship Id="rId17" Type="http://schemas.openxmlformats.org/officeDocument/2006/relationships/image" Target="../media/image55.png"/><Relationship Id="rId25" Type="http://schemas.openxmlformats.org/officeDocument/2006/relationships/image" Target="../media/image66.png"/><Relationship Id="rId33" Type="http://schemas.openxmlformats.org/officeDocument/2006/relationships/image" Target="../media/image50.png"/><Relationship Id="rId2" Type="http://schemas.openxmlformats.org/officeDocument/2006/relationships/notesSlide" Target="../notesSlides/notesSlide13.xml"/><Relationship Id="rId16" Type="http://schemas.openxmlformats.org/officeDocument/2006/relationships/image" Target="../media/image59.png"/><Relationship Id="rId20" Type="http://schemas.openxmlformats.org/officeDocument/2006/relationships/image" Target="../media/image61.png"/><Relationship Id="rId29"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customXml" Target="../ink/ink17.xml"/><Relationship Id="rId11" Type="http://schemas.openxmlformats.org/officeDocument/2006/relationships/image" Target="../media/image2170.png"/><Relationship Id="rId24" Type="http://schemas.openxmlformats.org/officeDocument/2006/relationships/image" Target="../media/image65.png"/><Relationship Id="rId32" Type="http://schemas.openxmlformats.org/officeDocument/2006/relationships/image" Target="../media/image58.png"/><Relationship Id="rId5" Type="http://schemas.openxmlformats.org/officeDocument/2006/relationships/image" Target="../media/image2140.png"/><Relationship Id="rId15" Type="http://schemas.openxmlformats.org/officeDocument/2006/relationships/image" Target="../media/image2250.png"/><Relationship Id="rId23" Type="http://schemas.openxmlformats.org/officeDocument/2006/relationships/image" Target="../media/image64.png"/><Relationship Id="rId28" Type="http://schemas.openxmlformats.org/officeDocument/2006/relationships/image" Target="../media/image69.png"/><Relationship Id="rId10" Type="http://schemas.openxmlformats.org/officeDocument/2006/relationships/image" Target="../media/image2160.png"/><Relationship Id="rId19" Type="http://schemas.openxmlformats.org/officeDocument/2006/relationships/image" Target="../media/image60.png"/><Relationship Id="rId31" Type="http://schemas.openxmlformats.org/officeDocument/2006/relationships/image" Target="../media/image57.png"/><Relationship Id="rId4" Type="http://schemas.openxmlformats.org/officeDocument/2006/relationships/customXml" Target="../ink/ink16.xml"/><Relationship Id="rId9" Type="http://schemas.openxmlformats.org/officeDocument/2006/relationships/image" Target="../media/image2460.png"/><Relationship Id="rId14" Type="http://schemas.openxmlformats.org/officeDocument/2006/relationships/image" Target="../media/image2240.png"/><Relationship Id="rId22" Type="http://schemas.openxmlformats.org/officeDocument/2006/relationships/image" Target="../media/image63.png"/><Relationship Id="rId27" Type="http://schemas.openxmlformats.org/officeDocument/2006/relationships/image" Target="../media/image68.png"/><Relationship Id="rId30" Type="http://schemas.openxmlformats.org/officeDocument/2006/relationships/image" Target="../media/image71.png"/><Relationship Id="rId35" Type="http://schemas.openxmlformats.org/officeDocument/2006/relationships/image" Target="../media/image73.png"/><Relationship Id="rId8" Type="http://schemas.openxmlformats.org/officeDocument/2006/relationships/customXml" Target="../ink/ink18.xml"/></Relationships>
</file>

<file path=ppt/slides/_rels/slide15.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3" Type="http://schemas.openxmlformats.org/officeDocument/2006/relationships/image" Target="../media/image74.png"/><Relationship Id="rId7" Type="http://schemas.openxmlformats.org/officeDocument/2006/relationships/image" Target="../media/image2390.png"/><Relationship Id="rId12" Type="http://schemas.openxmlformats.org/officeDocument/2006/relationships/image" Target="../media/image79.png"/><Relationship Id="rId2" Type="http://schemas.openxmlformats.org/officeDocument/2006/relationships/notesSlide" Target="../notesSlides/notesSlide14.xml"/><Relationship Id="rId16"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2380.png"/><Relationship Id="rId11" Type="http://schemas.openxmlformats.org/officeDocument/2006/relationships/image" Target="../media/image78.png"/><Relationship Id="rId5" Type="http://schemas.openxmlformats.org/officeDocument/2006/relationships/image" Target="../media/image2370.png"/><Relationship Id="rId15" Type="http://schemas.openxmlformats.org/officeDocument/2006/relationships/image" Target="../media/image82.png"/><Relationship Id="rId10" Type="http://schemas.openxmlformats.org/officeDocument/2006/relationships/image" Target="../media/image77.png"/><Relationship Id="rId4" Type="http://schemas.openxmlformats.org/officeDocument/2006/relationships/image" Target="../media/image2360.png"/><Relationship Id="rId9" Type="http://schemas.openxmlformats.org/officeDocument/2006/relationships/image" Target="../media/image76.png"/><Relationship Id="rId14" Type="http://schemas.openxmlformats.org/officeDocument/2006/relationships/image" Target="../media/image8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14</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 name="Subtitle 2">
            <a:extLst>
              <a:ext uri="{FF2B5EF4-FFF2-40B4-BE49-F238E27FC236}">
                <a16:creationId xmlns:a16="http://schemas.microsoft.com/office/drawing/2014/main" id="{D2D7B0F9-31B2-8798-F1BB-A2AE9280FA1A}"/>
              </a:ext>
            </a:extLst>
          </p:cNvPr>
          <p:cNvSpPr txBox="1">
            <a:spLocks/>
          </p:cNvSpPr>
          <p:nvPr/>
        </p:nvSpPr>
        <p:spPr>
          <a:xfrm>
            <a:off x="2748516" y="694294"/>
            <a:ext cx="6694967"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Ισορροπία</a:t>
            </a:r>
            <a:endParaRPr lang="en-US" dirty="0">
              <a:solidFill>
                <a:schemeClr val="bg1"/>
              </a:solidFill>
            </a:endParaRPr>
          </a:p>
          <a:p>
            <a:pPr algn="just"/>
            <a:endParaRPr lang="en-US" dirty="0">
              <a:solidFill>
                <a:schemeClr val="bg1"/>
              </a:solidFill>
            </a:endParaRPr>
          </a:p>
          <a:p>
            <a:pPr algn="just"/>
            <a:endParaRPr lang="el-GR" dirty="0">
              <a:solidFill>
                <a:schemeClr val="bg1"/>
              </a:solidFill>
            </a:endParaRPr>
          </a:p>
        </p:txBody>
      </p:sp>
      <p:pic>
        <p:nvPicPr>
          <p:cNvPr id="3" name="Picture 2">
            <a:extLst>
              <a:ext uri="{FF2B5EF4-FFF2-40B4-BE49-F238E27FC236}">
                <a16:creationId xmlns:a16="http://schemas.microsoft.com/office/drawing/2014/main" id="{AA6CE1BB-35E7-08A1-7636-3C1D2863E5FC}"/>
              </a:ext>
            </a:extLst>
          </p:cNvPr>
          <p:cNvPicPr>
            <a:picLocks noChangeAspect="1"/>
          </p:cNvPicPr>
          <p:nvPr/>
        </p:nvPicPr>
        <p:blipFill>
          <a:blip r:embed="rId3"/>
          <a:stretch>
            <a:fillRect/>
          </a:stretch>
        </p:blipFill>
        <p:spPr>
          <a:xfrm>
            <a:off x="2542615" y="1201039"/>
            <a:ext cx="7106767" cy="4203514"/>
          </a:xfrm>
          <a:prstGeom prst="rect">
            <a:avLst/>
          </a:prstGeom>
        </p:spPr>
      </p:pic>
    </p:spTree>
    <p:extLst>
      <p:ext uri="{BB962C8B-B14F-4D97-AF65-F5344CB8AC3E}">
        <p14:creationId xmlns:p14="http://schemas.microsoft.com/office/powerpoint/2010/main" val="4047559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5CAEBACC-221C-A304-AB13-22C8C3EC8C1C}"/>
              </a:ext>
            </a:extLst>
          </p:cNvPr>
          <p:cNvSpPr txBox="1">
            <a:spLocks/>
          </p:cNvSpPr>
          <p:nvPr/>
        </p:nvSpPr>
        <p:spPr>
          <a:xfrm>
            <a:off x="2748516" y="694294"/>
            <a:ext cx="6694967"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Κίνηση κατά τον άξονα χ</a:t>
            </a:r>
            <a:endParaRPr lang="en-US" dirty="0">
              <a:solidFill>
                <a:schemeClr val="bg1"/>
              </a:solidFill>
            </a:endParaRPr>
          </a:p>
          <a:p>
            <a:pPr algn="just"/>
            <a:endParaRPr lang="en-US" dirty="0">
              <a:solidFill>
                <a:schemeClr val="bg1"/>
              </a:solidFill>
            </a:endParaRPr>
          </a:p>
          <a:p>
            <a:pPr algn="just"/>
            <a:endParaRPr lang="el-GR" dirty="0">
              <a:solidFill>
                <a:schemeClr val="bg1"/>
              </a:solidFill>
            </a:endParaRPr>
          </a:p>
        </p:txBody>
      </p:sp>
      <p:pic>
        <p:nvPicPr>
          <p:cNvPr id="4" name="Picture 3">
            <a:extLst>
              <a:ext uri="{FF2B5EF4-FFF2-40B4-BE49-F238E27FC236}">
                <a16:creationId xmlns:a16="http://schemas.microsoft.com/office/drawing/2014/main" id="{0DECBDAE-55EE-64AA-F334-9DE605751BC8}"/>
              </a:ext>
            </a:extLst>
          </p:cNvPr>
          <p:cNvPicPr>
            <a:picLocks noChangeAspect="1"/>
          </p:cNvPicPr>
          <p:nvPr/>
        </p:nvPicPr>
        <p:blipFill>
          <a:blip r:embed="rId3"/>
          <a:stretch>
            <a:fillRect/>
          </a:stretch>
        </p:blipFill>
        <p:spPr>
          <a:xfrm>
            <a:off x="1472962" y="1463574"/>
            <a:ext cx="9246075" cy="3930852"/>
          </a:xfrm>
          <a:prstGeom prst="rect">
            <a:avLst/>
          </a:prstGeom>
        </p:spPr>
      </p:pic>
    </p:spTree>
    <p:extLst>
      <p:ext uri="{BB962C8B-B14F-4D97-AF65-F5344CB8AC3E}">
        <p14:creationId xmlns:p14="http://schemas.microsoft.com/office/powerpoint/2010/main" val="3274665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06F7E01D-7205-01F1-F6AB-E6B9EAFD690E}"/>
              </a:ext>
            </a:extLst>
          </p:cNvPr>
          <p:cNvSpPr>
            <a:spLocks noGrp="1"/>
          </p:cNvSpPr>
          <p:nvPr>
            <p:ph type="subTitle" idx="1"/>
          </p:nvPr>
        </p:nvSpPr>
        <p:spPr>
          <a:xfrm>
            <a:off x="514692" y="409756"/>
            <a:ext cx="11492967" cy="580126"/>
          </a:xfrm>
        </p:spPr>
        <p:txBody>
          <a:bodyPr>
            <a:noAutofit/>
          </a:bodyPr>
          <a:lstStyle/>
          <a:p>
            <a:r>
              <a:rPr lang="el-GR" u="sng" dirty="0">
                <a:solidFill>
                  <a:schemeClr val="bg1"/>
                </a:solidFill>
              </a:rPr>
              <a:t>Πειραματική Μελέτη της Παραμόρφωσης του Ελατηρίου</a:t>
            </a:r>
          </a:p>
          <a:p>
            <a:pPr algn="just"/>
            <a:r>
              <a:rPr lang="el-GR" dirty="0">
                <a:solidFill>
                  <a:schemeClr val="bg1"/>
                </a:solidFill>
              </a:rPr>
              <a:t>Αναρτήσαμε ένα ελατήριο σε ακλόνητο σημείο στον τοίχο. Τοποθετήσαμε ένα αρχικό βαρίδι για να αποκτήσει μία τιμή το αρχικό μήκος του ελατηρίου, </a:t>
            </a:r>
            <a:r>
              <a:rPr lang="en-US" dirty="0">
                <a:solidFill>
                  <a:schemeClr val="bg1"/>
                </a:solidFill>
              </a:rPr>
              <a:t>L</a:t>
            </a:r>
            <a:r>
              <a:rPr lang="en-US" baseline="-25000" dirty="0">
                <a:solidFill>
                  <a:schemeClr val="bg1"/>
                </a:solidFill>
              </a:rPr>
              <a:t>o</a:t>
            </a:r>
            <a:r>
              <a:rPr lang="el-GR" dirty="0">
                <a:solidFill>
                  <a:schemeClr val="bg1"/>
                </a:solidFill>
              </a:rPr>
              <a:t>. Στη συνέχεια, αναρτήσαμε στο κάτω άκρο του ελατηρίου, διαδοχικά, βαρίδια που το κάθε ένα είχε μάζα </a:t>
            </a:r>
            <a:r>
              <a:rPr lang="en-US" dirty="0">
                <a:solidFill>
                  <a:schemeClr val="bg1"/>
                </a:solidFill>
              </a:rPr>
              <a:t>m = </a:t>
            </a:r>
            <a:r>
              <a:rPr lang="el-GR" dirty="0">
                <a:solidFill>
                  <a:schemeClr val="bg1"/>
                </a:solidFill>
              </a:rPr>
              <a:t>50</a:t>
            </a:r>
            <a:r>
              <a:rPr lang="en-US" dirty="0">
                <a:solidFill>
                  <a:schemeClr val="bg1"/>
                </a:solidFill>
              </a:rPr>
              <a:t>g. </a:t>
            </a:r>
            <a:r>
              <a:rPr lang="el-GR" dirty="0">
                <a:solidFill>
                  <a:schemeClr val="bg1"/>
                </a:solidFill>
              </a:rPr>
              <a:t>Για κάθε ένα βαρίδι που τοποθετούσαμε σημειώναμε το νέο μήκος του ελατηρίου.</a:t>
            </a:r>
          </a:p>
          <a:p>
            <a:pPr algn="just"/>
            <a:r>
              <a:rPr lang="el-GR" dirty="0">
                <a:solidFill>
                  <a:schemeClr val="bg1"/>
                </a:solidFill>
              </a:rPr>
              <a:t>Καταγράψαμε την επιμήκυνση (παραμόρφωση) του ελατηρίου για κάθε συνολική τιμή της μάζας που ήταν αναρτημένη στο κάτω άκρο του. Επειδή σε κάθε νέα τιμή της συνολικής μάζας, το αναρτημένο σώμα ισορροπεί, αυτό ασκεί στο ελατήριο δύναμης επιμήκυνσης</a:t>
            </a:r>
            <a:r>
              <a:rPr lang="en-US" dirty="0">
                <a:solidFill>
                  <a:schemeClr val="bg1"/>
                </a:solidFill>
              </a:rPr>
              <a:t>, F, </a:t>
            </a:r>
            <a:r>
              <a:rPr lang="el-GR" dirty="0">
                <a:solidFill>
                  <a:schemeClr val="bg1"/>
                </a:solidFill>
              </a:rPr>
              <a:t>προς τα κάτω ίση με το βάρος του</a:t>
            </a:r>
            <a:r>
              <a:rPr lang="en-US" dirty="0">
                <a:solidFill>
                  <a:schemeClr val="bg1"/>
                </a:solidFill>
              </a:rPr>
              <a:t>, w</a:t>
            </a:r>
            <a:r>
              <a:rPr lang="el-GR" dirty="0">
                <a:solidFill>
                  <a:schemeClr val="bg1"/>
                </a:solidFill>
              </a:rPr>
              <a:t>. Για κάθε τιμή της συνολικής μάζας υπολογίζουμε το βάρος του αναρτημένου σώματος, </a:t>
            </a:r>
            <a:r>
              <a:rPr lang="en-US" dirty="0">
                <a:solidFill>
                  <a:schemeClr val="bg1"/>
                </a:solidFill>
              </a:rPr>
              <a:t>F = w.</a:t>
            </a:r>
            <a:endParaRPr lang="el-GR" dirty="0">
              <a:solidFill>
                <a:schemeClr val="bg1"/>
              </a:solidFill>
            </a:endParaRPr>
          </a:p>
          <a:p>
            <a:pPr algn="just"/>
            <a:r>
              <a:rPr lang="el-GR" dirty="0">
                <a:solidFill>
                  <a:schemeClr val="bg1"/>
                </a:solidFill>
              </a:rPr>
              <a:t>Συμπληρώνουμε τον Πίνακα Τιμών με βάση τις μετρήσεις μας και τους υπολογισμούς μας.</a:t>
            </a:r>
          </a:p>
          <a:p>
            <a:pPr algn="just"/>
            <a:r>
              <a:rPr lang="el-GR" dirty="0">
                <a:solidFill>
                  <a:schemeClr val="bg1"/>
                </a:solidFill>
              </a:rPr>
              <a:t>Επαναλαμβάνουμε τη διαδικασία για δεύτερο ελατήριο.</a:t>
            </a:r>
          </a:p>
          <a:p>
            <a:pPr algn="just"/>
            <a:r>
              <a:rPr lang="el-GR" dirty="0">
                <a:solidFill>
                  <a:schemeClr val="bg1"/>
                </a:solidFill>
              </a:rPr>
              <a:t>Προσπαθούμε να διαπιστώσουμε εάν στα δεδομένα μας εμφανίζεται κάποια κανονικότητα. Προς αυτό το στόχο σχεδιάζουμε και γραφική παράσταση</a:t>
            </a:r>
            <a:r>
              <a:rPr lang="en-US" dirty="0">
                <a:solidFill>
                  <a:schemeClr val="bg1"/>
                </a:solidFill>
              </a:rPr>
              <a:t> (</a:t>
            </a:r>
            <a:r>
              <a:rPr lang="el-GR" dirty="0">
                <a:solidFill>
                  <a:schemeClr val="bg1"/>
                </a:solidFill>
              </a:rPr>
              <a:t>Δ</a:t>
            </a:r>
            <a:r>
              <a:rPr lang="en-US" dirty="0">
                <a:solidFill>
                  <a:schemeClr val="bg1"/>
                </a:solidFill>
              </a:rPr>
              <a:t>L – F)</a:t>
            </a:r>
            <a:r>
              <a:rPr lang="el-GR" dirty="0">
                <a:solidFill>
                  <a:schemeClr val="bg1"/>
                </a:solidFill>
              </a:rPr>
              <a:t>.</a:t>
            </a:r>
          </a:p>
          <a:p>
            <a:pPr algn="just"/>
            <a:r>
              <a:rPr lang="el-GR" dirty="0">
                <a:solidFill>
                  <a:schemeClr val="bg1"/>
                </a:solidFill>
              </a:rPr>
              <a:t>Η γραφική παράσταση μας βοηθάει επιπλέον στη σύγκριση μεταξύ των δύο ελατηρίων.</a:t>
            </a:r>
          </a:p>
          <a:p>
            <a:endParaRPr lang="el-GR" dirty="0">
              <a:solidFill>
                <a:schemeClr val="bg1"/>
              </a:solidFill>
            </a:endParaRPr>
          </a:p>
        </p:txBody>
      </p:sp>
    </p:spTree>
    <p:extLst>
      <p:ext uri="{BB962C8B-B14F-4D97-AF65-F5344CB8AC3E}">
        <p14:creationId xmlns:p14="http://schemas.microsoft.com/office/powerpoint/2010/main" val="52846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CDF47D4-9730-9D41-F127-A5F4F65563FE}"/>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E7102880-D995-6AF1-33D8-57758D637ED8}"/>
              </a:ext>
            </a:extLst>
          </p:cNvPr>
          <p:cNvSpPr txBox="1">
            <a:spLocks/>
          </p:cNvSpPr>
          <p:nvPr/>
        </p:nvSpPr>
        <p:spPr>
          <a:xfrm>
            <a:off x="1529644" y="1403377"/>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graphicFrame>
        <p:nvGraphicFramePr>
          <p:cNvPr id="2" name="Table 1">
            <a:extLst>
              <a:ext uri="{FF2B5EF4-FFF2-40B4-BE49-F238E27FC236}">
                <a16:creationId xmlns:a16="http://schemas.microsoft.com/office/drawing/2014/main" id="{A19C13D1-0FAC-6C68-02E7-5027C27AAB11}"/>
              </a:ext>
            </a:extLst>
          </p:cNvPr>
          <p:cNvGraphicFramePr>
            <a:graphicFrameLocks noGrp="1"/>
          </p:cNvGraphicFramePr>
          <p:nvPr>
            <p:extLst>
              <p:ext uri="{D42A27DB-BD31-4B8C-83A1-F6EECF244321}">
                <p14:modId xmlns:p14="http://schemas.microsoft.com/office/powerpoint/2010/main" val="2423118038"/>
              </p:ext>
            </p:extLst>
          </p:nvPr>
        </p:nvGraphicFramePr>
        <p:xfrm>
          <a:off x="1872566" y="2318693"/>
          <a:ext cx="8128000" cy="296672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1972743665"/>
                    </a:ext>
                  </a:extLst>
                </a:gridCol>
                <a:gridCol w="1625600">
                  <a:extLst>
                    <a:ext uri="{9D8B030D-6E8A-4147-A177-3AD203B41FA5}">
                      <a16:colId xmlns:a16="http://schemas.microsoft.com/office/drawing/2014/main" val="3555289257"/>
                    </a:ext>
                  </a:extLst>
                </a:gridCol>
                <a:gridCol w="1625600">
                  <a:extLst>
                    <a:ext uri="{9D8B030D-6E8A-4147-A177-3AD203B41FA5}">
                      <a16:colId xmlns:a16="http://schemas.microsoft.com/office/drawing/2014/main" val="2428517972"/>
                    </a:ext>
                  </a:extLst>
                </a:gridCol>
                <a:gridCol w="1625600">
                  <a:extLst>
                    <a:ext uri="{9D8B030D-6E8A-4147-A177-3AD203B41FA5}">
                      <a16:colId xmlns:a16="http://schemas.microsoft.com/office/drawing/2014/main" val="1268427057"/>
                    </a:ext>
                  </a:extLst>
                </a:gridCol>
                <a:gridCol w="1625600">
                  <a:extLst>
                    <a:ext uri="{9D8B030D-6E8A-4147-A177-3AD203B41FA5}">
                      <a16:colId xmlns:a16="http://schemas.microsoft.com/office/drawing/2014/main" val="3371933482"/>
                    </a:ext>
                  </a:extLst>
                </a:gridCol>
              </a:tblGrid>
              <a:tr h="370840">
                <a:tc>
                  <a:txBody>
                    <a:bodyPr/>
                    <a:lstStyle/>
                    <a:p>
                      <a:pPr algn="ctr"/>
                      <a:r>
                        <a:rPr lang="el-GR" dirty="0"/>
                        <a:t>α/α</a:t>
                      </a:r>
                      <a:endParaRPr lang="en-US" dirty="0"/>
                    </a:p>
                  </a:txBody>
                  <a:tcPr/>
                </a:tc>
                <a:tc>
                  <a:txBody>
                    <a:bodyPr/>
                    <a:lstStyle/>
                    <a:p>
                      <a:pPr algn="ctr"/>
                      <a:r>
                        <a:rPr lang="en-US" dirty="0"/>
                        <a:t>m (g)</a:t>
                      </a:r>
                    </a:p>
                  </a:txBody>
                  <a:tcPr/>
                </a:tc>
                <a:tc>
                  <a:txBody>
                    <a:bodyPr/>
                    <a:lstStyle/>
                    <a:p>
                      <a:pPr algn="ctr"/>
                      <a:r>
                        <a:rPr lang="el-GR" dirty="0"/>
                        <a:t>Δ</a:t>
                      </a:r>
                      <a:r>
                        <a:rPr lang="en-US" dirty="0"/>
                        <a:t>L</a:t>
                      </a:r>
                      <a:r>
                        <a:rPr lang="en-US" baseline="-25000" dirty="0"/>
                        <a:t>A </a:t>
                      </a:r>
                      <a:r>
                        <a:rPr lang="en-US" baseline="0" dirty="0"/>
                        <a:t>(cm)</a:t>
                      </a:r>
                      <a:endParaRPr lang="en-US" baseline="-25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dirty="0"/>
                        <a:t>Δ</a:t>
                      </a:r>
                      <a:r>
                        <a:rPr lang="en-US" dirty="0"/>
                        <a:t>L</a:t>
                      </a:r>
                      <a:r>
                        <a:rPr lang="en-US" baseline="-25000" dirty="0"/>
                        <a:t>A </a:t>
                      </a:r>
                      <a:r>
                        <a:rPr lang="en-US" baseline="0" dirty="0"/>
                        <a:t>(cm)</a:t>
                      </a:r>
                      <a:endParaRPr lang="en-US" baseline="-25000" dirty="0"/>
                    </a:p>
                  </a:txBody>
                  <a:tcPr/>
                </a:tc>
                <a:tc>
                  <a:txBody>
                    <a:bodyPr/>
                    <a:lstStyle/>
                    <a:p>
                      <a:pPr algn="ctr"/>
                      <a:r>
                        <a:rPr lang="en-US" dirty="0"/>
                        <a:t>F (N)</a:t>
                      </a:r>
                    </a:p>
                  </a:txBody>
                  <a:tcPr/>
                </a:tc>
                <a:extLst>
                  <a:ext uri="{0D108BD9-81ED-4DB2-BD59-A6C34878D82A}">
                    <a16:rowId xmlns:a16="http://schemas.microsoft.com/office/drawing/2014/main" val="2018774463"/>
                  </a:ext>
                </a:extLst>
              </a:tr>
              <a:tr h="370840">
                <a:tc>
                  <a:txBody>
                    <a:bodyPr/>
                    <a:lstStyle/>
                    <a:p>
                      <a:pPr algn="ctr"/>
                      <a:r>
                        <a:rPr lang="el-GR" dirty="0"/>
                        <a:t>1</a:t>
                      </a:r>
                      <a:endParaRPr lang="en-US" dirty="0"/>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a:t>
                      </a:r>
                    </a:p>
                  </a:txBody>
                  <a:tcPr/>
                </a:tc>
                <a:extLst>
                  <a:ext uri="{0D108BD9-81ED-4DB2-BD59-A6C34878D82A}">
                    <a16:rowId xmlns:a16="http://schemas.microsoft.com/office/drawing/2014/main" val="2860069395"/>
                  </a:ext>
                </a:extLst>
              </a:tr>
              <a:tr h="370840">
                <a:tc>
                  <a:txBody>
                    <a:bodyPr/>
                    <a:lstStyle/>
                    <a:p>
                      <a:pPr algn="ctr"/>
                      <a:r>
                        <a:rPr lang="el-GR" dirty="0"/>
                        <a:t>2</a:t>
                      </a:r>
                      <a:endParaRPr lang="en-US" dirty="0"/>
                    </a:p>
                  </a:txBody>
                  <a:tcPr/>
                </a:tc>
                <a:tc>
                  <a:txBody>
                    <a:bodyPr/>
                    <a:lstStyle/>
                    <a:p>
                      <a:pPr algn="ctr"/>
                      <a:r>
                        <a:rPr lang="en-US" dirty="0"/>
                        <a:t>050</a:t>
                      </a:r>
                    </a:p>
                  </a:txBody>
                  <a:tcPr/>
                </a:tc>
                <a:tc>
                  <a:txBody>
                    <a:bodyPr/>
                    <a:lstStyle/>
                    <a:p>
                      <a:pPr algn="ctr"/>
                      <a:r>
                        <a:rPr lang="en-US" dirty="0"/>
                        <a:t>02.0</a:t>
                      </a:r>
                    </a:p>
                  </a:txBody>
                  <a:tcPr/>
                </a:tc>
                <a:tc>
                  <a:txBody>
                    <a:bodyPr/>
                    <a:lstStyle/>
                    <a:p>
                      <a:pPr algn="ctr"/>
                      <a:r>
                        <a:rPr lang="en-US" dirty="0"/>
                        <a:t>04.8</a:t>
                      </a:r>
                    </a:p>
                  </a:txBody>
                  <a:tcPr/>
                </a:tc>
                <a:tc>
                  <a:txBody>
                    <a:bodyPr/>
                    <a:lstStyle/>
                    <a:p>
                      <a:pPr algn="ctr"/>
                      <a:r>
                        <a:rPr lang="en-US" dirty="0"/>
                        <a:t>…</a:t>
                      </a:r>
                    </a:p>
                  </a:txBody>
                  <a:tcPr/>
                </a:tc>
                <a:extLst>
                  <a:ext uri="{0D108BD9-81ED-4DB2-BD59-A6C34878D82A}">
                    <a16:rowId xmlns:a16="http://schemas.microsoft.com/office/drawing/2014/main" val="1498894701"/>
                  </a:ext>
                </a:extLst>
              </a:tr>
              <a:tr h="370840">
                <a:tc>
                  <a:txBody>
                    <a:bodyPr/>
                    <a:lstStyle/>
                    <a:p>
                      <a:pPr algn="ctr"/>
                      <a:r>
                        <a:rPr lang="el-GR" dirty="0"/>
                        <a:t>3</a:t>
                      </a:r>
                      <a:endParaRPr lang="en-US" dirty="0"/>
                    </a:p>
                  </a:txBody>
                  <a:tcPr/>
                </a:tc>
                <a:tc>
                  <a:txBody>
                    <a:bodyPr/>
                    <a:lstStyle/>
                    <a:p>
                      <a:pPr algn="ctr"/>
                      <a:r>
                        <a:rPr lang="en-US" dirty="0"/>
                        <a:t>100</a:t>
                      </a:r>
                    </a:p>
                  </a:txBody>
                  <a:tcPr/>
                </a:tc>
                <a:tc>
                  <a:txBody>
                    <a:bodyPr/>
                    <a:lstStyle/>
                    <a:p>
                      <a:pPr algn="ctr"/>
                      <a:r>
                        <a:rPr lang="en-US" dirty="0"/>
                        <a:t>04.2</a:t>
                      </a:r>
                    </a:p>
                  </a:txBody>
                  <a:tcPr/>
                </a:tc>
                <a:tc>
                  <a:txBody>
                    <a:bodyPr/>
                    <a:lstStyle/>
                    <a:p>
                      <a:pPr algn="ctr"/>
                      <a:r>
                        <a:rPr lang="en-US" dirty="0"/>
                        <a:t>09.8</a:t>
                      </a:r>
                    </a:p>
                  </a:txBody>
                  <a:tcPr/>
                </a:tc>
                <a:tc>
                  <a:txBody>
                    <a:bodyPr/>
                    <a:lstStyle/>
                    <a:p>
                      <a:pPr algn="ctr"/>
                      <a:r>
                        <a:rPr lang="en-US" dirty="0"/>
                        <a:t>…</a:t>
                      </a:r>
                    </a:p>
                  </a:txBody>
                  <a:tcPr/>
                </a:tc>
                <a:extLst>
                  <a:ext uri="{0D108BD9-81ED-4DB2-BD59-A6C34878D82A}">
                    <a16:rowId xmlns:a16="http://schemas.microsoft.com/office/drawing/2014/main" val="90758194"/>
                  </a:ext>
                </a:extLst>
              </a:tr>
              <a:tr h="370840">
                <a:tc>
                  <a:txBody>
                    <a:bodyPr/>
                    <a:lstStyle/>
                    <a:p>
                      <a:pPr algn="ctr"/>
                      <a:r>
                        <a:rPr lang="el-GR" dirty="0"/>
                        <a:t>4</a:t>
                      </a:r>
                      <a:endParaRPr lang="en-US" dirty="0"/>
                    </a:p>
                  </a:txBody>
                  <a:tcPr/>
                </a:tc>
                <a:tc>
                  <a:txBody>
                    <a:bodyPr/>
                    <a:lstStyle/>
                    <a:p>
                      <a:pPr algn="ctr"/>
                      <a:r>
                        <a:rPr lang="en-US" dirty="0"/>
                        <a:t>150</a:t>
                      </a:r>
                    </a:p>
                  </a:txBody>
                  <a:tcPr/>
                </a:tc>
                <a:tc>
                  <a:txBody>
                    <a:bodyPr/>
                    <a:lstStyle/>
                    <a:p>
                      <a:pPr algn="ctr"/>
                      <a:r>
                        <a:rPr lang="en-US" dirty="0"/>
                        <a:t>06.1</a:t>
                      </a:r>
                    </a:p>
                  </a:txBody>
                  <a:tcPr/>
                </a:tc>
                <a:tc>
                  <a:txBody>
                    <a:bodyPr/>
                    <a:lstStyle/>
                    <a:p>
                      <a:pPr algn="ctr"/>
                      <a:r>
                        <a:rPr lang="en-US" dirty="0"/>
                        <a:t>14.8</a:t>
                      </a:r>
                    </a:p>
                  </a:txBody>
                  <a:tcPr/>
                </a:tc>
                <a:tc>
                  <a:txBody>
                    <a:bodyPr/>
                    <a:lstStyle/>
                    <a:p>
                      <a:pPr algn="ctr"/>
                      <a:r>
                        <a:rPr lang="en-US" dirty="0"/>
                        <a:t>…</a:t>
                      </a:r>
                    </a:p>
                  </a:txBody>
                  <a:tcPr/>
                </a:tc>
                <a:extLst>
                  <a:ext uri="{0D108BD9-81ED-4DB2-BD59-A6C34878D82A}">
                    <a16:rowId xmlns:a16="http://schemas.microsoft.com/office/drawing/2014/main" val="4291319255"/>
                  </a:ext>
                </a:extLst>
              </a:tr>
              <a:tr h="370840">
                <a:tc>
                  <a:txBody>
                    <a:bodyPr/>
                    <a:lstStyle/>
                    <a:p>
                      <a:pPr algn="ctr"/>
                      <a:r>
                        <a:rPr lang="el-GR" dirty="0"/>
                        <a:t>5</a:t>
                      </a:r>
                      <a:endParaRPr lang="en-US" dirty="0"/>
                    </a:p>
                  </a:txBody>
                  <a:tcPr/>
                </a:tc>
                <a:tc>
                  <a:txBody>
                    <a:bodyPr/>
                    <a:lstStyle/>
                    <a:p>
                      <a:pPr algn="ctr"/>
                      <a:r>
                        <a:rPr lang="en-US" dirty="0"/>
                        <a:t>200</a:t>
                      </a:r>
                    </a:p>
                  </a:txBody>
                  <a:tcPr/>
                </a:tc>
                <a:tc>
                  <a:txBody>
                    <a:bodyPr/>
                    <a:lstStyle/>
                    <a:p>
                      <a:pPr algn="ctr"/>
                      <a:r>
                        <a:rPr lang="en-US" dirty="0"/>
                        <a:t>08.1</a:t>
                      </a:r>
                    </a:p>
                  </a:txBody>
                  <a:tcPr/>
                </a:tc>
                <a:tc>
                  <a:txBody>
                    <a:bodyPr/>
                    <a:lstStyle/>
                    <a:p>
                      <a:pPr algn="ctr"/>
                      <a:r>
                        <a:rPr lang="en-US" dirty="0"/>
                        <a:t>19.8</a:t>
                      </a:r>
                    </a:p>
                  </a:txBody>
                  <a:tcPr/>
                </a:tc>
                <a:tc>
                  <a:txBody>
                    <a:bodyPr/>
                    <a:lstStyle/>
                    <a:p>
                      <a:pPr algn="ctr"/>
                      <a:r>
                        <a:rPr lang="en-US" dirty="0"/>
                        <a:t>…</a:t>
                      </a:r>
                    </a:p>
                  </a:txBody>
                  <a:tcPr/>
                </a:tc>
                <a:extLst>
                  <a:ext uri="{0D108BD9-81ED-4DB2-BD59-A6C34878D82A}">
                    <a16:rowId xmlns:a16="http://schemas.microsoft.com/office/drawing/2014/main" val="642561899"/>
                  </a:ext>
                </a:extLst>
              </a:tr>
              <a:tr h="370840">
                <a:tc>
                  <a:txBody>
                    <a:bodyPr/>
                    <a:lstStyle/>
                    <a:p>
                      <a:pPr algn="ctr"/>
                      <a:r>
                        <a:rPr lang="el-GR" dirty="0"/>
                        <a:t>6</a:t>
                      </a:r>
                      <a:endParaRPr lang="en-US" dirty="0"/>
                    </a:p>
                  </a:txBody>
                  <a:tcPr/>
                </a:tc>
                <a:tc>
                  <a:txBody>
                    <a:bodyPr/>
                    <a:lstStyle/>
                    <a:p>
                      <a:pPr algn="ctr"/>
                      <a:r>
                        <a:rPr lang="en-US" dirty="0"/>
                        <a:t>250</a:t>
                      </a:r>
                    </a:p>
                  </a:txBody>
                  <a:tcPr/>
                </a:tc>
                <a:tc>
                  <a:txBody>
                    <a:bodyPr/>
                    <a:lstStyle/>
                    <a:p>
                      <a:pPr algn="ctr"/>
                      <a:r>
                        <a:rPr lang="en-US" dirty="0"/>
                        <a:t>09.8</a:t>
                      </a:r>
                    </a:p>
                  </a:txBody>
                  <a:tcPr/>
                </a:tc>
                <a:tc>
                  <a:txBody>
                    <a:bodyPr/>
                    <a:lstStyle/>
                    <a:p>
                      <a:pPr algn="ctr"/>
                      <a:r>
                        <a:rPr lang="en-US" dirty="0"/>
                        <a:t>24.5</a:t>
                      </a:r>
                    </a:p>
                  </a:txBody>
                  <a:tcPr/>
                </a:tc>
                <a:tc>
                  <a:txBody>
                    <a:bodyPr/>
                    <a:lstStyle/>
                    <a:p>
                      <a:pPr algn="ctr"/>
                      <a:r>
                        <a:rPr lang="en-US" dirty="0"/>
                        <a:t>…</a:t>
                      </a:r>
                    </a:p>
                  </a:txBody>
                  <a:tcPr/>
                </a:tc>
                <a:extLst>
                  <a:ext uri="{0D108BD9-81ED-4DB2-BD59-A6C34878D82A}">
                    <a16:rowId xmlns:a16="http://schemas.microsoft.com/office/drawing/2014/main" val="2308237330"/>
                  </a:ext>
                </a:extLst>
              </a:tr>
              <a:tr h="370840">
                <a:tc>
                  <a:txBody>
                    <a:bodyPr/>
                    <a:lstStyle/>
                    <a:p>
                      <a:pPr algn="ctr"/>
                      <a:r>
                        <a:rPr lang="el-GR" dirty="0"/>
                        <a:t>7</a:t>
                      </a:r>
                      <a:endParaRPr lang="en-US" dirty="0"/>
                    </a:p>
                  </a:txBody>
                  <a:tcPr/>
                </a:tc>
                <a:tc>
                  <a:txBody>
                    <a:bodyPr/>
                    <a:lstStyle/>
                    <a:p>
                      <a:pPr algn="ctr"/>
                      <a:r>
                        <a:rPr lang="en-US" dirty="0"/>
                        <a:t>300</a:t>
                      </a:r>
                    </a:p>
                  </a:txBody>
                  <a:tcPr/>
                </a:tc>
                <a:tc>
                  <a:txBody>
                    <a:bodyPr/>
                    <a:lstStyle/>
                    <a:p>
                      <a:pPr algn="ctr"/>
                      <a:r>
                        <a:rPr lang="en-US" dirty="0"/>
                        <a:t>12.0</a:t>
                      </a:r>
                    </a:p>
                  </a:txBody>
                  <a:tcPr/>
                </a:tc>
                <a:tc>
                  <a:txBody>
                    <a:bodyPr/>
                    <a:lstStyle/>
                    <a:p>
                      <a:pPr algn="ctr"/>
                      <a:r>
                        <a:rPr lang="en-US" dirty="0"/>
                        <a:t>-</a:t>
                      </a:r>
                    </a:p>
                  </a:txBody>
                  <a:tcPr/>
                </a:tc>
                <a:tc>
                  <a:txBody>
                    <a:bodyPr/>
                    <a:lstStyle/>
                    <a:p>
                      <a:pPr algn="ctr"/>
                      <a:r>
                        <a:rPr lang="en-US" dirty="0"/>
                        <a:t>…</a:t>
                      </a:r>
                    </a:p>
                  </a:txBody>
                  <a:tcPr/>
                </a:tc>
                <a:extLst>
                  <a:ext uri="{0D108BD9-81ED-4DB2-BD59-A6C34878D82A}">
                    <a16:rowId xmlns:a16="http://schemas.microsoft.com/office/drawing/2014/main" val="3680783509"/>
                  </a:ext>
                </a:extLst>
              </a:tr>
            </a:tbl>
          </a:graphicData>
        </a:graphic>
      </p:graphicFrame>
    </p:spTree>
    <p:extLst>
      <p:ext uri="{BB962C8B-B14F-4D97-AF65-F5344CB8AC3E}">
        <p14:creationId xmlns:p14="http://schemas.microsoft.com/office/powerpoint/2010/main" val="381203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F8B7DB8-39E7-7DF2-AF32-A1E98212CE7F}"/>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63BC5389-AA06-3858-4977-929720D5D1B9}"/>
              </a:ext>
            </a:extLst>
          </p:cNvPr>
          <p:cNvSpPr txBox="1">
            <a:spLocks/>
          </p:cNvSpPr>
          <p:nvPr/>
        </p:nvSpPr>
        <p:spPr>
          <a:xfrm>
            <a:off x="1534334" y="18887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pic>
        <p:nvPicPr>
          <p:cNvPr id="4" name="Picture 3">
            <a:extLst>
              <a:ext uri="{FF2B5EF4-FFF2-40B4-BE49-F238E27FC236}">
                <a16:creationId xmlns:a16="http://schemas.microsoft.com/office/drawing/2014/main" id="{294913A0-4688-0FC5-A6DA-A391785130D8}"/>
              </a:ext>
            </a:extLst>
          </p:cNvPr>
          <p:cNvPicPr>
            <a:picLocks noChangeAspect="1"/>
          </p:cNvPicPr>
          <p:nvPr/>
        </p:nvPicPr>
        <p:blipFill>
          <a:blip r:embed="rId3"/>
          <a:stretch>
            <a:fillRect/>
          </a:stretch>
        </p:blipFill>
        <p:spPr>
          <a:xfrm>
            <a:off x="3021036" y="866048"/>
            <a:ext cx="5972907" cy="4479680"/>
          </a:xfrm>
          <a:prstGeom prst="rect">
            <a:avLst/>
          </a:prstGeom>
        </p:spPr>
      </p:pic>
      <p:sp>
        <p:nvSpPr>
          <p:cNvPr id="5" name="Subtitle 2">
            <a:extLst>
              <a:ext uri="{FF2B5EF4-FFF2-40B4-BE49-F238E27FC236}">
                <a16:creationId xmlns:a16="http://schemas.microsoft.com/office/drawing/2014/main" id="{8E6E6AA6-C38F-6563-1A8E-36D32D8D4B0E}"/>
              </a:ext>
            </a:extLst>
          </p:cNvPr>
          <p:cNvSpPr txBox="1">
            <a:spLocks/>
          </p:cNvSpPr>
          <p:nvPr/>
        </p:nvSpPr>
        <p:spPr>
          <a:xfrm>
            <a:off x="526657" y="5809957"/>
            <a:ext cx="10961663" cy="6658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Ερώτηση: Ποιο από τα δύο είναι πιο σκληρό?</a:t>
            </a:r>
          </a:p>
          <a:p>
            <a:pPr algn="just"/>
            <a:endParaRPr lang="en-US" dirty="0">
              <a:solidFill>
                <a:schemeClr val="bg1"/>
              </a:solidFill>
            </a:endParaRPr>
          </a:p>
        </p:txBody>
      </p:sp>
    </p:spTree>
    <p:extLst>
      <p:ext uri="{BB962C8B-B14F-4D97-AF65-F5344CB8AC3E}">
        <p14:creationId xmlns:p14="http://schemas.microsoft.com/office/powerpoint/2010/main" val="2065886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6ED2EFA-DAB3-A947-EBDF-5E7D85C4FD76}"/>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8B0C73EF-58E7-B642-1C88-DC67A772420F}"/>
              </a:ext>
            </a:extLst>
          </p:cNvPr>
          <p:cNvSpPr txBox="1">
            <a:spLocks/>
          </p:cNvSpPr>
          <p:nvPr/>
        </p:nvSpPr>
        <p:spPr>
          <a:xfrm>
            <a:off x="1534334" y="188871"/>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Πείραμα: Μελέτη Παραμόρφωσης Ελατηρίου</a:t>
            </a:r>
          </a:p>
          <a:p>
            <a:pPr algn="just"/>
            <a:endParaRPr lang="en-US" dirty="0">
              <a:solidFill>
                <a:schemeClr val="bg1"/>
              </a:solidFill>
            </a:endParaRPr>
          </a:p>
        </p:txBody>
      </p:sp>
      <p:pic>
        <p:nvPicPr>
          <p:cNvPr id="4" name="Picture 3">
            <a:extLst>
              <a:ext uri="{FF2B5EF4-FFF2-40B4-BE49-F238E27FC236}">
                <a16:creationId xmlns:a16="http://schemas.microsoft.com/office/drawing/2014/main" id="{C547D64D-487D-4AA8-D659-115E6F9BDCF9}"/>
              </a:ext>
            </a:extLst>
          </p:cNvPr>
          <p:cNvPicPr>
            <a:picLocks noChangeAspect="1"/>
          </p:cNvPicPr>
          <p:nvPr/>
        </p:nvPicPr>
        <p:blipFill>
          <a:blip r:embed="rId3"/>
          <a:stretch>
            <a:fillRect/>
          </a:stretch>
        </p:blipFill>
        <p:spPr>
          <a:xfrm>
            <a:off x="5815802" y="866048"/>
            <a:ext cx="5972907" cy="4479680"/>
          </a:xfrm>
          <a:prstGeom prst="rect">
            <a:avLst/>
          </a:prstGeom>
        </p:spPr>
      </p:pic>
      <p:sp>
        <p:nvSpPr>
          <p:cNvPr id="5" name="Subtitle 2">
            <a:extLst>
              <a:ext uri="{FF2B5EF4-FFF2-40B4-BE49-F238E27FC236}">
                <a16:creationId xmlns:a16="http://schemas.microsoft.com/office/drawing/2014/main" id="{2CF222E2-0BB2-D555-B800-E0ACB22661D1}"/>
              </a:ext>
            </a:extLst>
          </p:cNvPr>
          <p:cNvSpPr txBox="1">
            <a:spLocks/>
          </p:cNvSpPr>
          <p:nvPr/>
        </p:nvSpPr>
        <p:spPr>
          <a:xfrm>
            <a:off x="3321423" y="5809957"/>
            <a:ext cx="10961663" cy="6658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Ερώτηση: Ποιο από τα δύο είναι πιο σκληρό?</a:t>
            </a:r>
          </a:p>
          <a:p>
            <a:pPr algn="just"/>
            <a:endParaRPr lang="en-US" dirty="0">
              <a:solidFill>
                <a:schemeClr val="bg1"/>
              </a:solidFill>
            </a:endParaRPr>
          </a:p>
        </p:txBody>
      </p:sp>
      <p:sp>
        <p:nvSpPr>
          <p:cNvPr id="2" name="Subtitle 2">
            <a:extLst>
              <a:ext uri="{FF2B5EF4-FFF2-40B4-BE49-F238E27FC236}">
                <a16:creationId xmlns:a16="http://schemas.microsoft.com/office/drawing/2014/main" id="{8CAE53AF-8A6D-9555-BA99-60A8680F92BF}"/>
              </a:ext>
            </a:extLst>
          </p:cNvPr>
          <p:cNvSpPr txBox="1">
            <a:spLocks/>
          </p:cNvSpPr>
          <p:nvPr/>
        </p:nvSpPr>
        <p:spPr>
          <a:xfrm>
            <a:off x="156192" y="1512272"/>
            <a:ext cx="5302073" cy="21031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Νόμος του </a:t>
            </a:r>
            <a:r>
              <a:rPr lang="en-US" dirty="0">
                <a:solidFill>
                  <a:schemeClr val="bg1"/>
                </a:solidFill>
              </a:rPr>
              <a:t>Hooke</a:t>
            </a:r>
          </a:p>
          <a:p>
            <a:endParaRPr lang="en-US" dirty="0">
              <a:solidFill>
                <a:schemeClr val="bg1"/>
              </a:solidFill>
            </a:endParaRPr>
          </a:p>
          <a:p>
            <a:endParaRPr lang="en-US" dirty="0">
              <a:solidFill>
                <a:schemeClr val="bg1"/>
              </a:solidFill>
            </a:endParaRPr>
          </a:p>
          <a:p>
            <a:r>
              <a:rPr lang="en-US" dirty="0">
                <a:solidFill>
                  <a:schemeClr val="bg1"/>
                </a:solidFill>
              </a:rPr>
              <a:t>F = k · </a:t>
            </a:r>
            <a:r>
              <a:rPr lang="el-GR" dirty="0">
                <a:solidFill>
                  <a:schemeClr val="bg1"/>
                </a:solidFill>
              </a:rPr>
              <a:t>Δ</a:t>
            </a:r>
            <a:r>
              <a:rPr lang="en-US" dirty="0">
                <a:solidFill>
                  <a:schemeClr val="bg1"/>
                </a:solidFill>
              </a:rPr>
              <a:t>L</a:t>
            </a:r>
            <a:endParaRPr lang="el-GR" dirty="0">
              <a:solidFill>
                <a:schemeClr val="bg1"/>
              </a:solidFill>
            </a:endParaRPr>
          </a:p>
          <a:p>
            <a:pPr algn="just"/>
            <a:endParaRPr lang="en-US" dirty="0">
              <a:solidFill>
                <a:schemeClr val="bg1"/>
              </a:solidFill>
            </a:endParaRPr>
          </a:p>
        </p:txBody>
      </p:sp>
    </p:spTree>
    <p:extLst>
      <p:ext uri="{BB962C8B-B14F-4D97-AF65-F5344CB8AC3E}">
        <p14:creationId xmlns:p14="http://schemas.microsoft.com/office/powerpoint/2010/main" val="3589461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6AB53FA0-F897-1450-B1C3-A5E97EC366E5}"/>
              </a:ext>
            </a:extLst>
          </p:cNvPr>
          <p:cNvSpPr/>
          <p:nvPr/>
        </p:nvSpPr>
        <p:spPr>
          <a:xfrm flipH="1">
            <a:off x="330261" y="3515297"/>
            <a:ext cx="4621758" cy="2681766"/>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66933"/>
            <a:ext cx="9144000" cy="998620"/>
          </a:xfrm>
        </p:spPr>
        <p:txBody>
          <a:bodyPr>
            <a:noAutofit/>
          </a:bodyPr>
          <a:lstStyle/>
          <a:p>
            <a:r>
              <a:rPr lang="el-GR" dirty="0">
                <a:solidFill>
                  <a:schemeClr val="bg1"/>
                </a:solidFill>
              </a:rPr>
              <a:t>Άσκηση</a:t>
            </a:r>
            <a:endParaRPr lang="en-150" dirty="0">
              <a:solidFill>
                <a:schemeClr val="bg1"/>
              </a:solidFill>
            </a:endParaRPr>
          </a:p>
        </p:txBody>
      </p:sp>
      <p:sp>
        <p:nvSpPr>
          <p:cNvPr id="3" name="Subtitle 2">
            <a:extLst>
              <a:ext uri="{FF2B5EF4-FFF2-40B4-BE49-F238E27FC236}">
                <a16:creationId xmlns:a16="http://schemas.microsoft.com/office/drawing/2014/main" id="{59ACB80C-0C7B-04FB-AE85-D584B2D957E2}"/>
              </a:ext>
            </a:extLst>
          </p:cNvPr>
          <p:cNvSpPr>
            <a:spLocks noGrp="1"/>
          </p:cNvSpPr>
          <p:nvPr>
            <p:ph type="subTitle" idx="1"/>
          </p:nvPr>
        </p:nvSpPr>
        <p:spPr>
          <a:xfrm>
            <a:off x="0" y="977743"/>
            <a:ext cx="12192000" cy="506745"/>
          </a:xfrm>
        </p:spPr>
        <p:txBody>
          <a:bodyPr>
            <a:noAutofit/>
          </a:bodyPr>
          <a:lstStyle/>
          <a:p>
            <a:pPr algn="just"/>
            <a:r>
              <a:rPr lang="el-GR" dirty="0">
                <a:solidFill>
                  <a:schemeClr val="bg1"/>
                </a:solidFill>
              </a:rPr>
              <a:t>Ένα κουτί μάζας </a:t>
            </a:r>
            <a:r>
              <a:rPr lang="en-US" dirty="0">
                <a:solidFill>
                  <a:schemeClr val="bg1"/>
                </a:solidFill>
              </a:rPr>
              <a:t>m = 30Kg </a:t>
            </a:r>
            <a:r>
              <a:rPr lang="el-GR" dirty="0">
                <a:solidFill>
                  <a:schemeClr val="bg1"/>
                </a:solidFill>
              </a:rPr>
              <a:t>βρίσκεται πάνω σε λείο κεκλιμένο επίπεδο γωνίας θ = 30</a:t>
            </a:r>
            <a:r>
              <a:rPr lang="el-GR" baseline="30000" dirty="0">
                <a:solidFill>
                  <a:schemeClr val="bg1"/>
                </a:solidFill>
              </a:rPr>
              <a:t>ο</a:t>
            </a:r>
            <a:r>
              <a:rPr lang="el-GR" dirty="0">
                <a:solidFill>
                  <a:schemeClr val="bg1"/>
                </a:solidFill>
              </a:rPr>
              <a:t>.</a:t>
            </a:r>
          </a:p>
          <a:p>
            <a:pPr algn="just"/>
            <a:r>
              <a:rPr lang="el-GR" dirty="0">
                <a:solidFill>
                  <a:schemeClr val="bg1"/>
                </a:solidFill>
              </a:rPr>
              <a:t>Να υπολογίσετε το μέτρο της επιτάχυνσής του.</a:t>
            </a:r>
          </a:p>
        </p:txBody>
      </p:sp>
      <p:sp>
        <p:nvSpPr>
          <p:cNvPr id="26" name="Rectangle 25">
            <a:extLst>
              <a:ext uri="{FF2B5EF4-FFF2-40B4-BE49-F238E27FC236}">
                <a16:creationId xmlns:a16="http://schemas.microsoft.com/office/drawing/2014/main" id="{4FFC25D3-5EF2-8585-7823-FB964B0B5A25}"/>
              </a:ext>
            </a:extLst>
          </p:cNvPr>
          <p:cNvSpPr/>
          <p:nvPr/>
        </p:nvSpPr>
        <p:spPr>
          <a:xfrm rot="-1800000">
            <a:off x="1956234" y="4184124"/>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7" name="Straight Arrow Connector 26">
            <a:extLst>
              <a:ext uri="{FF2B5EF4-FFF2-40B4-BE49-F238E27FC236}">
                <a16:creationId xmlns:a16="http://schemas.microsoft.com/office/drawing/2014/main" id="{FB207B99-DE96-1021-9C4E-6FCA34C4731D}"/>
              </a:ext>
            </a:extLst>
          </p:cNvPr>
          <p:cNvCxnSpPr>
            <a:cxnSpLocks/>
          </p:cNvCxnSpPr>
          <p:nvPr/>
        </p:nvCxnSpPr>
        <p:spPr>
          <a:xfrm rot="5400000">
            <a:off x="1382060" y="5626200"/>
            <a:ext cx="216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2BA0A8A-F07A-B6C3-7EC1-D03B05661773}"/>
                  </a:ext>
                </a:extLst>
              </p:cNvPr>
              <p:cNvSpPr txBox="1"/>
              <p:nvPr/>
            </p:nvSpPr>
            <p:spPr>
              <a:xfrm>
                <a:off x="2516401" y="6444615"/>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m:oMathPara>
                </a14:m>
                <a:endParaRPr lang="en-US" i="1" dirty="0">
                  <a:solidFill>
                    <a:srgbClr val="FF0000"/>
                  </a:solidFill>
                </a:endParaRPr>
              </a:p>
            </p:txBody>
          </p:sp>
        </mc:Choice>
        <mc:Fallback xmlns="">
          <p:sp>
            <p:nvSpPr>
              <p:cNvPr id="34" name="TextBox 33">
                <a:extLst>
                  <a:ext uri="{FF2B5EF4-FFF2-40B4-BE49-F238E27FC236}">
                    <a16:creationId xmlns:a16="http://schemas.microsoft.com/office/drawing/2014/main" id="{B2BA0A8A-F07A-B6C3-7EC1-D03B05661773}"/>
                  </a:ext>
                </a:extLst>
              </p:cNvPr>
              <p:cNvSpPr txBox="1">
                <a:spLocks noRot="1" noChangeAspect="1" noMove="1" noResize="1" noEditPoints="1" noAdjustHandles="1" noChangeArrowheads="1" noChangeShapeType="1" noTextEdit="1"/>
              </p:cNvSpPr>
              <p:nvPr/>
            </p:nvSpPr>
            <p:spPr>
              <a:xfrm>
                <a:off x="2516401" y="6444615"/>
                <a:ext cx="809244" cy="369332"/>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3E01178-62A5-D0F8-468A-0FF331865398}"/>
                  </a:ext>
                </a:extLst>
              </p:cNvPr>
              <p:cNvSpPr txBox="1"/>
              <p:nvPr/>
            </p:nvSpPr>
            <p:spPr>
              <a:xfrm>
                <a:off x="1058973" y="351529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𝑁</m:t>
                          </m:r>
                        </m:e>
                      </m:acc>
                    </m:oMath>
                  </m:oMathPara>
                </a14:m>
                <a:endParaRPr lang="en-US" i="1" dirty="0">
                  <a:solidFill>
                    <a:srgbClr val="FF0000"/>
                  </a:solidFill>
                </a:endParaRPr>
              </a:p>
            </p:txBody>
          </p:sp>
        </mc:Choice>
        <mc:Fallback xmlns="">
          <p:sp>
            <p:nvSpPr>
              <p:cNvPr id="35" name="TextBox 34">
                <a:extLst>
                  <a:ext uri="{FF2B5EF4-FFF2-40B4-BE49-F238E27FC236}">
                    <a16:creationId xmlns:a16="http://schemas.microsoft.com/office/drawing/2014/main" id="{B3E01178-62A5-D0F8-468A-0FF331865398}"/>
                  </a:ext>
                </a:extLst>
              </p:cNvPr>
              <p:cNvSpPr txBox="1">
                <a:spLocks noRot="1" noChangeAspect="1" noMove="1" noResize="1" noEditPoints="1" noAdjustHandles="1" noChangeArrowheads="1" noChangeShapeType="1" noTextEdit="1"/>
              </p:cNvSpPr>
              <p:nvPr/>
            </p:nvSpPr>
            <p:spPr>
              <a:xfrm>
                <a:off x="1058973" y="3515297"/>
                <a:ext cx="809244" cy="404791"/>
              </a:xfrm>
              <a:prstGeom prst="rect">
                <a:avLst/>
              </a:prstGeom>
              <a:blipFill>
                <a:blip r:embed="rId4"/>
                <a:stretch>
                  <a:fillRect/>
                </a:stretch>
              </a:blipFill>
            </p:spPr>
            <p:txBody>
              <a:bodyPr/>
              <a:lstStyle/>
              <a:p>
                <a:r>
                  <a:rPr lang="en-150">
                    <a:noFill/>
                  </a:rPr>
                  <a:t> </a:t>
                </a:r>
              </a:p>
            </p:txBody>
          </p:sp>
        </mc:Fallback>
      </mc:AlternateContent>
      <p:sp>
        <p:nvSpPr>
          <p:cNvPr id="5" name="Partial Circle 4">
            <a:extLst>
              <a:ext uri="{FF2B5EF4-FFF2-40B4-BE49-F238E27FC236}">
                <a16:creationId xmlns:a16="http://schemas.microsoft.com/office/drawing/2014/main" id="{7F4EDFD7-1E6D-6F86-30AE-CBDCC886E8DE}"/>
              </a:ext>
            </a:extLst>
          </p:cNvPr>
          <p:cNvSpPr/>
          <p:nvPr/>
        </p:nvSpPr>
        <p:spPr>
          <a:xfrm>
            <a:off x="-192754" y="5657063"/>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6" name="Subtitle 2">
            <a:extLst>
              <a:ext uri="{FF2B5EF4-FFF2-40B4-BE49-F238E27FC236}">
                <a16:creationId xmlns:a16="http://schemas.microsoft.com/office/drawing/2014/main" id="{C255E540-2CA5-C92B-9BED-3AB0036EEDF9}"/>
              </a:ext>
            </a:extLst>
          </p:cNvPr>
          <p:cNvSpPr txBox="1">
            <a:spLocks/>
          </p:cNvSpPr>
          <p:nvPr/>
        </p:nvSpPr>
        <p:spPr>
          <a:xfrm>
            <a:off x="732442" y="5779337"/>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p:grpSp>
        <p:nvGrpSpPr>
          <p:cNvPr id="14" name="Group 13">
            <a:extLst>
              <a:ext uri="{FF2B5EF4-FFF2-40B4-BE49-F238E27FC236}">
                <a16:creationId xmlns:a16="http://schemas.microsoft.com/office/drawing/2014/main" id="{33DFE819-0B4B-1787-A42B-06AE7C66ED9C}"/>
              </a:ext>
            </a:extLst>
          </p:cNvPr>
          <p:cNvGrpSpPr/>
          <p:nvPr/>
        </p:nvGrpSpPr>
        <p:grpSpPr>
          <a:xfrm rot="19792178">
            <a:off x="248521" y="1199541"/>
            <a:ext cx="5676810" cy="5303480"/>
            <a:chOff x="3853964" y="2292793"/>
            <a:chExt cx="5676810" cy="5303480"/>
          </a:xfrm>
        </p:grpSpPr>
        <p:cxnSp>
          <p:nvCxnSpPr>
            <p:cNvPr id="8" name="Straight Arrow Connector 7">
              <a:extLst>
                <a:ext uri="{FF2B5EF4-FFF2-40B4-BE49-F238E27FC236}">
                  <a16:creationId xmlns:a16="http://schemas.microsoft.com/office/drawing/2014/main" id="{E3195345-FC4E-4800-44D3-3AB5F58D6604}"/>
                </a:ext>
              </a:extLst>
            </p:cNvPr>
            <p:cNvCxnSpPr>
              <a:cxnSpLocks/>
            </p:cNvCxnSpPr>
            <p:nvPr/>
          </p:nvCxnSpPr>
          <p:spPr>
            <a:xfrm rot="1807822" flipV="1">
              <a:off x="3853964" y="3686681"/>
              <a:ext cx="5266312" cy="3053076"/>
            </a:xfrm>
            <a:prstGeom prst="straightConnector1">
              <a:avLst/>
            </a:prstGeom>
            <a:ln w="50800">
              <a:solidFill>
                <a:schemeClr val="bg2">
                  <a:lumMod val="25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A729C5C-08EE-6A04-86CC-3C6CBEF112ED}"/>
                </a:ext>
              </a:extLst>
            </p:cNvPr>
            <p:cNvCxnSpPr>
              <a:cxnSpLocks/>
            </p:cNvCxnSpPr>
            <p:nvPr/>
          </p:nvCxnSpPr>
          <p:spPr>
            <a:xfrm rot="1807822" flipH="1" flipV="1">
              <a:off x="4507265" y="3031672"/>
              <a:ext cx="2573151" cy="4564601"/>
            </a:xfrm>
            <a:prstGeom prst="straightConnector1">
              <a:avLst/>
            </a:prstGeom>
            <a:ln w="50800">
              <a:solidFill>
                <a:schemeClr val="bg2">
                  <a:lumMod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2EC7668-DA74-8258-4B6F-6D186F943A96}"/>
                </a:ext>
              </a:extLst>
            </p:cNvPr>
            <p:cNvGrpSpPr/>
            <p:nvPr/>
          </p:nvGrpSpPr>
          <p:grpSpPr>
            <a:xfrm>
              <a:off x="9305774" y="5467001"/>
              <a:ext cx="225000" cy="168480"/>
              <a:chOff x="9681613" y="5433736"/>
              <a:chExt cx="225000" cy="168480"/>
            </a:xfrm>
          </p:grpSpPr>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FAD94843-3053-60FC-1F2F-206BF32AC532}"/>
                      </a:ext>
                    </a:extLst>
                  </p14:cNvPr>
                  <p14:cNvContentPartPr/>
                  <p14:nvPr/>
                </p14:nvContentPartPr>
                <p14:xfrm>
                  <a:off x="9703213" y="5459296"/>
                  <a:ext cx="173160" cy="104760"/>
                </p14:xfrm>
              </p:contentPart>
            </mc:Choice>
            <mc:Fallback xmlns="">
              <p:pic>
                <p:nvPicPr>
                  <p:cNvPr id="11" name="Ink 10">
                    <a:extLst>
                      <a:ext uri="{FF2B5EF4-FFF2-40B4-BE49-F238E27FC236}">
                        <a16:creationId xmlns:a16="http://schemas.microsoft.com/office/drawing/2014/main" id="{FAD94843-3053-60FC-1F2F-206BF32AC532}"/>
                      </a:ext>
                    </a:extLst>
                  </p:cNvPr>
                  <p:cNvPicPr/>
                  <p:nvPr/>
                </p:nvPicPr>
                <p:blipFill>
                  <a:blip r:embed="rId6"/>
                  <a:stretch>
                    <a:fillRect/>
                  </a:stretch>
                </p:blipFill>
                <p:spPr>
                  <a:xfrm>
                    <a:off x="9685213" y="5441296"/>
                    <a:ext cx="208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8C4131CF-CEB9-FB82-8D32-99DFE69EB71A}"/>
                      </a:ext>
                    </a:extLst>
                  </p14:cNvPr>
                  <p14:cNvContentPartPr/>
                  <p14:nvPr/>
                </p14:nvContentPartPr>
                <p14:xfrm>
                  <a:off x="9681613" y="5433736"/>
                  <a:ext cx="225000" cy="168480"/>
                </p14:xfrm>
              </p:contentPart>
            </mc:Choice>
            <mc:Fallback xmlns="">
              <p:pic>
                <p:nvPicPr>
                  <p:cNvPr id="12" name="Ink 11">
                    <a:extLst>
                      <a:ext uri="{FF2B5EF4-FFF2-40B4-BE49-F238E27FC236}">
                        <a16:creationId xmlns:a16="http://schemas.microsoft.com/office/drawing/2014/main" id="{8C4131CF-CEB9-FB82-8D32-99DFE69EB71A}"/>
                      </a:ext>
                    </a:extLst>
                  </p:cNvPr>
                  <p:cNvPicPr/>
                  <p:nvPr/>
                </p:nvPicPr>
                <p:blipFill>
                  <a:blip r:embed="rId8"/>
                  <a:stretch>
                    <a:fillRect/>
                  </a:stretch>
                </p:blipFill>
                <p:spPr>
                  <a:xfrm>
                    <a:off x="9663613" y="5415774"/>
                    <a:ext cx="260640" cy="20404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E5C6C9AD-0436-ECD1-79CE-2A1431591876}"/>
                    </a:ext>
                  </a:extLst>
                </p14:cNvPr>
                <p14:cNvContentPartPr/>
                <p14:nvPr/>
              </p14:nvContentPartPr>
              <p14:xfrm>
                <a:off x="5440141" y="2292793"/>
                <a:ext cx="298440" cy="344160"/>
              </p14:xfrm>
            </p:contentPart>
          </mc:Choice>
          <mc:Fallback xmlns="">
            <p:pic>
              <p:nvPicPr>
                <p:cNvPr id="13" name="Ink 12">
                  <a:extLst>
                    <a:ext uri="{FF2B5EF4-FFF2-40B4-BE49-F238E27FC236}">
                      <a16:creationId xmlns:a16="http://schemas.microsoft.com/office/drawing/2014/main" id="{E5C6C9AD-0436-ECD1-79CE-2A1431591876}"/>
                    </a:ext>
                  </a:extLst>
                </p:cNvPr>
                <p:cNvPicPr/>
                <p:nvPr/>
              </p:nvPicPr>
              <p:blipFill>
                <a:blip r:embed="rId10"/>
                <a:stretch>
                  <a:fillRect/>
                </a:stretch>
              </p:blipFill>
              <p:spPr>
                <a:xfrm>
                  <a:off x="5422141" y="2274793"/>
                  <a:ext cx="334080" cy="379800"/>
                </a:xfrm>
                <a:prstGeom prst="rect">
                  <a:avLst/>
                </a:prstGeom>
              </p:spPr>
            </p:pic>
          </mc:Fallback>
        </mc:AlternateContent>
      </p:grpSp>
      <p:cxnSp>
        <p:nvCxnSpPr>
          <p:cNvPr id="19" name="Straight Arrow Connector 18">
            <a:extLst>
              <a:ext uri="{FF2B5EF4-FFF2-40B4-BE49-F238E27FC236}">
                <a16:creationId xmlns:a16="http://schemas.microsoft.com/office/drawing/2014/main" id="{78216FDF-6983-8358-0F42-2B5011E35C89}"/>
              </a:ext>
            </a:extLst>
          </p:cNvPr>
          <p:cNvCxnSpPr>
            <a:cxnSpLocks/>
          </p:cNvCxnSpPr>
          <p:nvPr/>
        </p:nvCxnSpPr>
        <p:spPr>
          <a:xfrm flipV="1">
            <a:off x="2462060" y="6183030"/>
            <a:ext cx="863585" cy="523170"/>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1275CBB-77FB-6065-4DCE-C9D1E8C3FD78}"/>
              </a:ext>
            </a:extLst>
          </p:cNvPr>
          <p:cNvCxnSpPr>
            <a:cxnSpLocks/>
          </p:cNvCxnSpPr>
          <p:nvPr/>
        </p:nvCxnSpPr>
        <p:spPr>
          <a:xfrm flipH="1" flipV="1">
            <a:off x="1524000" y="5112346"/>
            <a:ext cx="938060" cy="1593854"/>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449E5A4-B12B-EFD9-CD1C-0D3B8EDF1F83}"/>
              </a:ext>
            </a:extLst>
          </p:cNvPr>
          <p:cNvCxnSpPr>
            <a:cxnSpLocks/>
          </p:cNvCxnSpPr>
          <p:nvPr/>
        </p:nvCxnSpPr>
        <p:spPr>
          <a:xfrm>
            <a:off x="2463873" y="4548211"/>
            <a:ext cx="930207" cy="1634172"/>
          </a:xfrm>
          <a:prstGeom prst="straightConnector1">
            <a:avLst/>
          </a:prstGeom>
          <a:ln w="635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FF29BAF-C58B-1192-D138-0B41E633E424}"/>
              </a:ext>
            </a:extLst>
          </p:cNvPr>
          <p:cNvCxnSpPr>
            <a:cxnSpLocks/>
          </p:cNvCxnSpPr>
          <p:nvPr/>
        </p:nvCxnSpPr>
        <p:spPr>
          <a:xfrm flipH="1">
            <a:off x="1494122" y="4548221"/>
            <a:ext cx="959047" cy="52835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840CFD8-EDC6-402B-FE58-32AC8A3E20EA}"/>
              </a:ext>
            </a:extLst>
          </p:cNvPr>
          <p:cNvCxnSpPr>
            <a:cxnSpLocks/>
          </p:cNvCxnSpPr>
          <p:nvPr/>
        </p:nvCxnSpPr>
        <p:spPr>
          <a:xfrm flipH="1" flipV="1">
            <a:off x="1713090" y="3248309"/>
            <a:ext cx="705676" cy="1276204"/>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Partial Circle 15">
            <a:extLst>
              <a:ext uri="{FF2B5EF4-FFF2-40B4-BE49-F238E27FC236}">
                <a16:creationId xmlns:a16="http://schemas.microsoft.com/office/drawing/2014/main" id="{BA651B6F-9E8F-C53B-238D-9910B8FEA185}"/>
              </a:ext>
            </a:extLst>
          </p:cNvPr>
          <p:cNvSpPr/>
          <p:nvPr/>
        </p:nvSpPr>
        <p:spPr>
          <a:xfrm rot="5400000">
            <a:off x="1963603" y="4156122"/>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17" name="Subtitle 2">
            <a:extLst>
              <a:ext uri="{FF2B5EF4-FFF2-40B4-BE49-F238E27FC236}">
                <a16:creationId xmlns:a16="http://schemas.microsoft.com/office/drawing/2014/main" id="{9B63258A-1AF2-1245-A853-A047365108B5}"/>
              </a:ext>
            </a:extLst>
          </p:cNvPr>
          <p:cNvSpPr txBox="1">
            <a:spLocks/>
          </p:cNvSpPr>
          <p:nvPr/>
        </p:nvSpPr>
        <p:spPr>
          <a:xfrm>
            <a:off x="2324618" y="5196578"/>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A641250-C0FC-521A-F934-F97DA0A1E7F8}"/>
                  </a:ext>
                </a:extLst>
              </p:cNvPr>
              <p:cNvSpPr txBox="1"/>
              <p:nvPr/>
            </p:nvSpPr>
            <p:spPr>
              <a:xfrm>
                <a:off x="3283510" y="5682259"/>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2060"/>
                              </a:solidFill>
                              <a:latin typeface="Cambria Math" panose="02040503050406030204" pitchFamily="18" charset="0"/>
                            </a:rPr>
                          </m:ctrlPr>
                        </m:accPr>
                        <m:e>
                          <m:r>
                            <a:rPr lang="en-US" b="0" i="1" smtClean="0">
                              <a:solidFill>
                                <a:srgbClr val="002060"/>
                              </a:solidFill>
                              <a:latin typeface="Cambria Math" panose="02040503050406030204" pitchFamily="18" charset="0"/>
                            </a:rPr>
                            <m:t>𝑤</m:t>
                          </m:r>
                        </m:e>
                      </m:acc>
                      <m:r>
                        <a:rPr lang="en-US" b="0" i="1" baseline="-25000" smtClean="0">
                          <a:solidFill>
                            <a:srgbClr val="002060"/>
                          </a:solidFill>
                          <a:latin typeface="Cambria Math" panose="02040503050406030204" pitchFamily="18" charset="0"/>
                        </a:rPr>
                        <m:t>𝑦</m:t>
                      </m:r>
                    </m:oMath>
                  </m:oMathPara>
                </a14:m>
                <a:endParaRPr lang="en-US" i="1" baseline="-25000" dirty="0">
                  <a:solidFill>
                    <a:srgbClr val="FF0000"/>
                  </a:solidFill>
                </a:endParaRPr>
              </a:p>
            </p:txBody>
          </p:sp>
        </mc:Choice>
        <mc:Fallback xmlns="">
          <p:sp>
            <p:nvSpPr>
              <p:cNvPr id="18" name="TextBox 17">
                <a:extLst>
                  <a:ext uri="{FF2B5EF4-FFF2-40B4-BE49-F238E27FC236}">
                    <a16:creationId xmlns:a16="http://schemas.microsoft.com/office/drawing/2014/main" id="{AA641250-C0FC-521A-F934-F97DA0A1E7F8}"/>
                  </a:ext>
                </a:extLst>
              </p:cNvPr>
              <p:cNvSpPr txBox="1">
                <a:spLocks noRot="1" noChangeAspect="1" noMove="1" noResize="1" noEditPoints="1" noAdjustHandles="1" noChangeArrowheads="1" noChangeShapeType="1" noTextEdit="1"/>
              </p:cNvSpPr>
              <p:nvPr/>
            </p:nvSpPr>
            <p:spPr>
              <a:xfrm>
                <a:off x="3283510" y="5682259"/>
                <a:ext cx="809244" cy="369332"/>
              </a:xfrm>
              <a:prstGeom prst="rect">
                <a:avLst/>
              </a:prstGeom>
              <a:blipFill>
                <a:blip r:embed="rId11"/>
                <a:stretch>
                  <a:fillRect b="-819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FDDFF98-C6A0-6AE4-63E1-6B80F3937F92}"/>
                  </a:ext>
                </a:extLst>
              </p:cNvPr>
              <p:cNvSpPr txBox="1"/>
              <p:nvPr/>
            </p:nvSpPr>
            <p:spPr>
              <a:xfrm>
                <a:off x="647329" y="474301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𝑤</m:t>
                          </m:r>
                        </m:e>
                      </m:acc>
                      <m:r>
                        <a:rPr lang="en-US" b="0" i="1" baseline="-25000" smtClean="0">
                          <a:solidFill>
                            <a:srgbClr val="00B050"/>
                          </a:solidFill>
                          <a:latin typeface="Cambria Math" panose="02040503050406030204" pitchFamily="18" charset="0"/>
                        </a:rPr>
                        <m:t>𝑥</m:t>
                      </m:r>
                    </m:oMath>
                  </m:oMathPara>
                </a14:m>
                <a:endParaRPr lang="en-US" i="1" baseline="-25000" dirty="0">
                  <a:solidFill>
                    <a:srgbClr val="FF0000"/>
                  </a:solidFill>
                </a:endParaRPr>
              </a:p>
            </p:txBody>
          </p:sp>
        </mc:Choice>
        <mc:Fallback xmlns="">
          <p:sp>
            <p:nvSpPr>
              <p:cNvPr id="21" name="TextBox 20">
                <a:extLst>
                  <a:ext uri="{FF2B5EF4-FFF2-40B4-BE49-F238E27FC236}">
                    <a16:creationId xmlns:a16="http://schemas.microsoft.com/office/drawing/2014/main" id="{BFDDFF98-C6A0-6AE4-63E1-6B80F3937F92}"/>
                  </a:ext>
                </a:extLst>
              </p:cNvPr>
              <p:cNvSpPr txBox="1">
                <a:spLocks noRot="1" noChangeAspect="1" noMove="1" noResize="1" noEditPoints="1" noAdjustHandles="1" noChangeArrowheads="1" noChangeShapeType="1" noTextEdit="1"/>
              </p:cNvSpPr>
              <p:nvPr/>
            </p:nvSpPr>
            <p:spPr>
              <a:xfrm>
                <a:off x="647329" y="4743014"/>
                <a:ext cx="809244" cy="369332"/>
              </a:xfrm>
              <a:prstGeom prst="rect">
                <a:avLst/>
              </a:prstGeom>
              <a:blipFill>
                <a:blip r:embed="rId12"/>
                <a:stretch>
                  <a:fillRect/>
                </a:stretch>
              </a:blipFill>
            </p:spPr>
            <p:txBody>
              <a:bodyPr/>
              <a:lstStyle/>
              <a:p>
                <a:r>
                  <a:rPr lang="en-150">
                    <a:noFill/>
                  </a:rPr>
                  <a:t> </a:t>
                </a:r>
              </a:p>
            </p:txBody>
          </p:sp>
        </mc:Fallback>
      </mc:AlternateContent>
      <p:pic>
        <p:nvPicPr>
          <p:cNvPr id="24" name="Picture 23">
            <a:extLst>
              <a:ext uri="{FF2B5EF4-FFF2-40B4-BE49-F238E27FC236}">
                <a16:creationId xmlns:a16="http://schemas.microsoft.com/office/drawing/2014/main" id="{AF0BBA8B-6335-88BD-04D3-1687CEFE6EA7}"/>
              </a:ext>
            </a:extLst>
          </p:cNvPr>
          <p:cNvPicPr>
            <a:picLocks noChangeAspect="1"/>
          </p:cNvPicPr>
          <p:nvPr/>
        </p:nvPicPr>
        <p:blipFill>
          <a:blip r:embed="rId13"/>
          <a:stretch>
            <a:fillRect/>
          </a:stretch>
        </p:blipFill>
        <p:spPr>
          <a:xfrm>
            <a:off x="7998177" y="1271283"/>
            <a:ext cx="1007214" cy="617952"/>
          </a:xfrm>
          <a:prstGeom prst="rect">
            <a:avLst/>
          </a:prstGeom>
        </p:spPr>
      </p:pic>
      <p:pic>
        <p:nvPicPr>
          <p:cNvPr id="32" name="Picture 31">
            <a:extLst>
              <a:ext uri="{FF2B5EF4-FFF2-40B4-BE49-F238E27FC236}">
                <a16:creationId xmlns:a16="http://schemas.microsoft.com/office/drawing/2014/main" id="{36373501-394B-C530-C1D3-A41955484A17}"/>
              </a:ext>
            </a:extLst>
          </p:cNvPr>
          <p:cNvPicPr>
            <a:picLocks noChangeAspect="1"/>
          </p:cNvPicPr>
          <p:nvPr/>
        </p:nvPicPr>
        <p:blipFill>
          <a:blip r:embed="rId14"/>
          <a:stretch>
            <a:fillRect/>
          </a:stretch>
        </p:blipFill>
        <p:spPr>
          <a:xfrm>
            <a:off x="6015797" y="2120524"/>
            <a:ext cx="1723905" cy="727089"/>
          </a:xfrm>
          <a:prstGeom prst="rect">
            <a:avLst/>
          </a:prstGeom>
        </p:spPr>
      </p:pic>
      <p:pic>
        <p:nvPicPr>
          <p:cNvPr id="38" name="Picture 37">
            <a:extLst>
              <a:ext uri="{FF2B5EF4-FFF2-40B4-BE49-F238E27FC236}">
                <a16:creationId xmlns:a16="http://schemas.microsoft.com/office/drawing/2014/main" id="{E1C339FE-4082-621C-6210-CB680D8AEF34}"/>
              </a:ext>
            </a:extLst>
          </p:cNvPr>
          <p:cNvPicPr>
            <a:picLocks noChangeAspect="1"/>
          </p:cNvPicPr>
          <p:nvPr/>
        </p:nvPicPr>
        <p:blipFill rotWithShape="1">
          <a:blip r:embed="rId15"/>
          <a:srcRect r="1190"/>
          <a:stretch/>
        </p:blipFill>
        <p:spPr>
          <a:xfrm>
            <a:off x="7771903" y="1823691"/>
            <a:ext cx="2880000" cy="1493184"/>
          </a:xfrm>
          <a:prstGeom prst="rect">
            <a:avLst/>
          </a:prstGeom>
        </p:spPr>
      </p:pic>
      <p:pic>
        <p:nvPicPr>
          <p:cNvPr id="40" name="Picture 39">
            <a:extLst>
              <a:ext uri="{FF2B5EF4-FFF2-40B4-BE49-F238E27FC236}">
                <a16:creationId xmlns:a16="http://schemas.microsoft.com/office/drawing/2014/main" id="{E88CFAAE-D793-4006-2FF3-C5789270898F}"/>
              </a:ext>
            </a:extLst>
          </p:cNvPr>
          <p:cNvPicPr>
            <a:picLocks noChangeAspect="1"/>
          </p:cNvPicPr>
          <p:nvPr/>
        </p:nvPicPr>
        <p:blipFill>
          <a:blip r:embed="rId16"/>
          <a:stretch>
            <a:fillRect/>
          </a:stretch>
        </p:blipFill>
        <p:spPr>
          <a:xfrm>
            <a:off x="5144243" y="3313109"/>
            <a:ext cx="549968" cy="1683346"/>
          </a:xfrm>
          <a:prstGeom prst="rect">
            <a:avLst/>
          </a:prstGeom>
        </p:spPr>
      </p:pic>
      <p:pic>
        <p:nvPicPr>
          <p:cNvPr id="43" name="Picture 42">
            <a:extLst>
              <a:ext uri="{FF2B5EF4-FFF2-40B4-BE49-F238E27FC236}">
                <a16:creationId xmlns:a16="http://schemas.microsoft.com/office/drawing/2014/main" id="{93090404-BFEF-06EE-B33D-B7D1CDB376ED}"/>
              </a:ext>
            </a:extLst>
          </p:cNvPr>
          <p:cNvPicPr>
            <a:picLocks noChangeAspect="1"/>
          </p:cNvPicPr>
          <p:nvPr/>
        </p:nvPicPr>
        <p:blipFill>
          <a:blip r:embed="rId17"/>
          <a:stretch>
            <a:fillRect/>
          </a:stretch>
        </p:blipFill>
        <p:spPr>
          <a:xfrm>
            <a:off x="5707479" y="3490025"/>
            <a:ext cx="2034381" cy="455334"/>
          </a:xfrm>
          <a:prstGeom prst="rect">
            <a:avLst/>
          </a:prstGeom>
        </p:spPr>
      </p:pic>
      <p:pic>
        <p:nvPicPr>
          <p:cNvPr id="47" name="Picture 46">
            <a:extLst>
              <a:ext uri="{FF2B5EF4-FFF2-40B4-BE49-F238E27FC236}">
                <a16:creationId xmlns:a16="http://schemas.microsoft.com/office/drawing/2014/main" id="{F6260510-22C1-F29E-29EB-509E2C4CCB64}"/>
              </a:ext>
            </a:extLst>
          </p:cNvPr>
          <p:cNvPicPr>
            <a:picLocks noChangeAspect="1"/>
          </p:cNvPicPr>
          <p:nvPr/>
        </p:nvPicPr>
        <p:blipFill>
          <a:blip r:embed="rId18"/>
          <a:stretch>
            <a:fillRect/>
          </a:stretch>
        </p:blipFill>
        <p:spPr>
          <a:xfrm>
            <a:off x="5694593" y="4348278"/>
            <a:ext cx="1723906" cy="695688"/>
          </a:xfrm>
          <a:prstGeom prst="rect">
            <a:avLst/>
          </a:prstGeom>
        </p:spPr>
      </p:pic>
      <p:pic>
        <p:nvPicPr>
          <p:cNvPr id="49" name="Picture 48">
            <a:extLst>
              <a:ext uri="{FF2B5EF4-FFF2-40B4-BE49-F238E27FC236}">
                <a16:creationId xmlns:a16="http://schemas.microsoft.com/office/drawing/2014/main" id="{F02BD1E6-A7DD-337B-7AF4-EE36BF173CCD}"/>
              </a:ext>
            </a:extLst>
          </p:cNvPr>
          <p:cNvPicPr>
            <a:picLocks noChangeAspect="1"/>
          </p:cNvPicPr>
          <p:nvPr/>
        </p:nvPicPr>
        <p:blipFill>
          <a:blip r:embed="rId19"/>
          <a:stretch>
            <a:fillRect/>
          </a:stretch>
        </p:blipFill>
        <p:spPr>
          <a:xfrm>
            <a:off x="7862734" y="3313109"/>
            <a:ext cx="3947183" cy="954963"/>
          </a:xfrm>
          <a:prstGeom prst="rect">
            <a:avLst/>
          </a:prstGeom>
        </p:spPr>
      </p:pic>
      <p:pic>
        <p:nvPicPr>
          <p:cNvPr id="51" name="Picture 50">
            <a:extLst>
              <a:ext uri="{FF2B5EF4-FFF2-40B4-BE49-F238E27FC236}">
                <a16:creationId xmlns:a16="http://schemas.microsoft.com/office/drawing/2014/main" id="{C6D368E7-89A2-2E63-38F1-20CEB7967538}"/>
              </a:ext>
            </a:extLst>
          </p:cNvPr>
          <p:cNvPicPr>
            <a:picLocks noChangeAspect="1"/>
          </p:cNvPicPr>
          <p:nvPr/>
        </p:nvPicPr>
        <p:blipFill>
          <a:blip r:embed="rId20"/>
          <a:stretch>
            <a:fillRect/>
          </a:stretch>
        </p:blipFill>
        <p:spPr>
          <a:xfrm>
            <a:off x="7481324" y="4243741"/>
            <a:ext cx="3495818" cy="864986"/>
          </a:xfrm>
          <a:prstGeom prst="rect">
            <a:avLst/>
          </a:prstGeom>
        </p:spPr>
      </p:pic>
      <p:pic>
        <p:nvPicPr>
          <p:cNvPr id="53" name="Picture 52">
            <a:extLst>
              <a:ext uri="{FF2B5EF4-FFF2-40B4-BE49-F238E27FC236}">
                <a16:creationId xmlns:a16="http://schemas.microsoft.com/office/drawing/2014/main" id="{77920C6E-0022-FAB2-3031-1A40929594C9}"/>
              </a:ext>
            </a:extLst>
          </p:cNvPr>
          <p:cNvPicPr>
            <a:picLocks noChangeAspect="1"/>
          </p:cNvPicPr>
          <p:nvPr/>
        </p:nvPicPr>
        <p:blipFill>
          <a:blip r:embed="rId21"/>
          <a:stretch>
            <a:fillRect/>
          </a:stretch>
        </p:blipFill>
        <p:spPr>
          <a:xfrm>
            <a:off x="5513363" y="5359387"/>
            <a:ext cx="3947183" cy="1006069"/>
          </a:xfrm>
          <a:prstGeom prst="rect">
            <a:avLst/>
          </a:prstGeom>
        </p:spPr>
      </p:pic>
      <p:pic>
        <p:nvPicPr>
          <p:cNvPr id="54" name="Picture 53">
            <a:extLst>
              <a:ext uri="{FF2B5EF4-FFF2-40B4-BE49-F238E27FC236}">
                <a16:creationId xmlns:a16="http://schemas.microsoft.com/office/drawing/2014/main" id="{051CD398-9FF5-7300-279A-59A7922368BB}"/>
              </a:ext>
            </a:extLst>
          </p:cNvPr>
          <p:cNvPicPr>
            <a:picLocks noChangeAspect="1"/>
          </p:cNvPicPr>
          <p:nvPr/>
        </p:nvPicPr>
        <p:blipFill>
          <a:blip r:embed="rId22"/>
          <a:stretch>
            <a:fillRect/>
          </a:stretch>
        </p:blipFill>
        <p:spPr>
          <a:xfrm>
            <a:off x="10079876" y="5397632"/>
            <a:ext cx="1794531" cy="929577"/>
          </a:xfrm>
          <a:prstGeom prst="rect">
            <a:avLst/>
          </a:prstGeom>
        </p:spPr>
      </p:pic>
      <p:sp>
        <p:nvSpPr>
          <p:cNvPr id="7" name="Oval 6">
            <a:extLst>
              <a:ext uri="{FF2B5EF4-FFF2-40B4-BE49-F238E27FC236}">
                <a16:creationId xmlns:a16="http://schemas.microsoft.com/office/drawing/2014/main" id="{644ECFD7-5780-35B3-0AEE-4D69FE2B2198}"/>
              </a:ext>
            </a:extLst>
          </p:cNvPr>
          <p:cNvSpPr/>
          <p:nvPr/>
        </p:nvSpPr>
        <p:spPr>
          <a:xfrm>
            <a:off x="2386961" y="447746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753619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500"/>
                                        <p:tgtEl>
                                          <p:spTgt spid="1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500"/>
                                        <p:tgtEl>
                                          <p:spTgt spid="20"/>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500"/>
                                        <p:tgtEl>
                                          <p:spTgt spid="21"/>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500"/>
                                        <p:tgtEl>
                                          <p:spTgt spid="29"/>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500"/>
                                        <p:tgtEl>
                                          <p:spTgt spid="24"/>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fade">
                                      <p:cBhvr>
                                        <p:cTn id="111" dur="500"/>
                                        <p:tgtEl>
                                          <p:spTgt spid="32"/>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fade">
                                      <p:cBhvr>
                                        <p:cTn id="116" dur="500"/>
                                        <p:tgtEl>
                                          <p:spTgt spid="38"/>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40"/>
                                        </p:tgtEl>
                                        <p:attrNameLst>
                                          <p:attrName>style.visibility</p:attrName>
                                        </p:attrNameLst>
                                      </p:cBhvr>
                                      <p:to>
                                        <p:strVal val="visible"/>
                                      </p:to>
                                    </p:set>
                                    <p:animEffect transition="in" filter="fade">
                                      <p:cBhvr>
                                        <p:cTn id="121" dur="500"/>
                                        <p:tgtEl>
                                          <p:spTgt spid="40"/>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43"/>
                                        </p:tgtEl>
                                        <p:attrNameLst>
                                          <p:attrName>style.visibility</p:attrName>
                                        </p:attrNameLst>
                                      </p:cBhvr>
                                      <p:to>
                                        <p:strVal val="visible"/>
                                      </p:to>
                                    </p:set>
                                    <p:animEffect transition="in" filter="fade">
                                      <p:cBhvr>
                                        <p:cTn id="126" dur="500"/>
                                        <p:tgtEl>
                                          <p:spTgt spid="43"/>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nodeType="clickEffect">
                                  <p:stCondLst>
                                    <p:cond delay="0"/>
                                  </p:stCondLst>
                                  <p:childTnLst>
                                    <p:set>
                                      <p:cBhvr>
                                        <p:cTn id="130" dur="1" fill="hold">
                                          <p:stCondLst>
                                            <p:cond delay="0"/>
                                          </p:stCondLst>
                                        </p:cTn>
                                        <p:tgtEl>
                                          <p:spTgt spid="47"/>
                                        </p:tgtEl>
                                        <p:attrNameLst>
                                          <p:attrName>style.visibility</p:attrName>
                                        </p:attrNameLst>
                                      </p:cBhvr>
                                      <p:to>
                                        <p:strVal val="visible"/>
                                      </p:to>
                                    </p:set>
                                    <p:animEffect transition="in" filter="fade">
                                      <p:cBhvr>
                                        <p:cTn id="131" dur="500"/>
                                        <p:tgtEl>
                                          <p:spTgt spid="47"/>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fade">
                                      <p:cBhvr>
                                        <p:cTn id="136" dur="500"/>
                                        <p:tgtEl>
                                          <p:spTgt spid="49"/>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51"/>
                                        </p:tgtEl>
                                        <p:attrNameLst>
                                          <p:attrName>style.visibility</p:attrName>
                                        </p:attrNameLst>
                                      </p:cBhvr>
                                      <p:to>
                                        <p:strVal val="visible"/>
                                      </p:to>
                                    </p:set>
                                    <p:animEffect transition="in" filter="fade">
                                      <p:cBhvr>
                                        <p:cTn id="141" dur="500"/>
                                        <p:tgtEl>
                                          <p:spTgt spid="51"/>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nodeType="clickEffect">
                                  <p:stCondLst>
                                    <p:cond delay="0"/>
                                  </p:stCondLst>
                                  <p:childTnLst>
                                    <p:set>
                                      <p:cBhvr>
                                        <p:cTn id="145" dur="1" fill="hold">
                                          <p:stCondLst>
                                            <p:cond delay="0"/>
                                          </p:stCondLst>
                                        </p:cTn>
                                        <p:tgtEl>
                                          <p:spTgt spid="54"/>
                                        </p:tgtEl>
                                        <p:attrNameLst>
                                          <p:attrName>style.visibility</p:attrName>
                                        </p:attrNameLst>
                                      </p:cBhvr>
                                      <p:to>
                                        <p:strVal val="visible"/>
                                      </p:to>
                                    </p:set>
                                    <p:animEffect transition="in" filter="fade">
                                      <p:cBhvr>
                                        <p:cTn id="146" dur="500"/>
                                        <p:tgtEl>
                                          <p:spTgt spid="54"/>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nodeType="clickEffect">
                                  <p:stCondLst>
                                    <p:cond delay="0"/>
                                  </p:stCondLst>
                                  <p:childTnLst>
                                    <p:set>
                                      <p:cBhvr>
                                        <p:cTn id="150" dur="1" fill="hold">
                                          <p:stCondLst>
                                            <p:cond delay="0"/>
                                          </p:stCondLst>
                                        </p:cTn>
                                        <p:tgtEl>
                                          <p:spTgt spid="53"/>
                                        </p:tgtEl>
                                        <p:attrNameLst>
                                          <p:attrName>style.visibility</p:attrName>
                                        </p:attrNameLst>
                                      </p:cBhvr>
                                      <p:to>
                                        <p:strVal val="visible"/>
                                      </p:to>
                                    </p:set>
                                    <p:animEffect transition="in" filter="fade">
                                      <p:cBhvr>
                                        <p:cTn id="15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build="p"/>
      <p:bldP spid="26" grpId="0" animBg="1"/>
      <p:bldP spid="34" grpId="0"/>
      <p:bldP spid="35" grpId="0"/>
      <p:bldP spid="5" grpId="0" animBg="1"/>
      <p:bldP spid="6" grpId="0"/>
      <p:bldP spid="16" grpId="0" animBg="1"/>
      <p:bldP spid="17" grpId="0"/>
      <p:bldP spid="18" grpId="0"/>
      <p:bldP spid="21"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6AB53FA0-F897-1450-B1C3-A5E97EC366E5}"/>
              </a:ext>
            </a:extLst>
          </p:cNvPr>
          <p:cNvSpPr/>
          <p:nvPr/>
        </p:nvSpPr>
        <p:spPr>
          <a:xfrm flipH="1">
            <a:off x="330261" y="3515297"/>
            <a:ext cx="4621758" cy="2681766"/>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66933"/>
            <a:ext cx="9144000" cy="998620"/>
          </a:xfrm>
        </p:spPr>
        <p:txBody>
          <a:bodyPr>
            <a:noAutofit/>
          </a:bodyPr>
          <a:lstStyle/>
          <a:p>
            <a:r>
              <a:rPr lang="el-GR" dirty="0">
                <a:solidFill>
                  <a:schemeClr val="bg1"/>
                </a:solidFill>
              </a:rPr>
              <a:t>Άσκηση</a:t>
            </a:r>
            <a:endParaRPr lang="en-150" dirty="0">
              <a:solidFill>
                <a:schemeClr val="bg1"/>
              </a:solidFill>
            </a:endParaRPr>
          </a:p>
        </p:txBody>
      </p:sp>
      <p:sp>
        <p:nvSpPr>
          <p:cNvPr id="3" name="Subtitle 2">
            <a:extLst>
              <a:ext uri="{FF2B5EF4-FFF2-40B4-BE49-F238E27FC236}">
                <a16:creationId xmlns:a16="http://schemas.microsoft.com/office/drawing/2014/main" id="{59ACB80C-0C7B-04FB-AE85-D584B2D957E2}"/>
              </a:ext>
            </a:extLst>
          </p:cNvPr>
          <p:cNvSpPr>
            <a:spLocks noGrp="1"/>
          </p:cNvSpPr>
          <p:nvPr>
            <p:ph type="subTitle" idx="1"/>
          </p:nvPr>
        </p:nvSpPr>
        <p:spPr>
          <a:xfrm>
            <a:off x="0" y="977743"/>
            <a:ext cx="12192000" cy="506745"/>
          </a:xfrm>
        </p:spPr>
        <p:txBody>
          <a:bodyPr>
            <a:noAutofit/>
          </a:bodyPr>
          <a:lstStyle/>
          <a:p>
            <a:pPr algn="just"/>
            <a:r>
              <a:rPr lang="el-GR" dirty="0">
                <a:solidFill>
                  <a:schemeClr val="bg1"/>
                </a:solidFill>
              </a:rPr>
              <a:t>Ένα κουτί μάζας </a:t>
            </a:r>
            <a:r>
              <a:rPr lang="en-US" dirty="0">
                <a:solidFill>
                  <a:schemeClr val="bg1"/>
                </a:solidFill>
              </a:rPr>
              <a:t>m = 30Kg </a:t>
            </a:r>
            <a:r>
              <a:rPr lang="el-GR" dirty="0">
                <a:solidFill>
                  <a:schemeClr val="bg1"/>
                </a:solidFill>
              </a:rPr>
              <a:t>ισορροπεί πάνω σε κεκλιμένο επίπεδο γωνίας θ = 30</a:t>
            </a:r>
            <a:r>
              <a:rPr lang="el-GR" baseline="30000" dirty="0">
                <a:solidFill>
                  <a:schemeClr val="bg1"/>
                </a:solidFill>
              </a:rPr>
              <a:t>ο</a:t>
            </a:r>
            <a:r>
              <a:rPr lang="el-GR" dirty="0">
                <a:solidFill>
                  <a:schemeClr val="bg1"/>
                </a:solidFill>
              </a:rPr>
              <a:t>. Να υπολογίσετε το μέτρο της δύναμης της τριβής</a:t>
            </a:r>
            <a:r>
              <a:rPr lang="en-US" dirty="0">
                <a:solidFill>
                  <a:schemeClr val="bg1"/>
                </a:solidFill>
              </a:rPr>
              <a:t>.</a:t>
            </a:r>
            <a:endParaRPr lang="el-GR" dirty="0">
              <a:solidFill>
                <a:schemeClr val="bg1"/>
              </a:solidFill>
            </a:endParaRPr>
          </a:p>
        </p:txBody>
      </p:sp>
      <p:sp>
        <p:nvSpPr>
          <p:cNvPr id="26" name="Rectangle 25">
            <a:extLst>
              <a:ext uri="{FF2B5EF4-FFF2-40B4-BE49-F238E27FC236}">
                <a16:creationId xmlns:a16="http://schemas.microsoft.com/office/drawing/2014/main" id="{4FFC25D3-5EF2-8585-7823-FB964B0B5A25}"/>
              </a:ext>
            </a:extLst>
          </p:cNvPr>
          <p:cNvSpPr/>
          <p:nvPr/>
        </p:nvSpPr>
        <p:spPr>
          <a:xfrm rot="-1800000">
            <a:off x="1956234" y="4184124"/>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7" name="Straight Arrow Connector 26">
            <a:extLst>
              <a:ext uri="{FF2B5EF4-FFF2-40B4-BE49-F238E27FC236}">
                <a16:creationId xmlns:a16="http://schemas.microsoft.com/office/drawing/2014/main" id="{FB207B99-DE96-1021-9C4E-6FCA34C4731D}"/>
              </a:ext>
            </a:extLst>
          </p:cNvPr>
          <p:cNvCxnSpPr>
            <a:cxnSpLocks/>
          </p:cNvCxnSpPr>
          <p:nvPr/>
        </p:nvCxnSpPr>
        <p:spPr>
          <a:xfrm rot="5400000">
            <a:off x="1382060" y="5626200"/>
            <a:ext cx="216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2BA0A8A-F07A-B6C3-7EC1-D03B05661773}"/>
                  </a:ext>
                </a:extLst>
              </p:cNvPr>
              <p:cNvSpPr txBox="1"/>
              <p:nvPr/>
            </p:nvSpPr>
            <p:spPr>
              <a:xfrm>
                <a:off x="2516401" y="6444615"/>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m:oMathPara>
                </a14:m>
                <a:endParaRPr lang="en-US" i="1" dirty="0">
                  <a:solidFill>
                    <a:srgbClr val="FF0000"/>
                  </a:solidFill>
                </a:endParaRPr>
              </a:p>
            </p:txBody>
          </p:sp>
        </mc:Choice>
        <mc:Fallback xmlns="">
          <p:sp>
            <p:nvSpPr>
              <p:cNvPr id="34" name="TextBox 33">
                <a:extLst>
                  <a:ext uri="{FF2B5EF4-FFF2-40B4-BE49-F238E27FC236}">
                    <a16:creationId xmlns:a16="http://schemas.microsoft.com/office/drawing/2014/main" id="{B2BA0A8A-F07A-B6C3-7EC1-D03B05661773}"/>
                  </a:ext>
                </a:extLst>
              </p:cNvPr>
              <p:cNvSpPr txBox="1">
                <a:spLocks noRot="1" noChangeAspect="1" noMove="1" noResize="1" noEditPoints="1" noAdjustHandles="1" noChangeArrowheads="1" noChangeShapeType="1" noTextEdit="1"/>
              </p:cNvSpPr>
              <p:nvPr/>
            </p:nvSpPr>
            <p:spPr>
              <a:xfrm>
                <a:off x="2516401" y="6444615"/>
                <a:ext cx="809244" cy="369332"/>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3E01178-62A5-D0F8-468A-0FF331865398}"/>
                  </a:ext>
                </a:extLst>
              </p:cNvPr>
              <p:cNvSpPr txBox="1"/>
              <p:nvPr/>
            </p:nvSpPr>
            <p:spPr>
              <a:xfrm>
                <a:off x="1058973" y="351529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𝑁</m:t>
                          </m:r>
                        </m:e>
                      </m:acc>
                    </m:oMath>
                  </m:oMathPara>
                </a14:m>
                <a:endParaRPr lang="en-US" i="1" dirty="0">
                  <a:solidFill>
                    <a:srgbClr val="FF0000"/>
                  </a:solidFill>
                </a:endParaRPr>
              </a:p>
            </p:txBody>
          </p:sp>
        </mc:Choice>
        <mc:Fallback xmlns="">
          <p:sp>
            <p:nvSpPr>
              <p:cNvPr id="35" name="TextBox 34">
                <a:extLst>
                  <a:ext uri="{FF2B5EF4-FFF2-40B4-BE49-F238E27FC236}">
                    <a16:creationId xmlns:a16="http://schemas.microsoft.com/office/drawing/2014/main" id="{B3E01178-62A5-D0F8-468A-0FF331865398}"/>
                  </a:ext>
                </a:extLst>
              </p:cNvPr>
              <p:cNvSpPr txBox="1">
                <a:spLocks noRot="1" noChangeAspect="1" noMove="1" noResize="1" noEditPoints="1" noAdjustHandles="1" noChangeArrowheads="1" noChangeShapeType="1" noTextEdit="1"/>
              </p:cNvSpPr>
              <p:nvPr/>
            </p:nvSpPr>
            <p:spPr>
              <a:xfrm>
                <a:off x="1058973" y="3515297"/>
                <a:ext cx="809244" cy="404791"/>
              </a:xfrm>
              <a:prstGeom prst="rect">
                <a:avLst/>
              </a:prstGeom>
              <a:blipFill>
                <a:blip r:embed="rId4"/>
                <a:stretch>
                  <a:fillRect/>
                </a:stretch>
              </a:blipFill>
            </p:spPr>
            <p:txBody>
              <a:bodyPr/>
              <a:lstStyle/>
              <a:p>
                <a:r>
                  <a:rPr lang="en-150">
                    <a:noFill/>
                  </a:rPr>
                  <a:t> </a:t>
                </a:r>
              </a:p>
            </p:txBody>
          </p:sp>
        </mc:Fallback>
      </mc:AlternateContent>
      <p:sp>
        <p:nvSpPr>
          <p:cNvPr id="5" name="Partial Circle 4">
            <a:extLst>
              <a:ext uri="{FF2B5EF4-FFF2-40B4-BE49-F238E27FC236}">
                <a16:creationId xmlns:a16="http://schemas.microsoft.com/office/drawing/2014/main" id="{7F4EDFD7-1E6D-6F86-30AE-CBDCC886E8DE}"/>
              </a:ext>
            </a:extLst>
          </p:cNvPr>
          <p:cNvSpPr/>
          <p:nvPr/>
        </p:nvSpPr>
        <p:spPr>
          <a:xfrm>
            <a:off x="-192754" y="5657063"/>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6" name="Subtitle 2">
            <a:extLst>
              <a:ext uri="{FF2B5EF4-FFF2-40B4-BE49-F238E27FC236}">
                <a16:creationId xmlns:a16="http://schemas.microsoft.com/office/drawing/2014/main" id="{C255E540-2CA5-C92B-9BED-3AB0036EEDF9}"/>
              </a:ext>
            </a:extLst>
          </p:cNvPr>
          <p:cNvSpPr txBox="1">
            <a:spLocks/>
          </p:cNvSpPr>
          <p:nvPr/>
        </p:nvSpPr>
        <p:spPr>
          <a:xfrm>
            <a:off x="732442" y="5779337"/>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p:grpSp>
        <p:nvGrpSpPr>
          <p:cNvPr id="14" name="Group 13">
            <a:extLst>
              <a:ext uri="{FF2B5EF4-FFF2-40B4-BE49-F238E27FC236}">
                <a16:creationId xmlns:a16="http://schemas.microsoft.com/office/drawing/2014/main" id="{33DFE819-0B4B-1787-A42B-06AE7C66ED9C}"/>
              </a:ext>
            </a:extLst>
          </p:cNvPr>
          <p:cNvGrpSpPr/>
          <p:nvPr/>
        </p:nvGrpSpPr>
        <p:grpSpPr>
          <a:xfrm rot="19792178">
            <a:off x="248521" y="1199541"/>
            <a:ext cx="5676810" cy="5303480"/>
            <a:chOff x="3853964" y="2292793"/>
            <a:chExt cx="5676810" cy="5303480"/>
          </a:xfrm>
        </p:grpSpPr>
        <p:cxnSp>
          <p:nvCxnSpPr>
            <p:cNvPr id="8" name="Straight Arrow Connector 7">
              <a:extLst>
                <a:ext uri="{FF2B5EF4-FFF2-40B4-BE49-F238E27FC236}">
                  <a16:creationId xmlns:a16="http://schemas.microsoft.com/office/drawing/2014/main" id="{E3195345-FC4E-4800-44D3-3AB5F58D6604}"/>
                </a:ext>
              </a:extLst>
            </p:cNvPr>
            <p:cNvCxnSpPr>
              <a:cxnSpLocks/>
            </p:cNvCxnSpPr>
            <p:nvPr/>
          </p:nvCxnSpPr>
          <p:spPr>
            <a:xfrm rot="1807822" flipV="1">
              <a:off x="3853964" y="3686681"/>
              <a:ext cx="5266312" cy="3053076"/>
            </a:xfrm>
            <a:prstGeom prst="straightConnector1">
              <a:avLst/>
            </a:prstGeom>
            <a:ln w="50800">
              <a:solidFill>
                <a:schemeClr val="bg2">
                  <a:lumMod val="25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A729C5C-08EE-6A04-86CC-3C6CBEF112ED}"/>
                </a:ext>
              </a:extLst>
            </p:cNvPr>
            <p:cNvCxnSpPr>
              <a:cxnSpLocks/>
            </p:cNvCxnSpPr>
            <p:nvPr/>
          </p:nvCxnSpPr>
          <p:spPr>
            <a:xfrm rot="1807822" flipH="1" flipV="1">
              <a:off x="4507265" y="3031672"/>
              <a:ext cx="2573151" cy="4564601"/>
            </a:xfrm>
            <a:prstGeom prst="straightConnector1">
              <a:avLst/>
            </a:prstGeom>
            <a:ln w="50800">
              <a:solidFill>
                <a:schemeClr val="bg2">
                  <a:lumMod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2EC7668-DA74-8258-4B6F-6D186F943A96}"/>
                </a:ext>
              </a:extLst>
            </p:cNvPr>
            <p:cNvGrpSpPr/>
            <p:nvPr/>
          </p:nvGrpSpPr>
          <p:grpSpPr>
            <a:xfrm>
              <a:off x="9305774" y="5467001"/>
              <a:ext cx="225000" cy="168480"/>
              <a:chOff x="9681613" y="5433736"/>
              <a:chExt cx="225000" cy="168480"/>
            </a:xfrm>
          </p:grpSpPr>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FAD94843-3053-60FC-1F2F-206BF32AC532}"/>
                      </a:ext>
                    </a:extLst>
                  </p14:cNvPr>
                  <p14:cNvContentPartPr/>
                  <p14:nvPr/>
                </p14:nvContentPartPr>
                <p14:xfrm>
                  <a:off x="9703213" y="5459296"/>
                  <a:ext cx="173160" cy="104760"/>
                </p14:xfrm>
              </p:contentPart>
            </mc:Choice>
            <mc:Fallback xmlns="">
              <p:pic>
                <p:nvPicPr>
                  <p:cNvPr id="11" name="Ink 10">
                    <a:extLst>
                      <a:ext uri="{FF2B5EF4-FFF2-40B4-BE49-F238E27FC236}">
                        <a16:creationId xmlns:a16="http://schemas.microsoft.com/office/drawing/2014/main" id="{FAD94843-3053-60FC-1F2F-206BF32AC532}"/>
                      </a:ext>
                    </a:extLst>
                  </p:cNvPr>
                  <p:cNvPicPr/>
                  <p:nvPr/>
                </p:nvPicPr>
                <p:blipFill>
                  <a:blip r:embed="rId6"/>
                  <a:stretch>
                    <a:fillRect/>
                  </a:stretch>
                </p:blipFill>
                <p:spPr>
                  <a:xfrm>
                    <a:off x="9685213" y="5441296"/>
                    <a:ext cx="208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8C4131CF-CEB9-FB82-8D32-99DFE69EB71A}"/>
                      </a:ext>
                    </a:extLst>
                  </p14:cNvPr>
                  <p14:cNvContentPartPr/>
                  <p14:nvPr/>
                </p14:nvContentPartPr>
                <p14:xfrm>
                  <a:off x="9681613" y="5433736"/>
                  <a:ext cx="225000" cy="168480"/>
                </p14:xfrm>
              </p:contentPart>
            </mc:Choice>
            <mc:Fallback xmlns="">
              <p:pic>
                <p:nvPicPr>
                  <p:cNvPr id="12" name="Ink 11">
                    <a:extLst>
                      <a:ext uri="{FF2B5EF4-FFF2-40B4-BE49-F238E27FC236}">
                        <a16:creationId xmlns:a16="http://schemas.microsoft.com/office/drawing/2014/main" id="{8C4131CF-CEB9-FB82-8D32-99DFE69EB71A}"/>
                      </a:ext>
                    </a:extLst>
                  </p:cNvPr>
                  <p:cNvPicPr/>
                  <p:nvPr/>
                </p:nvPicPr>
                <p:blipFill>
                  <a:blip r:embed="rId8"/>
                  <a:stretch>
                    <a:fillRect/>
                  </a:stretch>
                </p:blipFill>
                <p:spPr>
                  <a:xfrm>
                    <a:off x="9663613" y="5415774"/>
                    <a:ext cx="260640" cy="20404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E5C6C9AD-0436-ECD1-79CE-2A1431591876}"/>
                    </a:ext>
                  </a:extLst>
                </p14:cNvPr>
                <p14:cNvContentPartPr/>
                <p14:nvPr/>
              </p14:nvContentPartPr>
              <p14:xfrm>
                <a:off x="5440141" y="2292793"/>
                <a:ext cx="298440" cy="344160"/>
              </p14:xfrm>
            </p:contentPart>
          </mc:Choice>
          <mc:Fallback xmlns="">
            <p:pic>
              <p:nvPicPr>
                <p:cNvPr id="13" name="Ink 12">
                  <a:extLst>
                    <a:ext uri="{FF2B5EF4-FFF2-40B4-BE49-F238E27FC236}">
                      <a16:creationId xmlns:a16="http://schemas.microsoft.com/office/drawing/2014/main" id="{E5C6C9AD-0436-ECD1-79CE-2A1431591876}"/>
                    </a:ext>
                  </a:extLst>
                </p:cNvPr>
                <p:cNvPicPr/>
                <p:nvPr/>
              </p:nvPicPr>
              <p:blipFill>
                <a:blip r:embed="rId10"/>
                <a:stretch>
                  <a:fillRect/>
                </a:stretch>
              </p:blipFill>
              <p:spPr>
                <a:xfrm>
                  <a:off x="5422141" y="2274793"/>
                  <a:ext cx="334080" cy="379800"/>
                </a:xfrm>
                <a:prstGeom prst="rect">
                  <a:avLst/>
                </a:prstGeom>
              </p:spPr>
            </p:pic>
          </mc:Fallback>
        </mc:AlternateContent>
      </p:grpSp>
      <p:cxnSp>
        <p:nvCxnSpPr>
          <p:cNvPr id="19" name="Straight Arrow Connector 18">
            <a:extLst>
              <a:ext uri="{FF2B5EF4-FFF2-40B4-BE49-F238E27FC236}">
                <a16:creationId xmlns:a16="http://schemas.microsoft.com/office/drawing/2014/main" id="{78216FDF-6983-8358-0F42-2B5011E35C89}"/>
              </a:ext>
            </a:extLst>
          </p:cNvPr>
          <p:cNvCxnSpPr>
            <a:cxnSpLocks/>
          </p:cNvCxnSpPr>
          <p:nvPr/>
        </p:nvCxnSpPr>
        <p:spPr>
          <a:xfrm flipV="1">
            <a:off x="2462060" y="6183030"/>
            <a:ext cx="863585" cy="523170"/>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1275CBB-77FB-6065-4DCE-C9D1E8C3FD78}"/>
              </a:ext>
            </a:extLst>
          </p:cNvPr>
          <p:cNvCxnSpPr>
            <a:cxnSpLocks/>
          </p:cNvCxnSpPr>
          <p:nvPr/>
        </p:nvCxnSpPr>
        <p:spPr>
          <a:xfrm flipH="1" flipV="1">
            <a:off x="1524000" y="5112346"/>
            <a:ext cx="938060" cy="1593854"/>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449E5A4-B12B-EFD9-CD1C-0D3B8EDF1F83}"/>
              </a:ext>
            </a:extLst>
          </p:cNvPr>
          <p:cNvCxnSpPr>
            <a:cxnSpLocks/>
          </p:cNvCxnSpPr>
          <p:nvPr/>
        </p:nvCxnSpPr>
        <p:spPr>
          <a:xfrm>
            <a:off x="2463873" y="4548211"/>
            <a:ext cx="930207" cy="1634172"/>
          </a:xfrm>
          <a:prstGeom prst="straightConnector1">
            <a:avLst/>
          </a:prstGeom>
          <a:ln w="635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FF29BAF-C58B-1192-D138-0B41E633E424}"/>
              </a:ext>
            </a:extLst>
          </p:cNvPr>
          <p:cNvCxnSpPr>
            <a:cxnSpLocks/>
          </p:cNvCxnSpPr>
          <p:nvPr/>
        </p:nvCxnSpPr>
        <p:spPr>
          <a:xfrm flipH="1">
            <a:off x="1494122" y="4548221"/>
            <a:ext cx="959047" cy="52835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840CFD8-EDC6-402B-FE58-32AC8A3E20EA}"/>
              </a:ext>
            </a:extLst>
          </p:cNvPr>
          <p:cNvCxnSpPr>
            <a:cxnSpLocks/>
          </p:cNvCxnSpPr>
          <p:nvPr/>
        </p:nvCxnSpPr>
        <p:spPr>
          <a:xfrm flipH="1" flipV="1">
            <a:off x="1713090" y="3248309"/>
            <a:ext cx="705676" cy="1276204"/>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87041EAC-5FEC-1EF2-FAE5-EAED6F3A6370}"/>
              </a:ext>
            </a:extLst>
          </p:cNvPr>
          <p:cNvCxnSpPr>
            <a:cxnSpLocks/>
          </p:cNvCxnSpPr>
          <p:nvPr/>
        </p:nvCxnSpPr>
        <p:spPr>
          <a:xfrm rot="10800000" flipH="1">
            <a:off x="2437396" y="4010958"/>
            <a:ext cx="959047" cy="528350"/>
          </a:xfrm>
          <a:prstGeom prst="straightConnector1">
            <a:avLst/>
          </a:prstGeom>
          <a:ln w="635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374BC5C-5C3C-4410-0C34-5D54BC93F10E}"/>
                  </a:ext>
                </a:extLst>
              </p:cNvPr>
              <p:cNvSpPr txBox="1"/>
              <p:nvPr/>
            </p:nvSpPr>
            <p:spPr>
              <a:xfrm>
                <a:off x="2811692" y="352363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ED7D31"/>
                              </a:solidFill>
                              <a:latin typeface="Cambria Math" panose="02040503050406030204" pitchFamily="18" charset="0"/>
                            </a:rPr>
                          </m:ctrlPr>
                        </m:accPr>
                        <m:e>
                          <m:r>
                            <a:rPr lang="en-US" b="0" i="1" smtClean="0">
                              <a:solidFill>
                                <a:srgbClr val="ED7D31"/>
                              </a:solidFill>
                              <a:latin typeface="Cambria Math" panose="02040503050406030204" pitchFamily="18" charset="0"/>
                            </a:rPr>
                            <m:t>𝑇</m:t>
                          </m:r>
                        </m:e>
                      </m:acc>
                    </m:oMath>
                  </m:oMathPara>
                </a14:m>
                <a:endParaRPr lang="en-US" i="1" dirty="0">
                  <a:solidFill>
                    <a:srgbClr val="FF0000"/>
                  </a:solidFill>
                </a:endParaRPr>
              </a:p>
            </p:txBody>
          </p:sp>
        </mc:Choice>
        <mc:Fallback xmlns="">
          <p:sp>
            <p:nvSpPr>
              <p:cNvPr id="15" name="TextBox 14">
                <a:extLst>
                  <a:ext uri="{FF2B5EF4-FFF2-40B4-BE49-F238E27FC236}">
                    <a16:creationId xmlns:a16="http://schemas.microsoft.com/office/drawing/2014/main" id="{7374BC5C-5C3C-4410-0C34-5D54BC93F10E}"/>
                  </a:ext>
                </a:extLst>
              </p:cNvPr>
              <p:cNvSpPr txBox="1">
                <a:spLocks noRot="1" noChangeAspect="1" noMove="1" noResize="1" noEditPoints="1" noAdjustHandles="1" noChangeArrowheads="1" noChangeShapeType="1" noTextEdit="1"/>
              </p:cNvSpPr>
              <p:nvPr/>
            </p:nvSpPr>
            <p:spPr>
              <a:xfrm>
                <a:off x="2811692" y="3523637"/>
                <a:ext cx="809244" cy="404791"/>
              </a:xfrm>
              <a:prstGeom prst="rect">
                <a:avLst/>
              </a:prstGeom>
              <a:blipFill>
                <a:blip r:embed="rId11"/>
                <a:stretch>
                  <a:fillRect/>
                </a:stretch>
              </a:blipFill>
            </p:spPr>
            <p:txBody>
              <a:bodyPr/>
              <a:lstStyle/>
              <a:p>
                <a:r>
                  <a:rPr lang="en-150">
                    <a:noFill/>
                  </a:rPr>
                  <a:t> </a:t>
                </a:r>
              </a:p>
            </p:txBody>
          </p:sp>
        </mc:Fallback>
      </mc:AlternateContent>
      <p:sp>
        <p:nvSpPr>
          <p:cNvPr id="16" name="Partial Circle 15">
            <a:extLst>
              <a:ext uri="{FF2B5EF4-FFF2-40B4-BE49-F238E27FC236}">
                <a16:creationId xmlns:a16="http://schemas.microsoft.com/office/drawing/2014/main" id="{BA651B6F-9E8F-C53B-238D-9910B8FEA185}"/>
              </a:ext>
            </a:extLst>
          </p:cNvPr>
          <p:cNvSpPr/>
          <p:nvPr/>
        </p:nvSpPr>
        <p:spPr>
          <a:xfrm rot="5400000">
            <a:off x="1963603" y="4156122"/>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17" name="Subtitle 2">
            <a:extLst>
              <a:ext uri="{FF2B5EF4-FFF2-40B4-BE49-F238E27FC236}">
                <a16:creationId xmlns:a16="http://schemas.microsoft.com/office/drawing/2014/main" id="{9B63258A-1AF2-1245-A853-A047365108B5}"/>
              </a:ext>
            </a:extLst>
          </p:cNvPr>
          <p:cNvSpPr txBox="1">
            <a:spLocks/>
          </p:cNvSpPr>
          <p:nvPr/>
        </p:nvSpPr>
        <p:spPr>
          <a:xfrm>
            <a:off x="2324618" y="5196578"/>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A641250-C0FC-521A-F934-F97DA0A1E7F8}"/>
                  </a:ext>
                </a:extLst>
              </p:cNvPr>
              <p:cNvSpPr txBox="1"/>
              <p:nvPr/>
            </p:nvSpPr>
            <p:spPr>
              <a:xfrm>
                <a:off x="3283510" y="5682259"/>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2060"/>
                              </a:solidFill>
                              <a:latin typeface="Cambria Math" panose="02040503050406030204" pitchFamily="18" charset="0"/>
                            </a:rPr>
                          </m:ctrlPr>
                        </m:accPr>
                        <m:e>
                          <m:r>
                            <a:rPr lang="en-US" b="0" i="1" smtClean="0">
                              <a:solidFill>
                                <a:srgbClr val="002060"/>
                              </a:solidFill>
                              <a:latin typeface="Cambria Math" panose="02040503050406030204" pitchFamily="18" charset="0"/>
                            </a:rPr>
                            <m:t>𝑤</m:t>
                          </m:r>
                        </m:e>
                      </m:acc>
                      <m:r>
                        <a:rPr lang="en-US" b="0" i="1" baseline="-25000" smtClean="0">
                          <a:solidFill>
                            <a:srgbClr val="002060"/>
                          </a:solidFill>
                          <a:latin typeface="Cambria Math" panose="02040503050406030204" pitchFamily="18" charset="0"/>
                        </a:rPr>
                        <m:t>𝑦</m:t>
                      </m:r>
                    </m:oMath>
                  </m:oMathPara>
                </a14:m>
                <a:endParaRPr lang="en-US" i="1" baseline="-25000" dirty="0">
                  <a:solidFill>
                    <a:srgbClr val="FF0000"/>
                  </a:solidFill>
                </a:endParaRPr>
              </a:p>
            </p:txBody>
          </p:sp>
        </mc:Choice>
        <mc:Fallback xmlns="">
          <p:sp>
            <p:nvSpPr>
              <p:cNvPr id="18" name="TextBox 17">
                <a:extLst>
                  <a:ext uri="{FF2B5EF4-FFF2-40B4-BE49-F238E27FC236}">
                    <a16:creationId xmlns:a16="http://schemas.microsoft.com/office/drawing/2014/main" id="{AA641250-C0FC-521A-F934-F97DA0A1E7F8}"/>
                  </a:ext>
                </a:extLst>
              </p:cNvPr>
              <p:cNvSpPr txBox="1">
                <a:spLocks noRot="1" noChangeAspect="1" noMove="1" noResize="1" noEditPoints="1" noAdjustHandles="1" noChangeArrowheads="1" noChangeShapeType="1" noTextEdit="1"/>
              </p:cNvSpPr>
              <p:nvPr/>
            </p:nvSpPr>
            <p:spPr>
              <a:xfrm>
                <a:off x="3283510" y="5682259"/>
                <a:ext cx="809244" cy="369332"/>
              </a:xfrm>
              <a:prstGeom prst="rect">
                <a:avLst/>
              </a:prstGeom>
              <a:blipFill>
                <a:blip r:embed="rId12"/>
                <a:stretch>
                  <a:fillRect b="-8197"/>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FDDFF98-C6A0-6AE4-63E1-6B80F3937F92}"/>
                  </a:ext>
                </a:extLst>
              </p:cNvPr>
              <p:cNvSpPr txBox="1"/>
              <p:nvPr/>
            </p:nvSpPr>
            <p:spPr>
              <a:xfrm>
                <a:off x="647329" y="474301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𝑤</m:t>
                          </m:r>
                        </m:e>
                      </m:acc>
                      <m:r>
                        <a:rPr lang="en-US" b="0" i="1" baseline="-25000" smtClean="0">
                          <a:solidFill>
                            <a:srgbClr val="00B050"/>
                          </a:solidFill>
                          <a:latin typeface="Cambria Math" panose="02040503050406030204" pitchFamily="18" charset="0"/>
                        </a:rPr>
                        <m:t>𝑥</m:t>
                      </m:r>
                    </m:oMath>
                  </m:oMathPara>
                </a14:m>
                <a:endParaRPr lang="en-US" i="1" baseline="-25000" dirty="0">
                  <a:solidFill>
                    <a:srgbClr val="FF0000"/>
                  </a:solidFill>
                </a:endParaRPr>
              </a:p>
            </p:txBody>
          </p:sp>
        </mc:Choice>
        <mc:Fallback xmlns="">
          <p:sp>
            <p:nvSpPr>
              <p:cNvPr id="21" name="TextBox 20">
                <a:extLst>
                  <a:ext uri="{FF2B5EF4-FFF2-40B4-BE49-F238E27FC236}">
                    <a16:creationId xmlns:a16="http://schemas.microsoft.com/office/drawing/2014/main" id="{BFDDFF98-C6A0-6AE4-63E1-6B80F3937F92}"/>
                  </a:ext>
                </a:extLst>
              </p:cNvPr>
              <p:cNvSpPr txBox="1">
                <a:spLocks noRot="1" noChangeAspect="1" noMove="1" noResize="1" noEditPoints="1" noAdjustHandles="1" noChangeArrowheads="1" noChangeShapeType="1" noTextEdit="1"/>
              </p:cNvSpPr>
              <p:nvPr/>
            </p:nvSpPr>
            <p:spPr>
              <a:xfrm>
                <a:off x="647329" y="4743014"/>
                <a:ext cx="809244" cy="369332"/>
              </a:xfrm>
              <a:prstGeom prst="rect">
                <a:avLst/>
              </a:prstGeom>
              <a:blipFill>
                <a:blip r:embed="rId13"/>
                <a:stretch>
                  <a:fillRect/>
                </a:stretch>
              </a:blipFill>
            </p:spPr>
            <p:txBody>
              <a:bodyPr/>
              <a:lstStyle/>
              <a:p>
                <a:r>
                  <a:rPr lang="en-150">
                    <a:noFill/>
                  </a:rPr>
                  <a:t> </a:t>
                </a:r>
              </a:p>
            </p:txBody>
          </p:sp>
        </mc:Fallback>
      </mc:AlternateContent>
      <p:pic>
        <p:nvPicPr>
          <p:cNvPr id="23" name="Picture 22">
            <a:extLst>
              <a:ext uri="{FF2B5EF4-FFF2-40B4-BE49-F238E27FC236}">
                <a16:creationId xmlns:a16="http://schemas.microsoft.com/office/drawing/2014/main" id="{C98C8B3F-02C0-C46B-791A-5C040F87D790}"/>
              </a:ext>
            </a:extLst>
          </p:cNvPr>
          <p:cNvPicPr>
            <a:picLocks noChangeAspect="1"/>
          </p:cNvPicPr>
          <p:nvPr/>
        </p:nvPicPr>
        <p:blipFill>
          <a:blip r:embed="rId14"/>
          <a:stretch>
            <a:fillRect/>
          </a:stretch>
        </p:blipFill>
        <p:spPr>
          <a:xfrm>
            <a:off x="5998864" y="1655348"/>
            <a:ext cx="6051794" cy="3272332"/>
          </a:xfrm>
          <a:prstGeom prst="rect">
            <a:avLst/>
          </a:prstGeom>
        </p:spPr>
      </p:pic>
      <p:pic>
        <p:nvPicPr>
          <p:cNvPr id="28" name="Picture 27">
            <a:extLst>
              <a:ext uri="{FF2B5EF4-FFF2-40B4-BE49-F238E27FC236}">
                <a16:creationId xmlns:a16="http://schemas.microsoft.com/office/drawing/2014/main" id="{5D8BC81B-239D-5371-E284-7254326A646B}"/>
              </a:ext>
            </a:extLst>
          </p:cNvPr>
          <p:cNvPicPr>
            <a:picLocks noChangeAspect="1"/>
          </p:cNvPicPr>
          <p:nvPr/>
        </p:nvPicPr>
        <p:blipFill>
          <a:blip r:embed="rId15"/>
          <a:stretch>
            <a:fillRect/>
          </a:stretch>
        </p:blipFill>
        <p:spPr>
          <a:xfrm>
            <a:off x="2503603" y="2089035"/>
            <a:ext cx="1794531" cy="929577"/>
          </a:xfrm>
          <a:prstGeom prst="rect">
            <a:avLst/>
          </a:prstGeom>
        </p:spPr>
      </p:pic>
      <p:pic>
        <p:nvPicPr>
          <p:cNvPr id="31" name="Picture 30">
            <a:extLst>
              <a:ext uri="{FF2B5EF4-FFF2-40B4-BE49-F238E27FC236}">
                <a16:creationId xmlns:a16="http://schemas.microsoft.com/office/drawing/2014/main" id="{3388F5D4-D410-BCFE-BCB7-8FC3EE40E506}"/>
              </a:ext>
            </a:extLst>
          </p:cNvPr>
          <p:cNvPicPr>
            <a:picLocks noChangeAspect="1"/>
          </p:cNvPicPr>
          <p:nvPr/>
        </p:nvPicPr>
        <p:blipFill>
          <a:blip r:embed="rId16"/>
          <a:stretch>
            <a:fillRect/>
          </a:stretch>
        </p:blipFill>
        <p:spPr>
          <a:xfrm>
            <a:off x="5888656" y="4968765"/>
            <a:ext cx="5860434" cy="793064"/>
          </a:xfrm>
          <a:prstGeom prst="rect">
            <a:avLst/>
          </a:prstGeom>
        </p:spPr>
      </p:pic>
      <p:pic>
        <p:nvPicPr>
          <p:cNvPr id="36" name="Picture 35">
            <a:extLst>
              <a:ext uri="{FF2B5EF4-FFF2-40B4-BE49-F238E27FC236}">
                <a16:creationId xmlns:a16="http://schemas.microsoft.com/office/drawing/2014/main" id="{864E40A3-E8E1-B065-B4F7-964BA65F90E7}"/>
              </a:ext>
            </a:extLst>
          </p:cNvPr>
          <p:cNvPicPr>
            <a:picLocks noChangeAspect="1"/>
          </p:cNvPicPr>
          <p:nvPr/>
        </p:nvPicPr>
        <p:blipFill>
          <a:blip r:embed="rId17"/>
          <a:stretch>
            <a:fillRect/>
          </a:stretch>
        </p:blipFill>
        <p:spPr>
          <a:xfrm>
            <a:off x="6096000" y="5802914"/>
            <a:ext cx="4995177" cy="755879"/>
          </a:xfrm>
          <a:prstGeom prst="rect">
            <a:avLst/>
          </a:prstGeom>
        </p:spPr>
      </p:pic>
      <p:sp>
        <p:nvSpPr>
          <p:cNvPr id="7" name="Oval 6">
            <a:extLst>
              <a:ext uri="{FF2B5EF4-FFF2-40B4-BE49-F238E27FC236}">
                <a16:creationId xmlns:a16="http://schemas.microsoft.com/office/drawing/2014/main" id="{644ECFD7-5780-35B3-0AEE-4D69FE2B2198}"/>
              </a:ext>
            </a:extLst>
          </p:cNvPr>
          <p:cNvSpPr/>
          <p:nvPr/>
        </p:nvSpPr>
        <p:spPr>
          <a:xfrm>
            <a:off x="2386961" y="447746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69489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500"/>
                                        <p:tgtEl>
                                          <p:spTgt spid="3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500"/>
                                        <p:tgtEl>
                                          <p:spTgt spid="20"/>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500"/>
                                        <p:tgtEl>
                                          <p:spTgt spid="18"/>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fade">
                                      <p:cBhvr>
                                        <p:cTn id="99" dur="500"/>
                                        <p:tgtEl>
                                          <p:spTgt spid="21"/>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nodeType="click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500"/>
                                        <p:tgtEl>
                                          <p:spTgt spid="29"/>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fade">
                                      <p:cBhvr>
                                        <p:cTn id="109" dur="500"/>
                                        <p:tgtEl>
                                          <p:spTgt spid="23"/>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fade">
                                      <p:cBhvr>
                                        <p:cTn id="114" dur="500"/>
                                        <p:tgtEl>
                                          <p:spTgt spid="28"/>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fade">
                                      <p:cBhvr>
                                        <p:cTn id="119" dur="500"/>
                                        <p:tgtEl>
                                          <p:spTgt spid="31"/>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fade">
                                      <p:cBhvr>
                                        <p:cTn id="12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build="p"/>
      <p:bldP spid="26" grpId="0" animBg="1"/>
      <p:bldP spid="34" grpId="0"/>
      <p:bldP spid="35" grpId="0"/>
      <p:bldP spid="5" grpId="0" animBg="1"/>
      <p:bldP spid="6" grpId="0"/>
      <p:bldP spid="15" grpId="0"/>
      <p:bldP spid="16" grpId="0" animBg="1"/>
      <p:bldP spid="17" grpId="0"/>
      <p:bldP spid="18" grpId="0"/>
      <p:bldP spid="21" grpId="0"/>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2" name="Picture 51">
            <a:extLst>
              <a:ext uri="{FF2B5EF4-FFF2-40B4-BE49-F238E27FC236}">
                <a16:creationId xmlns:a16="http://schemas.microsoft.com/office/drawing/2014/main" id="{530A7DA9-9285-39B4-3CCC-212FC26D796B}"/>
              </a:ext>
            </a:extLst>
          </p:cNvPr>
          <p:cNvPicPr>
            <a:picLocks noChangeAspect="1"/>
          </p:cNvPicPr>
          <p:nvPr/>
        </p:nvPicPr>
        <p:blipFill>
          <a:blip r:embed="rId3"/>
          <a:stretch>
            <a:fillRect/>
          </a:stretch>
        </p:blipFill>
        <p:spPr>
          <a:xfrm>
            <a:off x="1992233" y="3108470"/>
            <a:ext cx="2507673" cy="775569"/>
          </a:xfrm>
          <a:prstGeom prst="rect">
            <a:avLst/>
          </a:prstGeom>
        </p:spPr>
      </p:pic>
      <p:sp>
        <p:nvSpPr>
          <p:cNvPr id="2" name="Subtitle 2">
            <a:extLst>
              <a:ext uri="{FF2B5EF4-FFF2-40B4-BE49-F238E27FC236}">
                <a16:creationId xmlns:a16="http://schemas.microsoft.com/office/drawing/2014/main" id="{5CAEBACC-221C-A304-AB13-22C8C3EC8C1C}"/>
              </a:ext>
            </a:extLst>
          </p:cNvPr>
          <p:cNvSpPr txBox="1">
            <a:spLocks/>
          </p:cNvSpPr>
          <p:nvPr/>
        </p:nvSpPr>
        <p:spPr>
          <a:xfrm>
            <a:off x="939800" y="167244"/>
            <a:ext cx="103124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r>
              <a:rPr lang="el-GR" dirty="0">
                <a:solidFill>
                  <a:schemeClr val="bg1"/>
                </a:solidFill>
              </a:rPr>
              <a:t>Δύο σώματα Α και Β βρίσκονται στις θέσεις όπως απεικονίζονται στο σχήμα. Το οριζόντιο δάπεδο είναι λείο. Να βρείτε την επιτάχυνση των σωμάτων.</a:t>
            </a:r>
          </a:p>
          <a:p>
            <a:r>
              <a:rPr lang="el-GR" dirty="0">
                <a:solidFill>
                  <a:schemeClr val="bg1"/>
                </a:solidFill>
              </a:rPr>
              <a:t>Δίνονται: </a:t>
            </a:r>
            <a:r>
              <a:rPr lang="en-US" dirty="0">
                <a:solidFill>
                  <a:schemeClr val="bg1"/>
                </a:solidFill>
              </a:rPr>
              <a:t>m</a:t>
            </a:r>
            <a:r>
              <a:rPr lang="en-US" baseline="-25000" dirty="0">
                <a:solidFill>
                  <a:schemeClr val="bg1"/>
                </a:solidFill>
              </a:rPr>
              <a:t>A</a:t>
            </a:r>
            <a:r>
              <a:rPr lang="en-US" dirty="0">
                <a:solidFill>
                  <a:schemeClr val="bg1"/>
                </a:solidFill>
              </a:rPr>
              <a:t> = 20Kg, m</a:t>
            </a:r>
            <a:r>
              <a:rPr lang="el-GR" baseline="-25000" dirty="0">
                <a:solidFill>
                  <a:schemeClr val="bg1"/>
                </a:solidFill>
              </a:rPr>
              <a:t>Β</a:t>
            </a:r>
            <a:r>
              <a:rPr lang="en-US" dirty="0">
                <a:solidFill>
                  <a:schemeClr val="bg1"/>
                </a:solidFill>
              </a:rPr>
              <a:t> = 20Kg.</a:t>
            </a:r>
          </a:p>
          <a:p>
            <a:pPr algn="just"/>
            <a:endParaRPr lang="en-US" dirty="0">
              <a:solidFill>
                <a:schemeClr val="bg1"/>
              </a:solidFill>
            </a:endParaRPr>
          </a:p>
        </p:txBody>
      </p:sp>
      <p:sp>
        <p:nvSpPr>
          <p:cNvPr id="5" name="Rectangle 4">
            <a:extLst>
              <a:ext uri="{FF2B5EF4-FFF2-40B4-BE49-F238E27FC236}">
                <a16:creationId xmlns:a16="http://schemas.microsoft.com/office/drawing/2014/main" id="{AB5D150D-899B-FEBC-6B67-FCD4D85EEB02}"/>
              </a:ext>
            </a:extLst>
          </p:cNvPr>
          <p:cNvSpPr/>
          <p:nvPr/>
        </p:nvSpPr>
        <p:spPr>
          <a:xfrm>
            <a:off x="8081052" y="5291277"/>
            <a:ext cx="720000" cy="720000"/>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Rectangle 5">
            <a:extLst>
              <a:ext uri="{FF2B5EF4-FFF2-40B4-BE49-F238E27FC236}">
                <a16:creationId xmlns:a16="http://schemas.microsoft.com/office/drawing/2014/main" id="{566E0EE1-7502-99BA-F8CD-783043C69835}"/>
              </a:ext>
            </a:extLst>
          </p:cNvPr>
          <p:cNvSpPr/>
          <p:nvPr/>
        </p:nvSpPr>
        <p:spPr>
          <a:xfrm>
            <a:off x="9920811" y="3443916"/>
            <a:ext cx="720000" cy="720000"/>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475E2D15-D228-8A77-25F5-98C7A7FB0A0B}"/>
              </a:ext>
            </a:extLst>
          </p:cNvPr>
          <p:cNvCxnSpPr>
            <a:cxnSpLocks/>
            <a:stCxn id="14" idx="2"/>
            <a:endCxn id="5" idx="0"/>
          </p:cNvCxnSpPr>
          <p:nvPr/>
        </p:nvCxnSpPr>
        <p:spPr>
          <a:xfrm>
            <a:off x="8431291" y="4118353"/>
            <a:ext cx="9761" cy="1172924"/>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6689605-3DDD-A3AF-978E-05CFDF04B207}"/>
              </a:ext>
            </a:extLst>
          </p:cNvPr>
          <p:cNvCxnSpPr>
            <a:cxnSpLocks/>
          </p:cNvCxnSpPr>
          <p:nvPr/>
        </p:nvCxnSpPr>
        <p:spPr>
          <a:xfrm>
            <a:off x="8431290" y="5688454"/>
            <a:ext cx="0" cy="71953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952857A-CC8D-E9BE-2F72-4FAB8C70C180}"/>
              </a:ext>
            </a:extLst>
          </p:cNvPr>
          <p:cNvSpPr txBox="1"/>
          <p:nvPr/>
        </p:nvSpPr>
        <p:spPr>
          <a:xfrm>
            <a:off x="7717498" y="5319122"/>
            <a:ext cx="438150" cy="369332"/>
          </a:xfrm>
          <a:prstGeom prst="rect">
            <a:avLst/>
          </a:prstGeom>
          <a:noFill/>
        </p:spPr>
        <p:txBody>
          <a:bodyPr wrap="square">
            <a:spAutoFit/>
          </a:bodyPr>
          <a:lstStyle/>
          <a:p>
            <a:r>
              <a:rPr lang="el-GR" dirty="0">
                <a:solidFill>
                  <a:schemeClr val="bg1"/>
                </a:solidFill>
              </a:rPr>
              <a:t>Α</a:t>
            </a:r>
            <a:endParaRPr lang="en-150" dirty="0"/>
          </a:p>
        </p:txBody>
      </p:sp>
      <p:sp>
        <p:nvSpPr>
          <p:cNvPr id="31" name="TextBox 30">
            <a:extLst>
              <a:ext uri="{FF2B5EF4-FFF2-40B4-BE49-F238E27FC236}">
                <a16:creationId xmlns:a16="http://schemas.microsoft.com/office/drawing/2014/main" id="{9978DDE6-EA5B-FE97-B90C-746D5F70FAE2}"/>
              </a:ext>
            </a:extLst>
          </p:cNvPr>
          <p:cNvSpPr txBox="1"/>
          <p:nvPr/>
        </p:nvSpPr>
        <p:spPr>
          <a:xfrm>
            <a:off x="10160493" y="2966001"/>
            <a:ext cx="438150" cy="369332"/>
          </a:xfrm>
          <a:prstGeom prst="rect">
            <a:avLst/>
          </a:prstGeom>
          <a:noFill/>
        </p:spPr>
        <p:txBody>
          <a:bodyPr wrap="square">
            <a:spAutoFit/>
          </a:bodyPr>
          <a:lstStyle/>
          <a:p>
            <a:r>
              <a:rPr lang="el-GR" dirty="0">
                <a:solidFill>
                  <a:schemeClr val="bg1"/>
                </a:solidFill>
              </a:rPr>
              <a:t>Β</a:t>
            </a:r>
            <a:endParaRPr lang="en-150" dirty="0"/>
          </a:p>
        </p:txBody>
      </p:sp>
      <p:cxnSp>
        <p:nvCxnSpPr>
          <p:cNvPr id="4" name="Straight Arrow Connector 3">
            <a:extLst>
              <a:ext uri="{FF2B5EF4-FFF2-40B4-BE49-F238E27FC236}">
                <a16:creationId xmlns:a16="http://schemas.microsoft.com/office/drawing/2014/main" id="{3DF27393-CF01-7D4D-70E5-5D8954D76CF7}"/>
              </a:ext>
            </a:extLst>
          </p:cNvPr>
          <p:cNvCxnSpPr>
            <a:cxnSpLocks/>
          </p:cNvCxnSpPr>
          <p:nvPr/>
        </p:nvCxnSpPr>
        <p:spPr>
          <a:xfrm rot="16200000">
            <a:off x="8256469" y="5121047"/>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6C28EF0-67E7-1E62-E843-45CDE891B0A9}"/>
              </a:ext>
            </a:extLst>
          </p:cNvPr>
          <p:cNvCxnSpPr>
            <a:cxnSpLocks/>
          </p:cNvCxnSpPr>
          <p:nvPr/>
        </p:nvCxnSpPr>
        <p:spPr>
          <a:xfrm rot="10800000">
            <a:off x="9560811" y="3802941"/>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57D32CE-FE99-8D1F-EDDB-409E679AD02E}"/>
                  </a:ext>
                </a:extLst>
              </p:cNvPr>
              <p:cNvSpPr txBox="1"/>
              <p:nvPr/>
            </p:nvSpPr>
            <p:spPr>
              <a:xfrm>
                <a:off x="7731265" y="4753526"/>
                <a:ext cx="563320"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BA</m:t>
                        </m:r>
                      </m:sub>
                    </m:sSub>
                  </m:oMath>
                </a14:m>
                <a:r>
                  <a:rPr lang="en-US" dirty="0">
                    <a:solidFill>
                      <a:schemeClr val="bg1"/>
                    </a:solidFill>
                  </a:rPr>
                  <a:t> </a:t>
                </a:r>
              </a:p>
            </p:txBody>
          </p:sp>
        </mc:Choice>
        <mc:Fallback xmlns="">
          <p:sp>
            <p:nvSpPr>
              <p:cNvPr id="10" name="TextBox 9">
                <a:extLst>
                  <a:ext uri="{FF2B5EF4-FFF2-40B4-BE49-F238E27FC236}">
                    <a16:creationId xmlns:a16="http://schemas.microsoft.com/office/drawing/2014/main" id="{857D32CE-FE99-8D1F-EDDB-409E679AD02E}"/>
                  </a:ext>
                </a:extLst>
              </p:cNvPr>
              <p:cNvSpPr txBox="1">
                <a:spLocks noRot="1" noChangeAspect="1" noMove="1" noResize="1" noEditPoints="1" noAdjustHandles="1" noChangeArrowheads="1" noChangeShapeType="1" noTextEdit="1"/>
              </p:cNvSpPr>
              <p:nvPr/>
            </p:nvSpPr>
            <p:spPr>
              <a:xfrm>
                <a:off x="7731265" y="4753526"/>
                <a:ext cx="563320" cy="402931"/>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773C664-120D-5684-1D42-96D2CF0C4C88}"/>
                  </a:ext>
                </a:extLst>
              </p:cNvPr>
              <p:cNvSpPr txBox="1"/>
              <p:nvPr/>
            </p:nvSpPr>
            <p:spPr>
              <a:xfrm>
                <a:off x="9162266" y="3213568"/>
                <a:ext cx="624302"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AB</m:t>
                        </m:r>
                      </m:sub>
                    </m:sSub>
                  </m:oMath>
                </a14:m>
                <a:r>
                  <a:rPr lang="en-US" dirty="0">
                    <a:solidFill>
                      <a:schemeClr val="bg1"/>
                    </a:solidFill>
                  </a:rPr>
                  <a:t> </a:t>
                </a:r>
              </a:p>
            </p:txBody>
          </p:sp>
        </mc:Choice>
        <mc:Fallback xmlns="">
          <p:sp>
            <p:nvSpPr>
              <p:cNvPr id="11" name="TextBox 10">
                <a:extLst>
                  <a:ext uri="{FF2B5EF4-FFF2-40B4-BE49-F238E27FC236}">
                    <a16:creationId xmlns:a16="http://schemas.microsoft.com/office/drawing/2014/main" id="{7773C664-120D-5684-1D42-96D2CF0C4C88}"/>
                  </a:ext>
                </a:extLst>
              </p:cNvPr>
              <p:cNvSpPr txBox="1">
                <a:spLocks noRot="1" noChangeAspect="1" noMove="1" noResize="1" noEditPoints="1" noAdjustHandles="1" noChangeArrowheads="1" noChangeShapeType="1" noTextEdit="1"/>
              </p:cNvSpPr>
              <p:nvPr/>
            </p:nvSpPr>
            <p:spPr>
              <a:xfrm>
                <a:off x="9162266" y="3213568"/>
                <a:ext cx="624302" cy="402931"/>
              </a:xfrm>
              <a:prstGeom prst="rect">
                <a:avLst/>
              </a:prstGeom>
              <a:blipFill>
                <a:blip r:embed="rId5"/>
                <a:stretch>
                  <a:fillRect b="-1515"/>
                </a:stretch>
              </a:blipFill>
            </p:spPr>
            <p:txBody>
              <a:bodyPr/>
              <a:lstStyle/>
              <a:p>
                <a:r>
                  <a:rPr lang="en-150">
                    <a:noFill/>
                  </a:rPr>
                  <a:t> </a:t>
                </a:r>
              </a:p>
            </p:txBody>
          </p:sp>
        </mc:Fallback>
      </mc:AlternateContent>
      <p:cxnSp>
        <p:nvCxnSpPr>
          <p:cNvPr id="18" name="Straight Connector 17">
            <a:extLst>
              <a:ext uri="{FF2B5EF4-FFF2-40B4-BE49-F238E27FC236}">
                <a16:creationId xmlns:a16="http://schemas.microsoft.com/office/drawing/2014/main" id="{142D6742-3F65-8E44-7239-561C9C55051B}"/>
              </a:ext>
            </a:extLst>
          </p:cNvPr>
          <p:cNvCxnSpPr>
            <a:cxnSpLocks/>
            <a:stCxn id="14" idx="0"/>
            <a:endCxn id="6" idx="1"/>
          </p:cNvCxnSpPr>
          <p:nvPr/>
        </p:nvCxnSpPr>
        <p:spPr>
          <a:xfrm>
            <a:off x="8746702" y="3802942"/>
            <a:ext cx="1174109" cy="974"/>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88C2A327-6116-EA2A-62E1-A2CF55A83829}"/>
              </a:ext>
            </a:extLst>
          </p:cNvPr>
          <p:cNvGrpSpPr/>
          <p:nvPr/>
        </p:nvGrpSpPr>
        <p:grpSpPr>
          <a:xfrm>
            <a:off x="8431291" y="3802942"/>
            <a:ext cx="3684785" cy="2263330"/>
            <a:chOff x="8144542" y="2858463"/>
            <a:chExt cx="3684785" cy="2263330"/>
          </a:xfrm>
        </p:grpSpPr>
        <p:sp>
          <p:nvSpPr>
            <p:cNvPr id="3" name="Rectangle 2">
              <a:extLst>
                <a:ext uri="{FF2B5EF4-FFF2-40B4-BE49-F238E27FC236}">
                  <a16:creationId xmlns:a16="http://schemas.microsoft.com/office/drawing/2014/main" id="{434B8155-5621-D169-B443-EE1ECB1F949B}"/>
                </a:ext>
              </a:extLst>
            </p:cNvPr>
            <p:cNvSpPr/>
            <p:nvPr/>
          </p:nvSpPr>
          <p:spPr>
            <a:xfrm>
              <a:off x="8885149" y="3231344"/>
              <a:ext cx="2944178" cy="18904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4" name="Oval 13">
              <a:extLst>
                <a:ext uri="{FF2B5EF4-FFF2-40B4-BE49-F238E27FC236}">
                  <a16:creationId xmlns:a16="http://schemas.microsoft.com/office/drawing/2014/main" id="{B46991BA-475D-0956-4A5F-3880647331BB}"/>
                </a:ext>
              </a:extLst>
            </p:cNvPr>
            <p:cNvSpPr/>
            <p:nvPr/>
          </p:nvSpPr>
          <p:spPr>
            <a:xfrm>
              <a:off x="8144542" y="2858463"/>
              <a:ext cx="630821" cy="63082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3" name="Rectangle: Diagonal Corners Snipped 22">
              <a:extLst>
                <a:ext uri="{FF2B5EF4-FFF2-40B4-BE49-F238E27FC236}">
                  <a16:creationId xmlns:a16="http://schemas.microsoft.com/office/drawing/2014/main" id="{E2D597E1-8527-7986-87D7-037F214D445D}"/>
                </a:ext>
              </a:extLst>
            </p:cNvPr>
            <p:cNvSpPr/>
            <p:nvPr/>
          </p:nvSpPr>
          <p:spPr>
            <a:xfrm rot="2009342">
              <a:off x="8259813" y="3238073"/>
              <a:ext cx="866610" cy="183028"/>
            </a:xfrm>
            <a:prstGeom prst="snip2DiagRect">
              <a:avLst>
                <a:gd name="adj1" fmla="val 0"/>
                <a:gd name="adj2" fmla="val 50000"/>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4" name="Oval 23">
              <a:extLst>
                <a:ext uri="{FF2B5EF4-FFF2-40B4-BE49-F238E27FC236}">
                  <a16:creationId xmlns:a16="http://schemas.microsoft.com/office/drawing/2014/main" id="{A9D0B0F6-3B34-65D3-9042-96F0549D01D1}"/>
                </a:ext>
              </a:extLst>
            </p:cNvPr>
            <p:cNvSpPr/>
            <p:nvPr/>
          </p:nvSpPr>
          <p:spPr>
            <a:xfrm>
              <a:off x="8406303" y="3111437"/>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370393D-4998-D5E2-6673-B4371DFC1970}"/>
                  </a:ext>
                </a:extLst>
              </p:cNvPr>
              <p:cNvSpPr txBox="1"/>
              <p:nvPr/>
            </p:nvSpPr>
            <p:spPr>
              <a:xfrm>
                <a:off x="8597285" y="6354448"/>
                <a:ext cx="464827" cy="369332"/>
              </a:xfrm>
              <a:prstGeom prst="rect">
                <a:avLst/>
              </a:prstGeom>
              <a:noFill/>
            </p:spPr>
            <p:txBody>
              <a:bodyPr wrap="square">
                <a:spAutoFit/>
              </a:bodyPr>
              <a:lstStyle/>
              <a:p>
                <a14:m>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a14:m>
                <a:r>
                  <a:rPr lang="en-US" baseline="-25000" dirty="0">
                    <a:solidFill>
                      <a:srgbClr val="FF0000"/>
                    </a:solidFill>
                  </a:rPr>
                  <a:t>A</a:t>
                </a:r>
              </a:p>
            </p:txBody>
          </p:sp>
        </mc:Choice>
        <mc:Fallback xmlns="">
          <p:sp>
            <p:nvSpPr>
              <p:cNvPr id="32" name="TextBox 31">
                <a:extLst>
                  <a:ext uri="{FF2B5EF4-FFF2-40B4-BE49-F238E27FC236}">
                    <a16:creationId xmlns:a16="http://schemas.microsoft.com/office/drawing/2014/main" id="{C370393D-4998-D5E2-6673-B4371DFC1970}"/>
                  </a:ext>
                </a:extLst>
              </p:cNvPr>
              <p:cNvSpPr txBox="1">
                <a:spLocks noRot="1" noChangeAspect="1" noMove="1" noResize="1" noEditPoints="1" noAdjustHandles="1" noChangeArrowheads="1" noChangeShapeType="1" noTextEdit="1"/>
              </p:cNvSpPr>
              <p:nvPr/>
            </p:nvSpPr>
            <p:spPr>
              <a:xfrm>
                <a:off x="8597285" y="6354448"/>
                <a:ext cx="464827" cy="369332"/>
              </a:xfrm>
              <a:prstGeom prst="rect">
                <a:avLst/>
              </a:prstGeom>
              <a:blipFill>
                <a:blip r:embed="rId6"/>
                <a:stretch>
                  <a:fillRect b="-21311"/>
                </a:stretch>
              </a:blipFill>
            </p:spPr>
            <p:txBody>
              <a:bodyPr/>
              <a:lstStyle/>
              <a:p>
                <a:r>
                  <a:rPr lang="en-150">
                    <a:noFill/>
                  </a:rPr>
                  <a:t> </a:t>
                </a:r>
              </a:p>
            </p:txBody>
          </p:sp>
        </mc:Fallback>
      </mc:AlternateContent>
      <p:sp>
        <p:nvSpPr>
          <p:cNvPr id="33" name="Oval 32">
            <a:extLst>
              <a:ext uri="{FF2B5EF4-FFF2-40B4-BE49-F238E27FC236}">
                <a16:creationId xmlns:a16="http://schemas.microsoft.com/office/drawing/2014/main" id="{E741ABAE-75CE-DADA-83E2-ECDC74B70DE2}"/>
              </a:ext>
            </a:extLst>
          </p:cNvPr>
          <p:cNvSpPr/>
          <p:nvPr/>
        </p:nvSpPr>
        <p:spPr>
          <a:xfrm>
            <a:off x="8359290" y="5621201"/>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40" name="Picture 39">
            <a:extLst>
              <a:ext uri="{FF2B5EF4-FFF2-40B4-BE49-F238E27FC236}">
                <a16:creationId xmlns:a16="http://schemas.microsoft.com/office/drawing/2014/main" id="{68C42880-FDED-FDB4-06B7-18C617706D2E}"/>
              </a:ext>
            </a:extLst>
          </p:cNvPr>
          <p:cNvPicPr>
            <a:picLocks noChangeAspect="1"/>
          </p:cNvPicPr>
          <p:nvPr/>
        </p:nvPicPr>
        <p:blipFill>
          <a:blip r:embed="rId7"/>
          <a:stretch>
            <a:fillRect/>
          </a:stretch>
        </p:blipFill>
        <p:spPr>
          <a:xfrm>
            <a:off x="1532986" y="1357350"/>
            <a:ext cx="795124" cy="458725"/>
          </a:xfrm>
          <a:prstGeom prst="rect">
            <a:avLst/>
          </a:prstGeom>
        </p:spPr>
      </p:pic>
      <p:pic>
        <p:nvPicPr>
          <p:cNvPr id="42" name="Picture 41">
            <a:extLst>
              <a:ext uri="{FF2B5EF4-FFF2-40B4-BE49-F238E27FC236}">
                <a16:creationId xmlns:a16="http://schemas.microsoft.com/office/drawing/2014/main" id="{C68F9DA9-E69F-BFAF-6FCA-D7E984914978}"/>
              </a:ext>
            </a:extLst>
          </p:cNvPr>
          <p:cNvPicPr>
            <a:picLocks noChangeAspect="1"/>
          </p:cNvPicPr>
          <p:nvPr/>
        </p:nvPicPr>
        <p:blipFill>
          <a:blip r:embed="rId8"/>
          <a:stretch>
            <a:fillRect/>
          </a:stretch>
        </p:blipFill>
        <p:spPr>
          <a:xfrm>
            <a:off x="69910" y="1893498"/>
            <a:ext cx="2409823" cy="518756"/>
          </a:xfrm>
          <a:prstGeom prst="rect">
            <a:avLst/>
          </a:prstGeom>
        </p:spPr>
      </p:pic>
      <p:pic>
        <p:nvPicPr>
          <p:cNvPr id="44" name="Picture 43">
            <a:extLst>
              <a:ext uri="{FF2B5EF4-FFF2-40B4-BE49-F238E27FC236}">
                <a16:creationId xmlns:a16="http://schemas.microsoft.com/office/drawing/2014/main" id="{4E14D0DC-0710-5FAB-A96D-E5837EE90BB5}"/>
              </a:ext>
            </a:extLst>
          </p:cNvPr>
          <p:cNvPicPr>
            <a:picLocks noChangeAspect="1"/>
          </p:cNvPicPr>
          <p:nvPr/>
        </p:nvPicPr>
        <p:blipFill>
          <a:blip r:embed="rId9"/>
          <a:stretch>
            <a:fillRect/>
          </a:stretch>
        </p:blipFill>
        <p:spPr>
          <a:xfrm>
            <a:off x="118037" y="2436489"/>
            <a:ext cx="1874196" cy="599095"/>
          </a:xfrm>
          <a:prstGeom prst="rect">
            <a:avLst/>
          </a:prstGeom>
        </p:spPr>
      </p:pic>
      <p:pic>
        <p:nvPicPr>
          <p:cNvPr id="46" name="Picture 45">
            <a:extLst>
              <a:ext uri="{FF2B5EF4-FFF2-40B4-BE49-F238E27FC236}">
                <a16:creationId xmlns:a16="http://schemas.microsoft.com/office/drawing/2014/main" id="{FAEAE893-AA2D-04F9-BDD4-2DFE53E525B1}"/>
              </a:ext>
            </a:extLst>
          </p:cNvPr>
          <p:cNvPicPr>
            <a:picLocks noChangeAspect="1"/>
          </p:cNvPicPr>
          <p:nvPr/>
        </p:nvPicPr>
        <p:blipFill>
          <a:blip r:embed="rId10"/>
          <a:stretch>
            <a:fillRect/>
          </a:stretch>
        </p:blipFill>
        <p:spPr>
          <a:xfrm>
            <a:off x="2083972" y="2419618"/>
            <a:ext cx="2415935" cy="775798"/>
          </a:xfrm>
          <a:prstGeom prst="rect">
            <a:avLst/>
          </a:prstGeom>
        </p:spPr>
      </p:pic>
      <p:pic>
        <p:nvPicPr>
          <p:cNvPr id="48" name="Picture 47">
            <a:extLst>
              <a:ext uri="{FF2B5EF4-FFF2-40B4-BE49-F238E27FC236}">
                <a16:creationId xmlns:a16="http://schemas.microsoft.com/office/drawing/2014/main" id="{79307752-C685-5CAB-7A2A-0225A622D14B}"/>
              </a:ext>
            </a:extLst>
          </p:cNvPr>
          <p:cNvPicPr>
            <a:picLocks noChangeAspect="1"/>
          </p:cNvPicPr>
          <p:nvPr/>
        </p:nvPicPr>
        <p:blipFill>
          <a:blip r:embed="rId11"/>
          <a:stretch>
            <a:fillRect/>
          </a:stretch>
        </p:blipFill>
        <p:spPr>
          <a:xfrm>
            <a:off x="4591646" y="2341469"/>
            <a:ext cx="4400497" cy="714394"/>
          </a:xfrm>
          <a:prstGeom prst="rect">
            <a:avLst/>
          </a:prstGeom>
        </p:spPr>
      </p:pic>
      <p:pic>
        <p:nvPicPr>
          <p:cNvPr id="50" name="Picture 49">
            <a:extLst>
              <a:ext uri="{FF2B5EF4-FFF2-40B4-BE49-F238E27FC236}">
                <a16:creationId xmlns:a16="http://schemas.microsoft.com/office/drawing/2014/main" id="{7DD93E73-D24F-3707-88C5-DECC8FADE076}"/>
              </a:ext>
            </a:extLst>
          </p:cNvPr>
          <p:cNvPicPr>
            <a:picLocks noChangeAspect="1"/>
          </p:cNvPicPr>
          <p:nvPr/>
        </p:nvPicPr>
        <p:blipFill>
          <a:blip r:embed="rId12"/>
          <a:stretch>
            <a:fillRect/>
          </a:stretch>
        </p:blipFill>
        <p:spPr>
          <a:xfrm>
            <a:off x="104296" y="3091875"/>
            <a:ext cx="1876254" cy="663602"/>
          </a:xfrm>
          <a:prstGeom prst="rect">
            <a:avLst/>
          </a:prstGeom>
        </p:spPr>
      </p:pic>
      <p:pic>
        <p:nvPicPr>
          <p:cNvPr id="54" name="Picture 53">
            <a:extLst>
              <a:ext uri="{FF2B5EF4-FFF2-40B4-BE49-F238E27FC236}">
                <a16:creationId xmlns:a16="http://schemas.microsoft.com/office/drawing/2014/main" id="{056116EC-7D87-F443-E999-A72B77A9AB36}"/>
              </a:ext>
            </a:extLst>
          </p:cNvPr>
          <p:cNvPicPr>
            <a:picLocks noChangeAspect="1"/>
          </p:cNvPicPr>
          <p:nvPr/>
        </p:nvPicPr>
        <p:blipFill>
          <a:blip r:embed="rId13"/>
          <a:stretch>
            <a:fillRect/>
          </a:stretch>
        </p:blipFill>
        <p:spPr>
          <a:xfrm>
            <a:off x="4655202" y="3156317"/>
            <a:ext cx="3354612" cy="665474"/>
          </a:xfrm>
          <a:prstGeom prst="rect">
            <a:avLst/>
          </a:prstGeom>
        </p:spPr>
      </p:pic>
      <p:pic>
        <p:nvPicPr>
          <p:cNvPr id="56" name="Picture 55">
            <a:extLst>
              <a:ext uri="{FF2B5EF4-FFF2-40B4-BE49-F238E27FC236}">
                <a16:creationId xmlns:a16="http://schemas.microsoft.com/office/drawing/2014/main" id="{D8CE8CBC-869C-2800-23FB-BB1B6D0FCA11}"/>
              </a:ext>
            </a:extLst>
          </p:cNvPr>
          <p:cNvPicPr>
            <a:picLocks noChangeAspect="1"/>
          </p:cNvPicPr>
          <p:nvPr/>
        </p:nvPicPr>
        <p:blipFill>
          <a:blip r:embed="rId14"/>
          <a:stretch>
            <a:fillRect/>
          </a:stretch>
        </p:blipFill>
        <p:spPr>
          <a:xfrm>
            <a:off x="149636" y="3738881"/>
            <a:ext cx="4683313" cy="850595"/>
          </a:xfrm>
          <a:prstGeom prst="rect">
            <a:avLst/>
          </a:prstGeom>
        </p:spPr>
      </p:pic>
      <p:pic>
        <p:nvPicPr>
          <p:cNvPr id="58" name="Picture 57">
            <a:extLst>
              <a:ext uri="{FF2B5EF4-FFF2-40B4-BE49-F238E27FC236}">
                <a16:creationId xmlns:a16="http://schemas.microsoft.com/office/drawing/2014/main" id="{EACE9008-97E7-1573-E1C5-21DD5D48DDD2}"/>
              </a:ext>
            </a:extLst>
          </p:cNvPr>
          <p:cNvPicPr>
            <a:picLocks noChangeAspect="1"/>
          </p:cNvPicPr>
          <p:nvPr/>
        </p:nvPicPr>
        <p:blipFill>
          <a:blip r:embed="rId15"/>
          <a:stretch>
            <a:fillRect/>
          </a:stretch>
        </p:blipFill>
        <p:spPr>
          <a:xfrm>
            <a:off x="53478" y="4570301"/>
            <a:ext cx="4573338" cy="762223"/>
          </a:xfrm>
          <a:prstGeom prst="rect">
            <a:avLst/>
          </a:prstGeom>
        </p:spPr>
      </p:pic>
      <p:pic>
        <p:nvPicPr>
          <p:cNvPr id="60" name="Picture 59">
            <a:extLst>
              <a:ext uri="{FF2B5EF4-FFF2-40B4-BE49-F238E27FC236}">
                <a16:creationId xmlns:a16="http://schemas.microsoft.com/office/drawing/2014/main" id="{2EAFFFFF-9993-FFCA-A7CF-D6E83B3D366B}"/>
              </a:ext>
            </a:extLst>
          </p:cNvPr>
          <p:cNvPicPr>
            <a:picLocks noChangeAspect="1"/>
          </p:cNvPicPr>
          <p:nvPr/>
        </p:nvPicPr>
        <p:blipFill>
          <a:blip r:embed="rId16"/>
          <a:stretch>
            <a:fillRect/>
          </a:stretch>
        </p:blipFill>
        <p:spPr>
          <a:xfrm>
            <a:off x="69909" y="5279939"/>
            <a:ext cx="4429997" cy="583233"/>
          </a:xfrm>
          <a:prstGeom prst="rect">
            <a:avLst/>
          </a:prstGeom>
        </p:spPr>
      </p:pic>
      <p:pic>
        <p:nvPicPr>
          <p:cNvPr id="62" name="Picture 61">
            <a:extLst>
              <a:ext uri="{FF2B5EF4-FFF2-40B4-BE49-F238E27FC236}">
                <a16:creationId xmlns:a16="http://schemas.microsoft.com/office/drawing/2014/main" id="{E54B34FF-2A68-E1F1-EBC9-E448522E5F77}"/>
              </a:ext>
            </a:extLst>
          </p:cNvPr>
          <p:cNvPicPr>
            <a:picLocks noChangeAspect="1"/>
          </p:cNvPicPr>
          <p:nvPr/>
        </p:nvPicPr>
        <p:blipFill>
          <a:blip r:embed="rId17"/>
          <a:stretch>
            <a:fillRect/>
          </a:stretch>
        </p:blipFill>
        <p:spPr>
          <a:xfrm>
            <a:off x="95908" y="5898382"/>
            <a:ext cx="3150161" cy="894646"/>
          </a:xfrm>
          <a:prstGeom prst="rect">
            <a:avLst/>
          </a:prstGeom>
        </p:spPr>
      </p:pic>
      <p:pic>
        <p:nvPicPr>
          <p:cNvPr id="64" name="Picture 63">
            <a:extLst>
              <a:ext uri="{FF2B5EF4-FFF2-40B4-BE49-F238E27FC236}">
                <a16:creationId xmlns:a16="http://schemas.microsoft.com/office/drawing/2014/main" id="{C1A5A3AB-CCB7-FE70-E58D-83A7D199FE46}"/>
              </a:ext>
            </a:extLst>
          </p:cNvPr>
          <p:cNvPicPr>
            <a:picLocks noChangeAspect="1"/>
          </p:cNvPicPr>
          <p:nvPr/>
        </p:nvPicPr>
        <p:blipFill>
          <a:blip r:embed="rId18"/>
          <a:stretch>
            <a:fillRect/>
          </a:stretch>
        </p:blipFill>
        <p:spPr>
          <a:xfrm>
            <a:off x="3147209" y="5857702"/>
            <a:ext cx="2233305" cy="941342"/>
          </a:xfrm>
          <a:prstGeom prst="rect">
            <a:avLst/>
          </a:prstGeom>
        </p:spPr>
      </p:pic>
      <p:pic>
        <p:nvPicPr>
          <p:cNvPr id="66" name="Picture 65">
            <a:extLst>
              <a:ext uri="{FF2B5EF4-FFF2-40B4-BE49-F238E27FC236}">
                <a16:creationId xmlns:a16="http://schemas.microsoft.com/office/drawing/2014/main" id="{6068CD5E-2420-0979-66AB-C43D08D76295}"/>
              </a:ext>
            </a:extLst>
          </p:cNvPr>
          <p:cNvPicPr>
            <a:picLocks noChangeAspect="1"/>
          </p:cNvPicPr>
          <p:nvPr/>
        </p:nvPicPr>
        <p:blipFill>
          <a:blip r:embed="rId19"/>
          <a:stretch>
            <a:fillRect/>
          </a:stretch>
        </p:blipFill>
        <p:spPr>
          <a:xfrm>
            <a:off x="5345477" y="5948147"/>
            <a:ext cx="1531765" cy="760451"/>
          </a:xfrm>
          <a:prstGeom prst="rect">
            <a:avLst/>
          </a:prstGeom>
        </p:spPr>
      </p:pic>
      <p:pic>
        <p:nvPicPr>
          <p:cNvPr id="68" name="Picture 67">
            <a:extLst>
              <a:ext uri="{FF2B5EF4-FFF2-40B4-BE49-F238E27FC236}">
                <a16:creationId xmlns:a16="http://schemas.microsoft.com/office/drawing/2014/main" id="{6648716F-715E-A55C-1A67-7D526D4AB81A}"/>
              </a:ext>
            </a:extLst>
          </p:cNvPr>
          <p:cNvPicPr>
            <a:picLocks noChangeAspect="1"/>
          </p:cNvPicPr>
          <p:nvPr/>
        </p:nvPicPr>
        <p:blipFill>
          <a:blip r:embed="rId20"/>
          <a:stretch>
            <a:fillRect/>
          </a:stretch>
        </p:blipFill>
        <p:spPr>
          <a:xfrm>
            <a:off x="6934562" y="6050028"/>
            <a:ext cx="1045288" cy="658570"/>
          </a:xfrm>
          <a:prstGeom prst="rect">
            <a:avLst/>
          </a:prstGeom>
        </p:spPr>
      </p:pic>
      <p:pic>
        <p:nvPicPr>
          <p:cNvPr id="70" name="Picture 69">
            <a:extLst>
              <a:ext uri="{FF2B5EF4-FFF2-40B4-BE49-F238E27FC236}">
                <a16:creationId xmlns:a16="http://schemas.microsoft.com/office/drawing/2014/main" id="{85B3580A-7E2A-177A-8227-FFE79D9AC646}"/>
              </a:ext>
            </a:extLst>
          </p:cNvPr>
          <p:cNvPicPr>
            <a:picLocks noChangeAspect="1"/>
          </p:cNvPicPr>
          <p:nvPr/>
        </p:nvPicPr>
        <p:blipFill>
          <a:blip r:embed="rId21"/>
          <a:stretch>
            <a:fillRect/>
          </a:stretch>
        </p:blipFill>
        <p:spPr>
          <a:xfrm>
            <a:off x="9813305" y="1483220"/>
            <a:ext cx="1855363" cy="982655"/>
          </a:xfrm>
          <a:prstGeom prst="rect">
            <a:avLst/>
          </a:prstGeom>
        </p:spPr>
      </p:pic>
      <p:sp>
        <p:nvSpPr>
          <p:cNvPr id="71" name="Subtitle 2">
            <a:extLst>
              <a:ext uri="{FF2B5EF4-FFF2-40B4-BE49-F238E27FC236}">
                <a16:creationId xmlns:a16="http://schemas.microsoft.com/office/drawing/2014/main" id="{1EA6E7CD-3D41-4324-7C96-768B4741C2D6}"/>
              </a:ext>
            </a:extLst>
          </p:cNvPr>
          <p:cNvSpPr txBox="1">
            <a:spLocks/>
          </p:cNvSpPr>
          <p:nvPr/>
        </p:nvSpPr>
        <p:spPr>
          <a:xfrm>
            <a:off x="9205775" y="4736778"/>
            <a:ext cx="2910301" cy="10810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Αν το δούμε ως σύστημα σωμάτων ….</a:t>
            </a:r>
            <a:endParaRPr lang="en-US" dirty="0">
              <a:solidFill>
                <a:schemeClr val="bg1"/>
              </a:solidFill>
            </a:endParaRPr>
          </a:p>
          <a:p>
            <a:pPr algn="just"/>
            <a:endParaRPr lang="en-US" dirty="0">
              <a:solidFill>
                <a:schemeClr val="bg1"/>
              </a:solidFill>
            </a:endParaRPr>
          </a:p>
        </p:txBody>
      </p:sp>
    </p:spTree>
    <p:extLst>
      <p:ext uri="{BB962C8B-B14F-4D97-AF65-F5344CB8AC3E}">
        <p14:creationId xmlns:p14="http://schemas.microsoft.com/office/powerpoint/2010/main" val="3571044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500"/>
                                        <p:tgtEl>
                                          <p:spTgt spid="4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500"/>
                                        <p:tgtEl>
                                          <p:spTgt spid="4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fade">
                                      <p:cBhvr>
                                        <p:cTn id="80" dur="500"/>
                                        <p:tgtEl>
                                          <p:spTgt spid="46"/>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fade">
                                      <p:cBhvr>
                                        <p:cTn id="85" dur="500"/>
                                        <p:tgtEl>
                                          <p:spTgt spid="48"/>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500"/>
                                        <p:tgtEl>
                                          <p:spTgt spid="50"/>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nodeType="click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fade">
                                      <p:cBhvr>
                                        <p:cTn id="95" dur="500"/>
                                        <p:tgtEl>
                                          <p:spTgt spid="52"/>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54"/>
                                        </p:tgtEl>
                                        <p:attrNameLst>
                                          <p:attrName>style.visibility</p:attrName>
                                        </p:attrNameLst>
                                      </p:cBhvr>
                                      <p:to>
                                        <p:strVal val="visible"/>
                                      </p:to>
                                    </p:set>
                                    <p:animEffect transition="in" filter="fade">
                                      <p:cBhvr>
                                        <p:cTn id="100" dur="500"/>
                                        <p:tgtEl>
                                          <p:spTgt spid="54"/>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nodeType="click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fade">
                                      <p:cBhvr>
                                        <p:cTn id="110" dur="500"/>
                                        <p:tgtEl>
                                          <p:spTgt spid="58"/>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500"/>
                                        <p:tgtEl>
                                          <p:spTgt spid="60"/>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nodeType="click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fade">
                                      <p:cBhvr>
                                        <p:cTn id="120" dur="500"/>
                                        <p:tgtEl>
                                          <p:spTgt spid="62"/>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70"/>
                                        </p:tgtEl>
                                        <p:attrNameLst>
                                          <p:attrName>style.visibility</p:attrName>
                                        </p:attrNameLst>
                                      </p:cBhvr>
                                      <p:to>
                                        <p:strVal val="visible"/>
                                      </p:to>
                                    </p:set>
                                    <p:animEffect transition="in" filter="fade">
                                      <p:cBhvr>
                                        <p:cTn id="125" dur="500"/>
                                        <p:tgtEl>
                                          <p:spTgt spid="70"/>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nodeType="clickEffect">
                                  <p:stCondLst>
                                    <p:cond delay="0"/>
                                  </p:stCondLst>
                                  <p:childTnLst>
                                    <p:set>
                                      <p:cBhvr>
                                        <p:cTn id="129" dur="1" fill="hold">
                                          <p:stCondLst>
                                            <p:cond delay="0"/>
                                          </p:stCondLst>
                                        </p:cTn>
                                        <p:tgtEl>
                                          <p:spTgt spid="64"/>
                                        </p:tgtEl>
                                        <p:attrNameLst>
                                          <p:attrName>style.visibility</p:attrName>
                                        </p:attrNameLst>
                                      </p:cBhvr>
                                      <p:to>
                                        <p:strVal val="visible"/>
                                      </p:to>
                                    </p:set>
                                    <p:animEffect transition="in" filter="fade">
                                      <p:cBhvr>
                                        <p:cTn id="130" dur="500"/>
                                        <p:tgtEl>
                                          <p:spTgt spid="64"/>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66"/>
                                        </p:tgtEl>
                                        <p:attrNameLst>
                                          <p:attrName>style.visibility</p:attrName>
                                        </p:attrNameLst>
                                      </p:cBhvr>
                                      <p:to>
                                        <p:strVal val="visible"/>
                                      </p:to>
                                    </p:set>
                                    <p:animEffect transition="in" filter="fade">
                                      <p:cBhvr>
                                        <p:cTn id="135" dur="500"/>
                                        <p:tgtEl>
                                          <p:spTgt spid="66"/>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nodeType="clickEffect">
                                  <p:stCondLst>
                                    <p:cond delay="0"/>
                                  </p:stCondLst>
                                  <p:childTnLst>
                                    <p:set>
                                      <p:cBhvr>
                                        <p:cTn id="139" dur="1" fill="hold">
                                          <p:stCondLst>
                                            <p:cond delay="0"/>
                                          </p:stCondLst>
                                        </p:cTn>
                                        <p:tgtEl>
                                          <p:spTgt spid="68"/>
                                        </p:tgtEl>
                                        <p:attrNameLst>
                                          <p:attrName>style.visibility</p:attrName>
                                        </p:attrNameLst>
                                      </p:cBhvr>
                                      <p:to>
                                        <p:strVal val="visible"/>
                                      </p:to>
                                    </p:set>
                                    <p:animEffect transition="in" filter="fade">
                                      <p:cBhvr>
                                        <p:cTn id="140" dur="500"/>
                                        <p:tgtEl>
                                          <p:spTgt spid="68"/>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71"/>
                                        </p:tgtEl>
                                        <p:attrNameLst>
                                          <p:attrName>style.visibility</p:attrName>
                                        </p:attrNameLst>
                                      </p:cBhvr>
                                      <p:to>
                                        <p:strVal val="visible"/>
                                      </p:to>
                                    </p:set>
                                    <p:animEffect transition="in" filter="fade">
                                      <p:cBhvr>
                                        <p:cTn id="145"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0" grpId="0"/>
      <p:bldP spid="31" grpId="0"/>
      <p:bldP spid="10" grpId="0"/>
      <p:bldP spid="11" grpId="0"/>
      <p:bldP spid="32" grpId="0"/>
      <p:bldP spid="33" grpId="0" animBg="1"/>
      <p:bldP spid="7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66781597-177D-BF67-2E8F-10042D6797EE}"/>
              </a:ext>
            </a:extLst>
          </p:cNvPr>
          <p:cNvPicPr>
            <a:picLocks noChangeAspect="1"/>
          </p:cNvPicPr>
          <p:nvPr/>
        </p:nvPicPr>
        <p:blipFill>
          <a:blip r:embed="rId3"/>
          <a:stretch>
            <a:fillRect/>
          </a:stretch>
        </p:blipFill>
        <p:spPr>
          <a:xfrm>
            <a:off x="64854" y="5166755"/>
            <a:ext cx="5744235" cy="798949"/>
          </a:xfrm>
          <a:prstGeom prst="rect">
            <a:avLst/>
          </a:prstGeom>
        </p:spPr>
      </p:pic>
      <p:sp>
        <p:nvSpPr>
          <p:cNvPr id="2" name="Subtitle 2">
            <a:extLst>
              <a:ext uri="{FF2B5EF4-FFF2-40B4-BE49-F238E27FC236}">
                <a16:creationId xmlns:a16="http://schemas.microsoft.com/office/drawing/2014/main" id="{5CAEBACC-221C-A304-AB13-22C8C3EC8C1C}"/>
              </a:ext>
            </a:extLst>
          </p:cNvPr>
          <p:cNvSpPr txBox="1">
            <a:spLocks/>
          </p:cNvSpPr>
          <p:nvPr/>
        </p:nvSpPr>
        <p:spPr>
          <a:xfrm>
            <a:off x="939800" y="167244"/>
            <a:ext cx="103124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pPr algn="l"/>
            <a:r>
              <a:rPr lang="el-GR" dirty="0">
                <a:solidFill>
                  <a:schemeClr val="bg1"/>
                </a:solidFill>
              </a:rPr>
              <a:t>Δύο σώματα Α και Β βρίσκονται στις θέσεις όπως απεικονίζονται στο σχήμα. Το οριζόντιο δάπεδο είναι λείο. Να βρείτε την επιτάχυνση των σωμάτων.</a:t>
            </a:r>
          </a:p>
          <a:p>
            <a:pPr algn="l"/>
            <a:r>
              <a:rPr lang="el-GR" dirty="0">
                <a:solidFill>
                  <a:schemeClr val="bg1"/>
                </a:solidFill>
              </a:rPr>
              <a:t>Δίνονται: </a:t>
            </a:r>
            <a:r>
              <a:rPr lang="en-US" dirty="0">
                <a:solidFill>
                  <a:schemeClr val="bg1"/>
                </a:solidFill>
              </a:rPr>
              <a:t>m</a:t>
            </a:r>
            <a:r>
              <a:rPr lang="en-US" baseline="-25000" dirty="0">
                <a:solidFill>
                  <a:schemeClr val="bg1"/>
                </a:solidFill>
              </a:rPr>
              <a:t>A</a:t>
            </a:r>
            <a:r>
              <a:rPr lang="en-US" dirty="0">
                <a:solidFill>
                  <a:schemeClr val="bg1"/>
                </a:solidFill>
              </a:rPr>
              <a:t> = </a:t>
            </a:r>
            <a:r>
              <a:rPr lang="el-GR" dirty="0">
                <a:solidFill>
                  <a:schemeClr val="bg1"/>
                </a:solidFill>
              </a:rPr>
              <a:t>3</a:t>
            </a:r>
            <a:r>
              <a:rPr lang="en-US" dirty="0">
                <a:solidFill>
                  <a:schemeClr val="bg1"/>
                </a:solidFill>
              </a:rPr>
              <a:t>0Kg, m</a:t>
            </a:r>
            <a:r>
              <a:rPr lang="el-GR" baseline="-25000" dirty="0">
                <a:solidFill>
                  <a:schemeClr val="bg1"/>
                </a:solidFill>
              </a:rPr>
              <a:t>Β</a:t>
            </a:r>
            <a:r>
              <a:rPr lang="en-US" dirty="0">
                <a:solidFill>
                  <a:schemeClr val="bg1"/>
                </a:solidFill>
              </a:rPr>
              <a:t> = </a:t>
            </a:r>
            <a:r>
              <a:rPr lang="el-GR" dirty="0">
                <a:solidFill>
                  <a:schemeClr val="bg1"/>
                </a:solidFill>
              </a:rPr>
              <a:t>2</a:t>
            </a:r>
            <a:r>
              <a:rPr lang="en-US" dirty="0">
                <a:solidFill>
                  <a:schemeClr val="bg1"/>
                </a:solidFill>
              </a:rPr>
              <a:t>0Kg.</a:t>
            </a:r>
          </a:p>
          <a:p>
            <a:pPr algn="just"/>
            <a:endParaRPr lang="en-US" dirty="0">
              <a:solidFill>
                <a:schemeClr val="bg1"/>
              </a:solidFill>
            </a:endParaRPr>
          </a:p>
        </p:txBody>
      </p:sp>
      <p:sp>
        <p:nvSpPr>
          <p:cNvPr id="5" name="Rectangle 4">
            <a:extLst>
              <a:ext uri="{FF2B5EF4-FFF2-40B4-BE49-F238E27FC236}">
                <a16:creationId xmlns:a16="http://schemas.microsoft.com/office/drawing/2014/main" id="{AB5D150D-899B-FEBC-6B67-FCD4D85EEB02}"/>
              </a:ext>
            </a:extLst>
          </p:cNvPr>
          <p:cNvSpPr/>
          <p:nvPr/>
        </p:nvSpPr>
        <p:spPr>
          <a:xfrm>
            <a:off x="9544935" y="3651862"/>
            <a:ext cx="720000" cy="720000"/>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Rectangle 5">
            <a:extLst>
              <a:ext uri="{FF2B5EF4-FFF2-40B4-BE49-F238E27FC236}">
                <a16:creationId xmlns:a16="http://schemas.microsoft.com/office/drawing/2014/main" id="{566E0EE1-7502-99BA-F8CD-783043C69835}"/>
              </a:ext>
            </a:extLst>
          </p:cNvPr>
          <p:cNvSpPr/>
          <p:nvPr/>
        </p:nvSpPr>
        <p:spPr>
          <a:xfrm>
            <a:off x="10427533" y="3291862"/>
            <a:ext cx="720000" cy="417918"/>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475E2D15-D228-8A77-25F5-98C7A7FB0A0B}"/>
              </a:ext>
            </a:extLst>
          </p:cNvPr>
          <p:cNvCxnSpPr>
            <a:cxnSpLocks/>
            <a:stCxn id="14" idx="2"/>
            <a:endCxn id="5" idx="0"/>
          </p:cNvCxnSpPr>
          <p:nvPr/>
        </p:nvCxnSpPr>
        <p:spPr>
          <a:xfrm flipH="1">
            <a:off x="9904935" y="2383126"/>
            <a:ext cx="1" cy="12687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6689605-3DDD-A3AF-978E-05CFDF04B207}"/>
              </a:ext>
            </a:extLst>
          </p:cNvPr>
          <p:cNvCxnSpPr>
            <a:cxnSpLocks/>
          </p:cNvCxnSpPr>
          <p:nvPr/>
        </p:nvCxnSpPr>
        <p:spPr>
          <a:xfrm>
            <a:off x="9898082" y="4025569"/>
            <a:ext cx="0" cy="108000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952857A-CC8D-E9BE-2F72-4FAB8C70C180}"/>
              </a:ext>
            </a:extLst>
          </p:cNvPr>
          <p:cNvSpPr txBox="1"/>
          <p:nvPr/>
        </p:nvSpPr>
        <p:spPr>
          <a:xfrm>
            <a:off x="9183519" y="3804470"/>
            <a:ext cx="438150" cy="369332"/>
          </a:xfrm>
          <a:prstGeom prst="rect">
            <a:avLst/>
          </a:prstGeom>
          <a:noFill/>
        </p:spPr>
        <p:txBody>
          <a:bodyPr wrap="square">
            <a:spAutoFit/>
          </a:bodyPr>
          <a:lstStyle/>
          <a:p>
            <a:r>
              <a:rPr lang="el-GR" dirty="0">
                <a:solidFill>
                  <a:schemeClr val="bg1"/>
                </a:solidFill>
              </a:rPr>
              <a:t>Α</a:t>
            </a:r>
            <a:endParaRPr lang="en-150" dirty="0"/>
          </a:p>
        </p:txBody>
      </p:sp>
      <p:sp>
        <p:nvSpPr>
          <p:cNvPr id="31" name="TextBox 30">
            <a:extLst>
              <a:ext uri="{FF2B5EF4-FFF2-40B4-BE49-F238E27FC236}">
                <a16:creationId xmlns:a16="http://schemas.microsoft.com/office/drawing/2014/main" id="{9978DDE6-EA5B-FE97-B90C-746D5F70FAE2}"/>
              </a:ext>
            </a:extLst>
          </p:cNvPr>
          <p:cNvSpPr txBox="1"/>
          <p:nvPr/>
        </p:nvSpPr>
        <p:spPr>
          <a:xfrm>
            <a:off x="11252200" y="3312193"/>
            <a:ext cx="438150" cy="369332"/>
          </a:xfrm>
          <a:prstGeom prst="rect">
            <a:avLst/>
          </a:prstGeom>
          <a:noFill/>
        </p:spPr>
        <p:txBody>
          <a:bodyPr wrap="square">
            <a:spAutoFit/>
          </a:bodyPr>
          <a:lstStyle/>
          <a:p>
            <a:r>
              <a:rPr lang="el-GR" dirty="0">
                <a:solidFill>
                  <a:schemeClr val="bg1"/>
                </a:solidFill>
              </a:rPr>
              <a:t>Β</a:t>
            </a:r>
            <a:endParaRPr lang="en-150" dirty="0"/>
          </a:p>
        </p:txBody>
      </p:sp>
      <p:cxnSp>
        <p:nvCxnSpPr>
          <p:cNvPr id="4" name="Straight Arrow Connector 3">
            <a:extLst>
              <a:ext uri="{FF2B5EF4-FFF2-40B4-BE49-F238E27FC236}">
                <a16:creationId xmlns:a16="http://schemas.microsoft.com/office/drawing/2014/main" id="{3DF27393-CF01-7D4D-70E5-5D8954D76CF7}"/>
              </a:ext>
            </a:extLst>
          </p:cNvPr>
          <p:cNvCxnSpPr>
            <a:cxnSpLocks/>
          </p:cNvCxnSpPr>
          <p:nvPr/>
        </p:nvCxnSpPr>
        <p:spPr>
          <a:xfrm rot="16200000">
            <a:off x="9730114" y="3511708"/>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66C28EF0-67E7-1E62-E843-45CDE891B0A9}"/>
              </a:ext>
            </a:extLst>
          </p:cNvPr>
          <p:cNvCxnSpPr>
            <a:cxnSpLocks/>
          </p:cNvCxnSpPr>
          <p:nvPr/>
        </p:nvCxnSpPr>
        <p:spPr>
          <a:xfrm rot="16200000">
            <a:off x="10607533" y="3111862"/>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57D32CE-FE99-8D1F-EDDB-409E679AD02E}"/>
                  </a:ext>
                </a:extLst>
              </p:cNvPr>
              <p:cNvSpPr txBox="1"/>
              <p:nvPr/>
            </p:nvSpPr>
            <p:spPr>
              <a:xfrm>
                <a:off x="9204910" y="3144187"/>
                <a:ext cx="563320"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BA</m:t>
                        </m:r>
                      </m:sub>
                    </m:sSub>
                  </m:oMath>
                </a14:m>
                <a:r>
                  <a:rPr lang="en-US" dirty="0">
                    <a:solidFill>
                      <a:schemeClr val="bg1"/>
                    </a:solidFill>
                  </a:rPr>
                  <a:t> </a:t>
                </a:r>
              </a:p>
            </p:txBody>
          </p:sp>
        </mc:Choice>
        <mc:Fallback xmlns="">
          <p:sp>
            <p:nvSpPr>
              <p:cNvPr id="10" name="TextBox 9">
                <a:extLst>
                  <a:ext uri="{FF2B5EF4-FFF2-40B4-BE49-F238E27FC236}">
                    <a16:creationId xmlns:a16="http://schemas.microsoft.com/office/drawing/2014/main" id="{857D32CE-FE99-8D1F-EDDB-409E679AD02E}"/>
                  </a:ext>
                </a:extLst>
              </p:cNvPr>
              <p:cNvSpPr txBox="1">
                <a:spLocks noRot="1" noChangeAspect="1" noMove="1" noResize="1" noEditPoints="1" noAdjustHandles="1" noChangeArrowheads="1" noChangeShapeType="1" noTextEdit="1"/>
              </p:cNvSpPr>
              <p:nvPr/>
            </p:nvSpPr>
            <p:spPr>
              <a:xfrm>
                <a:off x="9204910" y="3144187"/>
                <a:ext cx="563320" cy="402931"/>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773C664-120D-5684-1D42-96D2CF0C4C88}"/>
                  </a:ext>
                </a:extLst>
              </p:cNvPr>
              <p:cNvSpPr txBox="1"/>
              <p:nvPr/>
            </p:nvSpPr>
            <p:spPr>
              <a:xfrm>
                <a:off x="10889060" y="2609069"/>
                <a:ext cx="624302"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AB</m:t>
                        </m:r>
                      </m:sub>
                    </m:sSub>
                  </m:oMath>
                </a14:m>
                <a:r>
                  <a:rPr lang="en-US" dirty="0">
                    <a:solidFill>
                      <a:schemeClr val="bg1"/>
                    </a:solidFill>
                  </a:rPr>
                  <a:t> </a:t>
                </a:r>
              </a:p>
            </p:txBody>
          </p:sp>
        </mc:Choice>
        <mc:Fallback xmlns="">
          <p:sp>
            <p:nvSpPr>
              <p:cNvPr id="11" name="TextBox 10">
                <a:extLst>
                  <a:ext uri="{FF2B5EF4-FFF2-40B4-BE49-F238E27FC236}">
                    <a16:creationId xmlns:a16="http://schemas.microsoft.com/office/drawing/2014/main" id="{7773C664-120D-5684-1D42-96D2CF0C4C88}"/>
                  </a:ext>
                </a:extLst>
              </p:cNvPr>
              <p:cNvSpPr txBox="1">
                <a:spLocks noRot="1" noChangeAspect="1" noMove="1" noResize="1" noEditPoints="1" noAdjustHandles="1" noChangeArrowheads="1" noChangeShapeType="1" noTextEdit="1"/>
              </p:cNvSpPr>
              <p:nvPr/>
            </p:nvSpPr>
            <p:spPr>
              <a:xfrm>
                <a:off x="10889060" y="2609069"/>
                <a:ext cx="624302" cy="402931"/>
              </a:xfrm>
              <a:prstGeom prst="rect">
                <a:avLst/>
              </a:prstGeom>
              <a:blipFill>
                <a:blip r:embed="rId5"/>
                <a:stretch>
                  <a:fillRect/>
                </a:stretch>
              </a:blipFill>
            </p:spPr>
            <p:txBody>
              <a:bodyPr/>
              <a:lstStyle/>
              <a:p>
                <a:r>
                  <a:rPr lang="en-150">
                    <a:noFill/>
                  </a:rPr>
                  <a:t> </a:t>
                </a:r>
              </a:p>
            </p:txBody>
          </p:sp>
        </mc:Fallback>
      </mc:AlternateContent>
      <p:cxnSp>
        <p:nvCxnSpPr>
          <p:cNvPr id="18" name="Straight Connector 17">
            <a:extLst>
              <a:ext uri="{FF2B5EF4-FFF2-40B4-BE49-F238E27FC236}">
                <a16:creationId xmlns:a16="http://schemas.microsoft.com/office/drawing/2014/main" id="{142D6742-3F65-8E44-7239-561C9C55051B}"/>
              </a:ext>
            </a:extLst>
          </p:cNvPr>
          <p:cNvCxnSpPr>
            <a:cxnSpLocks/>
            <a:stCxn id="14" idx="6"/>
            <a:endCxn id="6" idx="0"/>
          </p:cNvCxnSpPr>
          <p:nvPr/>
        </p:nvCxnSpPr>
        <p:spPr>
          <a:xfrm>
            <a:off x="10787533" y="2383126"/>
            <a:ext cx="0" cy="908736"/>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B46991BA-475D-0956-4A5F-3880647331BB}"/>
              </a:ext>
            </a:extLst>
          </p:cNvPr>
          <p:cNvSpPr/>
          <p:nvPr/>
        </p:nvSpPr>
        <p:spPr>
          <a:xfrm>
            <a:off x="9904936" y="1941827"/>
            <a:ext cx="882597" cy="88259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3" name="Rectangle: Diagonal Corners Snipped 22">
            <a:extLst>
              <a:ext uri="{FF2B5EF4-FFF2-40B4-BE49-F238E27FC236}">
                <a16:creationId xmlns:a16="http://schemas.microsoft.com/office/drawing/2014/main" id="{E2D597E1-8527-7986-87D7-037F214D445D}"/>
              </a:ext>
            </a:extLst>
          </p:cNvPr>
          <p:cNvSpPr/>
          <p:nvPr/>
        </p:nvSpPr>
        <p:spPr>
          <a:xfrm rot="16200000">
            <a:off x="9937227" y="1998265"/>
            <a:ext cx="866610" cy="183028"/>
          </a:xfrm>
          <a:prstGeom prst="snip2DiagRect">
            <a:avLst>
              <a:gd name="adj1" fmla="val 0"/>
              <a:gd name="adj2" fmla="val 50000"/>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4" name="Oval 23">
            <a:extLst>
              <a:ext uri="{FF2B5EF4-FFF2-40B4-BE49-F238E27FC236}">
                <a16:creationId xmlns:a16="http://schemas.microsoft.com/office/drawing/2014/main" id="{A9D0B0F6-3B34-65D3-9042-96F0549D01D1}"/>
              </a:ext>
            </a:extLst>
          </p:cNvPr>
          <p:cNvSpPr/>
          <p:nvPr/>
        </p:nvSpPr>
        <p:spPr>
          <a:xfrm>
            <a:off x="10307121" y="2324900"/>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370393D-4998-D5E2-6673-B4371DFC1970}"/>
                  </a:ext>
                </a:extLst>
              </p:cNvPr>
              <p:cNvSpPr txBox="1"/>
              <p:nvPr/>
            </p:nvSpPr>
            <p:spPr>
              <a:xfrm>
                <a:off x="10070930" y="4745109"/>
                <a:ext cx="464827" cy="369332"/>
              </a:xfrm>
              <a:prstGeom prst="rect">
                <a:avLst/>
              </a:prstGeom>
              <a:noFill/>
            </p:spPr>
            <p:txBody>
              <a:bodyPr wrap="square">
                <a:spAutoFit/>
              </a:bodyPr>
              <a:lstStyle/>
              <a:p>
                <a14:m>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a14:m>
                <a:r>
                  <a:rPr lang="en-US" baseline="-25000" dirty="0">
                    <a:solidFill>
                      <a:srgbClr val="FF0000"/>
                    </a:solidFill>
                  </a:rPr>
                  <a:t>A</a:t>
                </a:r>
              </a:p>
            </p:txBody>
          </p:sp>
        </mc:Choice>
        <mc:Fallback xmlns="">
          <p:sp>
            <p:nvSpPr>
              <p:cNvPr id="32" name="TextBox 31">
                <a:extLst>
                  <a:ext uri="{FF2B5EF4-FFF2-40B4-BE49-F238E27FC236}">
                    <a16:creationId xmlns:a16="http://schemas.microsoft.com/office/drawing/2014/main" id="{C370393D-4998-D5E2-6673-B4371DFC1970}"/>
                  </a:ext>
                </a:extLst>
              </p:cNvPr>
              <p:cNvSpPr txBox="1">
                <a:spLocks noRot="1" noChangeAspect="1" noMove="1" noResize="1" noEditPoints="1" noAdjustHandles="1" noChangeArrowheads="1" noChangeShapeType="1" noTextEdit="1"/>
              </p:cNvSpPr>
              <p:nvPr/>
            </p:nvSpPr>
            <p:spPr>
              <a:xfrm>
                <a:off x="10070930" y="4745109"/>
                <a:ext cx="464827" cy="369332"/>
              </a:xfrm>
              <a:prstGeom prst="rect">
                <a:avLst/>
              </a:prstGeom>
              <a:blipFill>
                <a:blip r:embed="rId6"/>
                <a:stretch>
                  <a:fillRect b="-21311"/>
                </a:stretch>
              </a:blipFill>
            </p:spPr>
            <p:txBody>
              <a:bodyPr/>
              <a:lstStyle/>
              <a:p>
                <a:r>
                  <a:rPr lang="en-150">
                    <a:noFill/>
                  </a:rPr>
                  <a:t> </a:t>
                </a:r>
              </a:p>
            </p:txBody>
          </p:sp>
        </mc:Fallback>
      </mc:AlternateContent>
      <p:sp>
        <p:nvSpPr>
          <p:cNvPr id="33" name="Oval 32">
            <a:extLst>
              <a:ext uri="{FF2B5EF4-FFF2-40B4-BE49-F238E27FC236}">
                <a16:creationId xmlns:a16="http://schemas.microsoft.com/office/drawing/2014/main" id="{E741ABAE-75CE-DADA-83E2-ECDC74B70DE2}"/>
              </a:ext>
            </a:extLst>
          </p:cNvPr>
          <p:cNvSpPr/>
          <p:nvPr/>
        </p:nvSpPr>
        <p:spPr>
          <a:xfrm>
            <a:off x="9829944" y="394878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40" name="Picture 39">
            <a:extLst>
              <a:ext uri="{FF2B5EF4-FFF2-40B4-BE49-F238E27FC236}">
                <a16:creationId xmlns:a16="http://schemas.microsoft.com/office/drawing/2014/main" id="{68C42880-FDED-FDB4-06B7-18C617706D2E}"/>
              </a:ext>
            </a:extLst>
          </p:cNvPr>
          <p:cNvPicPr>
            <a:picLocks noChangeAspect="1"/>
          </p:cNvPicPr>
          <p:nvPr/>
        </p:nvPicPr>
        <p:blipFill>
          <a:blip r:embed="rId7"/>
          <a:stretch>
            <a:fillRect/>
          </a:stretch>
        </p:blipFill>
        <p:spPr>
          <a:xfrm>
            <a:off x="968283" y="1738435"/>
            <a:ext cx="899178" cy="518756"/>
          </a:xfrm>
          <a:prstGeom prst="rect">
            <a:avLst/>
          </a:prstGeom>
        </p:spPr>
      </p:pic>
      <p:pic>
        <p:nvPicPr>
          <p:cNvPr id="42" name="Picture 41">
            <a:extLst>
              <a:ext uri="{FF2B5EF4-FFF2-40B4-BE49-F238E27FC236}">
                <a16:creationId xmlns:a16="http://schemas.microsoft.com/office/drawing/2014/main" id="{C68F9DA9-E69F-BFAF-6FCA-D7E984914978}"/>
              </a:ext>
            </a:extLst>
          </p:cNvPr>
          <p:cNvPicPr>
            <a:picLocks noChangeAspect="1"/>
          </p:cNvPicPr>
          <p:nvPr/>
        </p:nvPicPr>
        <p:blipFill>
          <a:blip r:embed="rId8"/>
          <a:stretch>
            <a:fillRect/>
          </a:stretch>
        </p:blipFill>
        <p:spPr>
          <a:xfrm>
            <a:off x="-3329" y="2349606"/>
            <a:ext cx="2783024" cy="599094"/>
          </a:xfrm>
          <a:prstGeom prst="rect">
            <a:avLst/>
          </a:prstGeom>
        </p:spPr>
      </p:pic>
      <p:pic>
        <p:nvPicPr>
          <p:cNvPr id="44" name="Picture 43">
            <a:extLst>
              <a:ext uri="{FF2B5EF4-FFF2-40B4-BE49-F238E27FC236}">
                <a16:creationId xmlns:a16="http://schemas.microsoft.com/office/drawing/2014/main" id="{4E14D0DC-0710-5FAB-A96D-E5837EE90BB5}"/>
              </a:ext>
            </a:extLst>
          </p:cNvPr>
          <p:cNvPicPr>
            <a:picLocks noChangeAspect="1"/>
          </p:cNvPicPr>
          <p:nvPr/>
        </p:nvPicPr>
        <p:blipFill>
          <a:blip r:embed="rId9"/>
          <a:stretch>
            <a:fillRect/>
          </a:stretch>
        </p:blipFill>
        <p:spPr>
          <a:xfrm>
            <a:off x="101030" y="3100987"/>
            <a:ext cx="1874196" cy="599095"/>
          </a:xfrm>
          <a:prstGeom prst="rect">
            <a:avLst/>
          </a:prstGeom>
        </p:spPr>
      </p:pic>
      <p:pic>
        <p:nvPicPr>
          <p:cNvPr id="50" name="Picture 49">
            <a:extLst>
              <a:ext uri="{FF2B5EF4-FFF2-40B4-BE49-F238E27FC236}">
                <a16:creationId xmlns:a16="http://schemas.microsoft.com/office/drawing/2014/main" id="{7DD93E73-D24F-3707-88C5-DECC8FADE076}"/>
              </a:ext>
            </a:extLst>
          </p:cNvPr>
          <p:cNvPicPr>
            <a:picLocks noChangeAspect="1"/>
          </p:cNvPicPr>
          <p:nvPr/>
        </p:nvPicPr>
        <p:blipFill>
          <a:blip r:embed="rId10"/>
          <a:stretch>
            <a:fillRect/>
          </a:stretch>
        </p:blipFill>
        <p:spPr>
          <a:xfrm>
            <a:off x="125633" y="3821632"/>
            <a:ext cx="1961486" cy="693747"/>
          </a:xfrm>
          <a:prstGeom prst="rect">
            <a:avLst/>
          </a:prstGeom>
        </p:spPr>
      </p:pic>
      <p:sp>
        <p:nvSpPr>
          <p:cNvPr id="71" name="Subtitle 2">
            <a:extLst>
              <a:ext uri="{FF2B5EF4-FFF2-40B4-BE49-F238E27FC236}">
                <a16:creationId xmlns:a16="http://schemas.microsoft.com/office/drawing/2014/main" id="{1EA6E7CD-3D41-4324-7C96-768B4741C2D6}"/>
              </a:ext>
            </a:extLst>
          </p:cNvPr>
          <p:cNvSpPr txBox="1">
            <a:spLocks/>
          </p:cNvSpPr>
          <p:nvPr/>
        </p:nvSpPr>
        <p:spPr>
          <a:xfrm>
            <a:off x="6537063" y="1788710"/>
            <a:ext cx="2910301" cy="108104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Αν το δούμε ως σύστημα σωμάτων ….</a:t>
            </a:r>
            <a:endParaRPr lang="en-US" dirty="0">
              <a:solidFill>
                <a:schemeClr val="bg1"/>
              </a:solidFill>
            </a:endParaRPr>
          </a:p>
          <a:p>
            <a:pPr algn="just"/>
            <a:endParaRPr lang="en-US" dirty="0">
              <a:solidFill>
                <a:schemeClr val="bg1"/>
              </a:solidFill>
            </a:endParaRPr>
          </a:p>
        </p:txBody>
      </p:sp>
      <p:cxnSp>
        <p:nvCxnSpPr>
          <p:cNvPr id="29" name="Straight Arrow Connector 28">
            <a:extLst>
              <a:ext uri="{FF2B5EF4-FFF2-40B4-BE49-F238E27FC236}">
                <a16:creationId xmlns:a16="http://schemas.microsoft.com/office/drawing/2014/main" id="{6229D6EB-997B-3F37-A9E8-F933F1629C77}"/>
              </a:ext>
            </a:extLst>
          </p:cNvPr>
          <p:cNvCxnSpPr>
            <a:cxnSpLocks/>
          </p:cNvCxnSpPr>
          <p:nvPr/>
        </p:nvCxnSpPr>
        <p:spPr>
          <a:xfrm>
            <a:off x="10787533" y="3496859"/>
            <a:ext cx="0" cy="71953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B386303-A045-0DF2-9326-5AD9107404AD}"/>
              </a:ext>
            </a:extLst>
          </p:cNvPr>
          <p:cNvCxnSpPr>
            <a:cxnSpLocks/>
          </p:cNvCxnSpPr>
          <p:nvPr/>
        </p:nvCxnSpPr>
        <p:spPr>
          <a:xfrm rot="16200000">
            <a:off x="11490131" y="2529606"/>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B784B10-57C8-37A0-989C-CE268549CDB4}"/>
                  </a:ext>
                </a:extLst>
              </p:cNvPr>
              <p:cNvSpPr txBox="1"/>
              <p:nvPr/>
            </p:nvSpPr>
            <p:spPr>
              <a:xfrm>
                <a:off x="10889060" y="4069780"/>
                <a:ext cx="464827" cy="362984"/>
              </a:xfrm>
              <a:prstGeom prst="rect">
                <a:avLst/>
              </a:prstGeom>
              <a:noFill/>
            </p:spPr>
            <p:txBody>
              <a:bodyPr wrap="square">
                <a:spAutoFit/>
              </a:bodyPr>
              <a:lstStyle/>
              <a:p>
                <a14:m>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oMath>
                </a14:m>
                <a:r>
                  <a:rPr lang="el-GR" baseline="-25000" dirty="0">
                    <a:solidFill>
                      <a:srgbClr val="FF0000"/>
                    </a:solidFill>
                  </a:rPr>
                  <a:t>Β</a:t>
                </a:r>
                <a:endParaRPr lang="en-US" baseline="-25000" dirty="0">
                  <a:solidFill>
                    <a:srgbClr val="FF0000"/>
                  </a:solidFill>
                </a:endParaRPr>
              </a:p>
            </p:txBody>
          </p:sp>
        </mc:Choice>
        <mc:Fallback xmlns="">
          <p:sp>
            <p:nvSpPr>
              <p:cNvPr id="35" name="TextBox 34">
                <a:extLst>
                  <a:ext uri="{FF2B5EF4-FFF2-40B4-BE49-F238E27FC236}">
                    <a16:creationId xmlns:a16="http://schemas.microsoft.com/office/drawing/2014/main" id="{0B784B10-57C8-37A0-989C-CE268549CDB4}"/>
                  </a:ext>
                </a:extLst>
              </p:cNvPr>
              <p:cNvSpPr txBox="1">
                <a:spLocks noRot="1" noChangeAspect="1" noMove="1" noResize="1" noEditPoints="1" noAdjustHandles="1" noChangeArrowheads="1" noChangeShapeType="1" noTextEdit="1"/>
              </p:cNvSpPr>
              <p:nvPr/>
            </p:nvSpPr>
            <p:spPr>
              <a:xfrm>
                <a:off x="10889060" y="4069780"/>
                <a:ext cx="464827" cy="362984"/>
              </a:xfrm>
              <a:prstGeom prst="rect">
                <a:avLst/>
              </a:prstGeom>
              <a:blipFill>
                <a:blip r:embed="rId11"/>
                <a:stretch>
                  <a:fillRect b="-25424"/>
                </a:stretch>
              </a:blipFill>
            </p:spPr>
            <p:txBody>
              <a:bodyPr/>
              <a:lstStyle/>
              <a:p>
                <a:r>
                  <a:rPr lang="en-150">
                    <a:noFill/>
                  </a:rPr>
                  <a:t> </a:t>
                </a:r>
              </a:p>
            </p:txBody>
          </p:sp>
        </mc:Fallback>
      </mc:AlternateContent>
      <p:sp>
        <p:nvSpPr>
          <p:cNvPr id="28" name="Oval 27">
            <a:extLst>
              <a:ext uri="{FF2B5EF4-FFF2-40B4-BE49-F238E27FC236}">
                <a16:creationId xmlns:a16="http://schemas.microsoft.com/office/drawing/2014/main" id="{A3CCE9B4-831F-F8F9-37F0-578B4D1F353A}"/>
              </a:ext>
            </a:extLst>
          </p:cNvPr>
          <p:cNvSpPr/>
          <p:nvPr/>
        </p:nvSpPr>
        <p:spPr>
          <a:xfrm>
            <a:off x="10715533" y="3416656"/>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38" name="Picture 37">
            <a:extLst>
              <a:ext uri="{FF2B5EF4-FFF2-40B4-BE49-F238E27FC236}">
                <a16:creationId xmlns:a16="http://schemas.microsoft.com/office/drawing/2014/main" id="{A79B2D9E-EAD3-1818-BD50-B164FEB85037}"/>
              </a:ext>
            </a:extLst>
          </p:cNvPr>
          <p:cNvPicPr>
            <a:picLocks noChangeAspect="1"/>
          </p:cNvPicPr>
          <p:nvPr/>
        </p:nvPicPr>
        <p:blipFill>
          <a:blip r:embed="rId12"/>
          <a:stretch>
            <a:fillRect/>
          </a:stretch>
        </p:blipFill>
        <p:spPr>
          <a:xfrm>
            <a:off x="2042742" y="3011052"/>
            <a:ext cx="2435508" cy="737481"/>
          </a:xfrm>
          <a:prstGeom prst="rect">
            <a:avLst/>
          </a:prstGeom>
        </p:spPr>
      </p:pic>
      <p:pic>
        <p:nvPicPr>
          <p:cNvPr id="41" name="Picture 40">
            <a:extLst>
              <a:ext uri="{FF2B5EF4-FFF2-40B4-BE49-F238E27FC236}">
                <a16:creationId xmlns:a16="http://schemas.microsoft.com/office/drawing/2014/main" id="{3C8330E8-6088-1A3B-0E03-33EA6ADDBAA0}"/>
              </a:ext>
            </a:extLst>
          </p:cNvPr>
          <p:cNvPicPr>
            <a:picLocks noChangeAspect="1"/>
          </p:cNvPicPr>
          <p:nvPr/>
        </p:nvPicPr>
        <p:blipFill>
          <a:blip r:embed="rId13"/>
          <a:stretch>
            <a:fillRect/>
          </a:stretch>
        </p:blipFill>
        <p:spPr>
          <a:xfrm>
            <a:off x="4563734" y="3133626"/>
            <a:ext cx="3579698" cy="686828"/>
          </a:xfrm>
          <a:prstGeom prst="rect">
            <a:avLst/>
          </a:prstGeom>
        </p:spPr>
      </p:pic>
      <p:pic>
        <p:nvPicPr>
          <p:cNvPr id="45" name="Picture 44">
            <a:extLst>
              <a:ext uri="{FF2B5EF4-FFF2-40B4-BE49-F238E27FC236}">
                <a16:creationId xmlns:a16="http://schemas.microsoft.com/office/drawing/2014/main" id="{E88FD1C7-ED73-8420-E948-CF5B72894EA3}"/>
              </a:ext>
            </a:extLst>
          </p:cNvPr>
          <p:cNvPicPr>
            <a:picLocks noChangeAspect="1"/>
          </p:cNvPicPr>
          <p:nvPr/>
        </p:nvPicPr>
        <p:blipFill>
          <a:blip r:embed="rId14"/>
          <a:stretch>
            <a:fillRect/>
          </a:stretch>
        </p:blipFill>
        <p:spPr>
          <a:xfrm>
            <a:off x="8202072" y="3046262"/>
            <a:ext cx="633970" cy="751562"/>
          </a:xfrm>
          <a:prstGeom prst="rect">
            <a:avLst/>
          </a:prstGeom>
        </p:spPr>
      </p:pic>
      <p:pic>
        <p:nvPicPr>
          <p:cNvPr id="49" name="Picture 48">
            <a:extLst>
              <a:ext uri="{FF2B5EF4-FFF2-40B4-BE49-F238E27FC236}">
                <a16:creationId xmlns:a16="http://schemas.microsoft.com/office/drawing/2014/main" id="{8470E3AD-B73A-CB88-F05F-71CBCC356191}"/>
              </a:ext>
            </a:extLst>
          </p:cNvPr>
          <p:cNvPicPr>
            <a:picLocks noChangeAspect="1"/>
          </p:cNvPicPr>
          <p:nvPr/>
        </p:nvPicPr>
        <p:blipFill>
          <a:blip r:embed="rId15"/>
          <a:stretch>
            <a:fillRect/>
          </a:stretch>
        </p:blipFill>
        <p:spPr>
          <a:xfrm>
            <a:off x="2060710" y="3736133"/>
            <a:ext cx="2497845" cy="828115"/>
          </a:xfrm>
          <a:prstGeom prst="rect">
            <a:avLst/>
          </a:prstGeom>
        </p:spPr>
      </p:pic>
      <p:pic>
        <p:nvPicPr>
          <p:cNvPr id="53" name="Picture 52">
            <a:extLst>
              <a:ext uri="{FF2B5EF4-FFF2-40B4-BE49-F238E27FC236}">
                <a16:creationId xmlns:a16="http://schemas.microsoft.com/office/drawing/2014/main" id="{83273497-7A19-07BD-C7C5-FEA482E22040}"/>
              </a:ext>
            </a:extLst>
          </p:cNvPr>
          <p:cNvPicPr>
            <a:picLocks noChangeAspect="1"/>
          </p:cNvPicPr>
          <p:nvPr/>
        </p:nvPicPr>
        <p:blipFill>
          <a:blip r:embed="rId16"/>
          <a:stretch>
            <a:fillRect/>
          </a:stretch>
        </p:blipFill>
        <p:spPr>
          <a:xfrm>
            <a:off x="4576523" y="3797824"/>
            <a:ext cx="3701305" cy="877582"/>
          </a:xfrm>
          <a:prstGeom prst="rect">
            <a:avLst/>
          </a:prstGeom>
        </p:spPr>
      </p:pic>
      <p:pic>
        <p:nvPicPr>
          <p:cNvPr id="57" name="Picture 56">
            <a:extLst>
              <a:ext uri="{FF2B5EF4-FFF2-40B4-BE49-F238E27FC236}">
                <a16:creationId xmlns:a16="http://schemas.microsoft.com/office/drawing/2014/main" id="{613EC82E-2614-A10B-C283-0514D82816F8}"/>
              </a:ext>
            </a:extLst>
          </p:cNvPr>
          <p:cNvPicPr>
            <a:picLocks noChangeAspect="1"/>
          </p:cNvPicPr>
          <p:nvPr/>
        </p:nvPicPr>
        <p:blipFill>
          <a:blip r:embed="rId17"/>
          <a:stretch>
            <a:fillRect/>
          </a:stretch>
        </p:blipFill>
        <p:spPr>
          <a:xfrm>
            <a:off x="8261484" y="3955110"/>
            <a:ext cx="585513" cy="663007"/>
          </a:xfrm>
          <a:prstGeom prst="rect">
            <a:avLst/>
          </a:prstGeom>
        </p:spPr>
      </p:pic>
      <p:pic>
        <p:nvPicPr>
          <p:cNvPr id="61" name="Picture 60">
            <a:extLst>
              <a:ext uri="{FF2B5EF4-FFF2-40B4-BE49-F238E27FC236}">
                <a16:creationId xmlns:a16="http://schemas.microsoft.com/office/drawing/2014/main" id="{025A882C-1894-11D0-E4E8-A006985FE4E5}"/>
              </a:ext>
            </a:extLst>
          </p:cNvPr>
          <p:cNvPicPr>
            <a:picLocks noChangeAspect="1"/>
          </p:cNvPicPr>
          <p:nvPr/>
        </p:nvPicPr>
        <p:blipFill>
          <a:blip r:embed="rId18"/>
          <a:stretch>
            <a:fillRect/>
          </a:stretch>
        </p:blipFill>
        <p:spPr>
          <a:xfrm>
            <a:off x="131928" y="4564248"/>
            <a:ext cx="1508032" cy="778738"/>
          </a:xfrm>
          <a:prstGeom prst="rect">
            <a:avLst/>
          </a:prstGeom>
        </p:spPr>
      </p:pic>
      <p:pic>
        <p:nvPicPr>
          <p:cNvPr id="65" name="Picture 64">
            <a:extLst>
              <a:ext uri="{FF2B5EF4-FFF2-40B4-BE49-F238E27FC236}">
                <a16:creationId xmlns:a16="http://schemas.microsoft.com/office/drawing/2014/main" id="{3619FE6F-3217-CEC9-E6EB-CAC3C889564B}"/>
              </a:ext>
            </a:extLst>
          </p:cNvPr>
          <p:cNvPicPr>
            <a:picLocks noChangeAspect="1"/>
          </p:cNvPicPr>
          <p:nvPr/>
        </p:nvPicPr>
        <p:blipFill>
          <a:blip r:embed="rId19"/>
          <a:stretch>
            <a:fillRect/>
          </a:stretch>
        </p:blipFill>
        <p:spPr>
          <a:xfrm>
            <a:off x="1589398" y="4418874"/>
            <a:ext cx="3913140" cy="1018306"/>
          </a:xfrm>
          <a:prstGeom prst="rect">
            <a:avLst/>
          </a:prstGeom>
        </p:spPr>
      </p:pic>
      <p:pic>
        <p:nvPicPr>
          <p:cNvPr id="69" name="Picture 68">
            <a:extLst>
              <a:ext uri="{FF2B5EF4-FFF2-40B4-BE49-F238E27FC236}">
                <a16:creationId xmlns:a16="http://schemas.microsoft.com/office/drawing/2014/main" id="{103F4BE4-9496-F64A-AF2F-28DC5DFDE0D7}"/>
              </a:ext>
            </a:extLst>
          </p:cNvPr>
          <p:cNvPicPr>
            <a:picLocks noChangeAspect="1"/>
          </p:cNvPicPr>
          <p:nvPr/>
        </p:nvPicPr>
        <p:blipFill>
          <a:blip r:embed="rId20"/>
          <a:stretch>
            <a:fillRect/>
          </a:stretch>
        </p:blipFill>
        <p:spPr>
          <a:xfrm>
            <a:off x="5537897" y="4705991"/>
            <a:ext cx="3663935" cy="633613"/>
          </a:xfrm>
          <a:prstGeom prst="rect">
            <a:avLst/>
          </a:prstGeom>
        </p:spPr>
      </p:pic>
      <p:pic>
        <p:nvPicPr>
          <p:cNvPr id="75" name="Picture 74">
            <a:extLst>
              <a:ext uri="{FF2B5EF4-FFF2-40B4-BE49-F238E27FC236}">
                <a16:creationId xmlns:a16="http://schemas.microsoft.com/office/drawing/2014/main" id="{549AAA71-124C-91C1-E7ED-203A374959E0}"/>
              </a:ext>
            </a:extLst>
          </p:cNvPr>
          <p:cNvPicPr>
            <a:picLocks noChangeAspect="1"/>
          </p:cNvPicPr>
          <p:nvPr/>
        </p:nvPicPr>
        <p:blipFill>
          <a:blip r:embed="rId21"/>
          <a:stretch>
            <a:fillRect/>
          </a:stretch>
        </p:blipFill>
        <p:spPr>
          <a:xfrm>
            <a:off x="5768049" y="5343970"/>
            <a:ext cx="3500313" cy="1118821"/>
          </a:xfrm>
          <a:prstGeom prst="rect">
            <a:avLst/>
          </a:prstGeom>
        </p:spPr>
      </p:pic>
      <p:pic>
        <p:nvPicPr>
          <p:cNvPr id="77" name="Picture 76">
            <a:extLst>
              <a:ext uri="{FF2B5EF4-FFF2-40B4-BE49-F238E27FC236}">
                <a16:creationId xmlns:a16="http://schemas.microsoft.com/office/drawing/2014/main" id="{DD24A6E6-38A7-CDD5-A574-E4BC12DB366D}"/>
              </a:ext>
            </a:extLst>
          </p:cNvPr>
          <p:cNvPicPr>
            <a:picLocks noChangeAspect="1"/>
          </p:cNvPicPr>
          <p:nvPr/>
        </p:nvPicPr>
        <p:blipFill>
          <a:blip r:embed="rId22"/>
          <a:stretch>
            <a:fillRect/>
          </a:stretch>
        </p:blipFill>
        <p:spPr>
          <a:xfrm>
            <a:off x="9402594" y="5274178"/>
            <a:ext cx="2453058" cy="1319997"/>
          </a:xfrm>
          <a:prstGeom prst="rect">
            <a:avLst/>
          </a:prstGeom>
        </p:spPr>
      </p:pic>
      <p:pic>
        <p:nvPicPr>
          <p:cNvPr id="79" name="Picture 78">
            <a:extLst>
              <a:ext uri="{FF2B5EF4-FFF2-40B4-BE49-F238E27FC236}">
                <a16:creationId xmlns:a16="http://schemas.microsoft.com/office/drawing/2014/main" id="{3010619C-9C36-E28C-F23E-7EAD922E23CD}"/>
              </a:ext>
            </a:extLst>
          </p:cNvPr>
          <p:cNvPicPr>
            <a:picLocks noChangeAspect="1"/>
          </p:cNvPicPr>
          <p:nvPr/>
        </p:nvPicPr>
        <p:blipFill>
          <a:blip r:embed="rId23"/>
          <a:stretch>
            <a:fillRect/>
          </a:stretch>
        </p:blipFill>
        <p:spPr>
          <a:xfrm>
            <a:off x="64854" y="6035292"/>
            <a:ext cx="1704265" cy="702005"/>
          </a:xfrm>
          <a:prstGeom prst="rect">
            <a:avLst/>
          </a:prstGeom>
        </p:spPr>
      </p:pic>
      <p:pic>
        <p:nvPicPr>
          <p:cNvPr id="81" name="Picture 80">
            <a:extLst>
              <a:ext uri="{FF2B5EF4-FFF2-40B4-BE49-F238E27FC236}">
                <a16:creationId xmlns:a16="http://schemas.microsoft.com/office/drawing/2014/main" id="{93AAF5D9-FD28-3E6B-BB43-53F162C7D4F2}"/>
              </a:ext>
            </a:extLst>
          </p:cNvPr>
          <p:cNvPicPr>
            <a:picLocks noChangeAspect="1"/>
          </p:cNvPicPr>
          <p:nvPr/>
        </p:nvPicPr>
        <p:blipFill>
          <a:blip r:embed="rId24"/>
          <a:stretch>
            <a:fillRect/>
          </a:stretch>
        </p:blipFill>
        <p:spPr>
          <a:xfrm>
            <a:off x="1516635" y="5943258"/>
            <a:ext cx="1465330" cy="966420"/>
          </a:xfrm>
          <a:prstGeom prst="rect">
            <a:avLst/>
          </a:prstGeom>
        </p:spPr>
      </p:pic>
    </p:spTree>
    <p:extLst>
      <p:ext uri="{BB962C8B-B14F-4D97-AF65-F5344CB8AC3E}">
        <p14:creationId xmlns:p14="http://schemas.microsoft.com/office/powerpoint/2010/main" val="13630215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fade">
                                      <p:cBhvr>
                                        <p:cTn id="44" dur="500"/>
                                        <p:tgtEl>
                                          <p:spTgt spid="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500"/>
                                        <p:tgtEl>
                                          <p:spTgt spid="4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500"/>
                                        <p:tgtEl>
                                          <p:spTgt spid="34"/>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500"/>
                                        <p:tgtEl>
                                          <p:spTgt spid="3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41"/>
                                        </p:tgtEl>
                                        <p:attrNameLst>
                                          <p:attrName>style.visibility</p:attrName>
                                        </p:attrNameLst>
                                      </p:cBhvr>
                                      <p:to>
                                        <p:strVal val="visible"/>
                                      </p:to>
                                    </p:set>
                                    <p:animEffect transition="in" filter="fade">
                                      <p:cBhvr>
                                        <p:cTn id="103" dur="500"/>
                                        <p:tgtEl>
                                          <p:spTgt spid="41"/>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fade">
                                      <p:cBhvr>
                                        <p:cTn id="108" dur="500"/>
                                        <p:tgtEl>
                                          <p:spTgt spid="45"/>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500"/>
                                        <p:tgtEl>
                                          <p:spTgt spid="4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fade">
                                      <p:cBhvr>
                                        <p:cTn id="118" dur="500"/>
                                        <p:tgtEl>
                                          <p:spTgt spid="53"/>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57"/>
                                        </p:tgtEl>
                                        <p:attrNameLst>
                                          <p:attrName>style.visibility</p:attrName>
                                        </p:attrNameLst>
                                      </p:cBhvr>
                                      <p:to>
                                        <p:strVal val="visible"/>
                                      </p:to>
                                    </p:set>
                                    <p:animEffect transition="in" filter="fade">
                                      <p:cBhvr>
                                        <p:cTn id="123" dur="500"/>
                                        <p:tgtEl>
                                          <p:spTgt spid="57"/>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nodeType="clickEffect">
                                  <p:stCondLst>
                                    <p:cond delay="0"/>
                                  </p:stCondLst>
                                  <p:childTnLst>
                                    <p:set>
                                      <p:cBhvr>
                                        <p:cTn id="127" dur="1" fill="hold">
                                          <p:stCondLst>
                                            <p:cond delay="0"/>
                                          </p:stCondLst>
                                        </p:cTn>
                                        <p:tgtEl>
                                          <p:spTgt spid="61"/>
                                        </p:tgtEl>
                                        <p:attrNameLst>
                                          <p:attrName>style.visibility</p:attrName>
                                        </p:attrNameLst>
                                      </p:cBhvr>
                                      <p:to>
                                        <p:strVal val="visible"/>
                                      </p:to>
                                    </p:set>
                                    <p:animEffect transition="in" filter="fade">
                                      <p:cBhvr>
                                        <p:cTn id="128" dur="500"/>
                                        <p:tgtEl>
                                          <p:spTgt spid="61"/>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65"/>
                                        </p:tgtEl>
                                        <p:attrNameLst>
                                          <p:attrName>style.visibility</p:attrName>
                                        </p:attrNameLst>
                                      </p:cBhvr>
                                      <p:to>
                                        <p:strVal val="visible"/>
                                      </p:to>
                                    </p:set>
                                    <p:animEffect transition="in" filter="fade">
                                      <p:cBhvr>
                                        <p:cTn id="133" dur="500"/>
                                        <p:tgtEl>
                                          <p:spTgt spid="65"/>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69"/>
                                        </p:tgtEl>
                                        <p:attrNameLst>
                                          <p:attrName>style.visibility</p:attrName>
                                        </p:attrNameLst>
                                      </p:cBhvr>
                                      <p:to>
                                        <p:strVal val="visible"/>
                                      </p:to>
                                    </p:set>
                                    <p:animEffect transition="in" filter="fade">
                                      <p:cBhvr>
                                        <p:cTn id="138" dur="500"/>
                                        <p:tgtEl>
                                          <p:spTgt spid="69"/>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nodeType="clickEffect">
                                  <p:stCondLst>
                                    <p:cond delay="0"/>
                                  </p:stCondLst>
                                  <p:childTnLst>
                                    <p:set>
                                      <p:cBhvr>
                                        <p:cTn id="142" dur="1" fill="hold">
                                          <p:stCondLst>
                                            <p:cond delay="0"/>
                                          </p:stCondLst>
                                        </p:cTn>
                                        <p:tgtEl>
                                          <p:spTgt spid="73"/>
                                        </p:tgtEl>
                                        <p:attrNameLst>
                                          <p:attrName>style.visibility</p:attrName>
                                        </p:attrNameLst>
                                      </p:cBhvr>
                                      <p:to>
                                        <p:strVal val="visible"/>
                                      </p:to>
                                    </p:set>
                                    <p:animEffect transition="in" filter="fade">
                                      <p:cBhvr>
                                        <p:cTn id="143" dur="500"/>
                                        <p:tgtEl>
                                          <p:spTgt spid="73"/>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nodeType="clickEffect">
                                  <p:stCondLst>
                                    <p:cond delay="0"/>
                                  </p:stCondLst>
                                  <p:childTnLst>
                                    <p:set>
                                      <p:cBhvr>
                                        <p:cTn id="147" dur="1" fill="hold">
                                          <p:stCondLst>
                                            <p:cond delay="0"/>
                                          </p:stCondLst>
                                        </p:cTn>
                                        <p:tgtEl>
                                          <p:spTgt spid="75"/>
                                        </p:tgtEl>
                                        <p:attrNameLst>
                                          <p:attrName>style.visibility</p:attrName>
                                        </p:attrNameLst>
                                      </p:cBhvr>
                                      <p:to>
                                        <p:strVal val="visible"/>
                                      </p:to>
                                    </p:set>
                                    <p:animEffect transition="in" filter="fade">
                                      <p:cBhvr>
                                        <p:cTn id="148" dur="500"/>
                                        <p:tgtEl>
                                          <p:spTgt spid="75"/>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nodeType="clickEffect">
                                  <p:stCondLst>
                                    <p:cond delay="0"/>
                                  </p:stCondLst>
                                  <p:childTnLst>
                                    <p:set>
                                      <p:cBhvr>
                                        <p:cTn id="152" dur="1" fill="hold">
                                          <p:stCondLst>
                                            <p:cond delay="0"/>
                                          </p:stCondLst>
                                        </p:cTn>
                                        <p:tgtEl>
                                          <p:spTgt spid="77"/>
                                        </p:tgtEl>
                                        <p:attrNameLst>
                                          <p:attrName>style.visibility</p:attrName>
                                        </p:attrNameLst>
                                      </p:cBhvr>
                                      <p:to>
                                        <p:strVal val="visible"/>
                                      </p:to>
                                    </p:set>
                                    <p:animEffect transition="in" filter="fade">
                                      <p:cBhvr>
                                        <p:cTn id="153" dur="500"/>
                                        <p:tgtEl>
                                          <p:spTgt spid="77"/>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ntr" presetSubtype="0" fill="hold" nodeType="clickEffect">
                                  <p:stCondLst>
                                    <p:cond delay="0"/>
                                  </p:stCondLst>
                                  <p:childTnLst>
                                    <p:set>
                                      <p:cBhvr>
                                        <p:cTn id="157" dur="1" fill="hold">
                                          <p:stCondLst>
                                            <p:cond delay="0"/>
                                          </p:stCondLst>
                                        </p:cTn>
                                        <p:tgtEl>
                                          <p:spTgt spid="79"/>
                                        </p:tgtEl>
                                        <p:attrNameLst>
                                          <p:attrName>style.visibility</p:attrName>
                                        </p:attrNameLst>
                                      </p:cBhvr>
                                      <p:to>
                                        <p:strVal val="visible"/>
                                      </p:to>
                                    </p:set>
                                    <p:animEffect transition="in" filter="fade">
                                      <p:cBhvr>
                                        <p:cTn id="158" dur="500"/>
                                        <p:tgtEl>
                                          <p:spTgt spid="79"/>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nodeType="clickEffect">
                                  <p:stCondLst>
                                    <p:cond delay="0"/>
                                  </p:stCondLst>
                                  <p:childTnLst>
                                    <p:set>
                                      <p:cBhvr>
                                        <p:cTn id="162" dur="1" fill="hold">
                                          <p:stCondLst>
                                            <p:cond delay="0"/>
                                          </p:stCondLst>
                                        </p:cTn>
                                        <p:tgtEl>
                                          <p:spTgt spid="81"/>
                                        </p:tgtEl>
                                        <p:attrNameLst>
                                          <p:attrName>style.visibility</p:attrName>
                                        </p:attrNameLst>
                                      </p:cBhvr>
                                      <p:to>
                                        <p:strVal val="visible"/>
                                      </p:to>
                                    </p:set>
                                    <p:animEffect transition="in" filter="fade">
                                      <p:cBhvr>
                                        <p:cTn id="163" dur="500"/>
                                        <p:tgtEl>
                                          <p:spTgt spid="81"/>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grpId="0" nodeType="clickEffect">
                                  <p:stCondLst>
                                    <p:cond delay="0"/>
                                  </p:stCondLst>
                                  <p:childTnLst>
                                    <p:set>
                                      <p:cBhvr>
                                        <p:cTn id="167" dur="1" fill="hold">
                                          <p:stCondLst>
                                            <p:cond delay="0"/>
                                          </p:stCondLst>
                                        </p:cTn>
                                        <p:tgtEl>
                                          <p:spTgt spid="71"/>
                                        </p:tgtEl>
                                        <p:attrNameLst>
                                          <p:attrName>style.visibility</p:attrName>
                                        </p:attrNameLst>
                                      </p:cBhvr>
                                      <p:to>
                                        <p:strVal val="visible"/>
                                      </p:to>
                                    </p:set>
                                    <p:animEffect transition="in" filter="fade">
                                      <p:cBhvr>
                                        <p:cTn id="16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0" grpId="0"/>
      <p:bldP spid="31" grpId="0"/>
      <p:bldP spid="10" grpId="0"/>
      <p:bldP spid="11" grpId="0"/>
      <p:bldP spid="32" grpId="0"/>
      <p:bldP spid="33" grpId="0" animBg="1"/>
      <p:bldP spid="71" grpId="0"/>
      <p:bldP spid="35" grpId="0"/>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F72D2544-1FA5-6CE3-9DEF-BB96C188897C}"/>
              </a:ext>
            </a:extLst>
          </p:cNvPr>
          <p:cNvPicPr>
            <a:picLocks noChangeAspect="1"/>
          </p:cNvPicPr>
          <p:nvPr/>
        </p:nvPicPr>
        <p:blipFill>
          <a:blip r:embed="rId3"/>
          <a:stretch>
            <a:fillRect/>
          </a:stretch>
        </p:blipFill>
        <p:spPr>
          <a:xfrm>
            <a:off x="7939074" y="1960489"/>
            <a:ext cx="2562260" cy="1384805"/>
          </a:xfrm>
          <a:prstGeom prst="rect">
            <a:avLst/>
          </a:prstGeom>
        </p:spPr>
      </p:pic>
      <p:sp>
        <p:nvSpPr>
          <p:cNvPr id="4" name="Right Triangle 3">
            <a:extLst>
              <a:ext uri="{FF2B5EF4-FFF2-40B4-BE49-F238E27FC236}">
                <a16:creationId xmlns:a16="http://schemas.microsoft.com/office/drawing/2014/main" id="{6AB53FA0-F897-1450-B1C3-A5E97EC366E5}"/>
              </a:ext>
            </a:extLst>
          </p:cNvPr>
          <p:cNvSpPr/>
          <p:nvPr/>
        </p:nvSpPr>
        <p:spPr>
          <a:xfrm flipH="1">
            <a:off x="330261" y="3515297"/>
            <a:ext cx="4621758" cy="2681766"/>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66933"/>
            <a:ext cx="9144000" cy="998620"/>
          </a:xfrm>
        </p:spPr>
        <p:txBody>
          <a:bodyPr>
            <a:noAutofit/>
          </a:bodyPr>
          <a:lstStyle/>
          <a:p>
            <a:r>
              <a:rPr lang="el-GR" dirty="0">
                <a:solidFill>
                  <a:schemeClr val="bg1"/>
                </a:solidFill>
              </a:rPr>
              <a:t>Άσκηση</a:t>
            </a:r>
            <a:endParaRPr lang="en-150" dirty="0">
              <a:solidFill>
                <a:schemeClr val="bg1"/>
              </a:solidFill>
            </a:endParaRPr>
          </a:p>
        </p:txBody>
      </p:sp>
      <p:sp>
        <p:nvSpPr>
          <p:cNvPr id="3" name="Subtitle 2">
            <a:extLst>
              <a:ext uri="{FF2B5EF4-FFF2-40B4-BE49-F238E27FC236}">
                <a16:creationId xmlns:a16="http://schemas.microsoft.com/office/drawing/2014/main" id="{59ACB80C-0C7B-04FB-AE85-D584B2D957E2}"/>
              </a:ext>
            </a:extLst>
          </p:cNvPr>
          <p:cNvSpPr>
            <a:spLocks noGrp="1"/>
          </p:cNvSpPr>
          <p:nvPr>
            <p:ph type="subTitle" idx="1"/>
          </p:nvPr>
        </p:nvSpPr>
        <p:spPr>
          <a:xfrm>
            <a:off x="347246" y="995444"/>
            <a:ext cx="12192000" cy="506745"/>
          </a:xfrm>
        </p:spPr>
        <p:txBody>
          <a:bodyPr>
            <a:noAutofit/>
          </a:bodyPr>
          <a:lstStyle/>
          <a:p>
            <a:pPr algn="just"/>
            <a:r>
              <a:rPr lang="el-GR" dirty="0">
                <a:solidFill>
                  <a:schemeClr val="bg1"/>
                </a:solidFill>
              </a:rPr>
              <a:t>Τα δύο κουτιά στο σχήμα έχουν ίσες μάζες. Να προβλέψετε προς τα πού θα κινηθούν</a:t>
            </a:r>
            <a:r>
              <a:rPr lang="en-US" dirty="0">
                <a:solidFill>
                  <a:schemeClr val="bg1"/>
                </a:solidFill>
              </a:rPr>
              <a:t>.</a:t>
            </a:r>
            <a:endParaRPr lang="el-GR" dirty="0">
              <a:solidFill>
                <a:schemeClr val="bg1"/>
              </a:solidFill>
            </a:endParaRPr>
          </a:p>
          <a:p>
            <a:pPr algn="just"/>
            <a:r>
              <a:rPr lang="el-GR" dirty="0">
                <a:solidFill>
                  <a:schemeClr val="bg1"/>
                </a:solidFill>
              </a:rPr>
              <a:t>(δεν υπάρχει δύναμη τριβής μεταξύ των επιφανειών)</a:t>
            </a:r>
          </a:p>
        </p:txBody>
      </p:sp>
      <p:sp>
        <p:nvSpPr>
          <p:cNvPr id="26" name="Rectangle 25">
            <a:extLst>
              <a:ext uri="{FF2B5EF4-FFF2-40B4-BE49-F238E27FC236}">
                <a16:creationId xmlns:a16="http://schemas.microsoft.com/office/drawing/2014/main" id="{4FFC25D3-5EF2-8585-7823-FB964B0B5A25}"/>
              </a:ext>
            </a:extLst>
          </p:cNvPr>
          <p:cNvSpPr/>
          <p:nvPr/>
        </p:nvSpPr>
        <p:spPr>
          <a:xfrm rot="-1800000">
            <a:off x="1956234" y="4184124"/>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3E01178-62A5-D0F8-468A-0FF331865398}"/>
                  </a:ext>
                </a:extLst>
              </p:cNvPr>
              <p:cNvSpPr txBox="1"/>
              <p:nvPr/>
            </p:nvSpPr>
            <p:spPr>
              <a:xfrm>
                <a:off x="1058973" y="351529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𝑁</m:t>
                          </m:r>
                        </m:e>
                      </m:acc>
                    </m:oMath>
                  </m:oMathPara>
                </a14:m>
                <a:endParaRPr lang="en-US" i="1" dirty="0">
                  <a:solidFill>
                    <a:srgbClr val="FF0000"/>
                  </a:solidFill>
                </a:endParaRPr>
              </a:p>
            </p:txBody>
          </p:sp>
        </mc:Choice>
        <mc:Fallback xmlns="">
          <p:sp>
            <p:nvSpPr>
              <p:cNvPr id="35" name="TextBox 34">
                <a:extLst>
                  <a:ext uri="{FF2B5EF4-FFF2-40B4-BE49-F238E27FC236}">
                    <a16:creationId xmlns:a16="http://schemas.microsoft.com/office/drawing/2014/main" id="{B3E01178-62A5-D0F8-468A-0FF331865398}"/>
                  </a:ext>
                </a:extLst>
              </p:cNvPr>
              <p:cNvSpPr txBox="1">
                <a:spLocks noRot="1" noChangeAspect="1" noMove="1" noResize="1" noEditPoints="1" noAdjustHandles="1" noChangeArrowheads="1" noChangeShapeType="1" noTextEdit="1"/>
              </p:cNvSpPr>
              <p:nvPr/>
            </p:nvSpPr>
            <p:spPr>
              <a:xfrm>
                <a:off x="1058973" y="3515297"/>
                <a:ext cx="809244" cy="404791"/>
              </a:xfrm>
              <a:prstGeom prst="rect">
                <a:avLst/>
              </a:prstGeom>
              <a:blipFill>
                <a:blip r:embed="rId4"/>
                <a:stretch>
                  <a:fillRect/>
                </a:stretch>
              </a:blipFill>
            </p:spPr>
            <p:txBody>
              <a:bodyPr/>
              <a:lstStyle/>
              <a:p>
                <a:r>
                  <a:rPr lang="en-150">
                    <a:noFill/>
                  </a:rPr>
                  <a:t> </a:t>
                </a:r>
              </a:p>
            </p:txBody>
          </p:sp>
        </mc:Fallback>
      </mc:AlternateContent>
      <p:sp>
        <p:nvSpPr>
          <p:cNvPr id="5" name="Partial Circle 4">
            <a:extLst>
              <a:ext uri="{FF2B5EF4-FFF2-40B4-BE49-F238E27FC236}">
                <a16:creationId xmlns:a16="http://schemas.microsoft.com/office/drawing/2014/main" id="{7F4EDFD7-1E6D-6F86-30AE-CBDCC886E8DE}"/>
              </a:ext>
            </a:extLst>
          </p:cNvPr>
          <p:cNvSpPr/>
          <p:nvPr/>
        </p:nvSpPr>
        <p:spPr>
          <a:xfrm>
            <a:off x="-192754" y="5657063"/>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6" name="Subtitle 2">
            <a:extLst>
              <a:ext uri="{FF2B5EF4-FFF2-40B4-BE49-F238E27FC236}">
                <a16:creationId xmlns:a16="http://schemas.microsoft.com/office/drawing/2014/main" id="{C255E540-2CA5-C92B-9BED-3AB0036EEDF9}"/>
              </a:ext>
            </a:extLst>
          </p:cNvPr>
          <p:cNvSpPr txBox="1">
            <a:spLocks/>
          </p:cNvSpPr>
          <p:nvPr/>
        </p:nvSpPr>
        <p:spPr>
          <a:xfrm>
            <a:off x="732442" y="5779337"/>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p:grpSp>
        <p:nvGrpSpPr>
          <p:cNvPr id="14" name="Group 13">
            <a:extLst>
              <a:ext uri="{FF2B5EF4-FFF2-40B4-BE49-F238E27FC236}">
                <a16:creationId xmlns:a16="http://schemas.microsoft.com/office/drawing/2014/main" id="{33DFE819-0B4B-1787-A42B-06AE7C66ED9C}"/>
              </a:ext>
            </a:extLst>
          </p:cNvPr>
          <p:cNvGrpSpPr/>
          <p:nvPr/>
        </p:nvGrpSpPr>
        <p:grpSpPr>
          <a:xfrm rot="19792178">
            <a:off x="260571" y="1633617"/>
            <a:ext cx="4156902" cy="5303480"/>
            <a:chOff x="3749174" y="2292793"/>
            <a:chExt cx="4156902" cy="5303480"/>
          </a:xfrm>
        </p:grpSpPr>
        <p:cxnSp>
          <p:nvCxnSpPr>
            <p:cNvPr id="8" name="Straight Arrow Connector 7">
              <a:extLst>
                <a:ext uri="{FF2B5EF4-FFF2-40B4-BE49-F238E27FC236}">
                  <a16:creationId xmlns:a16="http://schemas.microsoft.com/office/drawing/2014/main" id="{E3195345-FC4E-4800-44D3-3AB5F58D6604}"/>
                </a:ext>
              </a:extLst>
            </p:cNvPr>
            <p:cNvCxnSpPr>
              <a:cxnSpLocks/>
            </p:cNvCxnSpPr>
            <p:nvPr/>
          </p:nvCxnSpPr>
          <p:spPr>
            <a:xfrm rot="1807822" flipV="1">
              <a:off x="3749174" y="4075993"/>
              <a:ext cx="3878132" cy="2261903"/>
            </a:xfrm>
            <a:prstGeom prst="straightConnector1">
              <a:avLst/>
            </a:prstGeom>
            <a:ln w="50800">
              <a:solidFill>
                <a:schemeClr val="bg2">
                  <a:lumMod val="25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A729C5C-08EE-6A04-86CC-3C6CBEF112ED}"/>
                </a:ext>
              </a:extLst>
            </p:cNvPr>
            <p:cNvCxnSpPr>
              <a:cxnSpLocks/>
            </p:cNvCxnSpPr>
            <p:nvPr/>
          </p:nvCxnSpPr>
          <p:spPr>
            <a:xfrm rot="1807822" flipH="1" flipV="1">
              <a:off x="4507265" y="3031672"/>
              <a:ext cx="2573151" cy="4564601"/>
            </a:xfrm>
            <a:prstGeom prst="straightConnector1">
              <a:avLst/>
            </a:prstGeom>
            <a:ln w="50800">
              <a:solidFill>
                <a:schemeClr val="bg2">
                  <a:lumMod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2EC7668-DA74-8258-4B6F-6D186F943A96}"/>
                </a:ext>
              </a:extLst>
            </p:cNvPr>
            <p:cNvGrpSpPr/>
            <p:nvPr/>
          </p:nvGrpSpPr>
          <p:grpSpPr>
            <a:xfrm>
              <a:off x="7681076" y="4849214"/>
              <a:ext cx="225000" cy="168480"/>
              <a:chOff x="8056915" y="4815949"/>
              <a:chExt cx="225000" cy="168480"/>
            </a:xfrm>
          </p:grpSpPr>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FAD94843-3053-60FC-1F2F-206BF32AC532}"/>
                      </a:ext>
                    </a:extLst>
                  </p14:cNvPr>
                  <p14:cNvContentPartPr/>
                  <p14:nvPr/>
                </p14:nvContentPartPr>
                <p14:xfrm>
                  <a:off x="8085848" y="4840462"/>
                  <a:ext cx="173160" cy="104760"/>
                </p14:xfrm>
              </p:contentPart>
            </mc:Choice>
            <mc:Fallback xmlns="">
              <p:pic>
                <p:nvPicPr>
                  <p:cNvPr id="11" name="Ink 10">
                    <a:extLst>
                      <a:ext uri="{FF2B5EF4-FFF2-40B4-BE49-F238E27FC236}">
                        <a16:creationId xmlns:a16="http://schemas.microsoft.com/office/drawing/2014/main" id="{FAD94843-3053-60FC-1F2F-206BF32AC532}"/>
                      </a:ext>
                    </a:extLst>
                  </p:cNvPr>
                  <p:cNvPicPr/>
                  <p:nvPr/>
                </p:nvPicPr>
                <p:blipFill>
                  <a:blip r:embed="rId6"/>
                  <a:stretch>
                    <a:fillRect/>
                  </a:stretch>
                </p:blipFill>
                <p:spPr>
                  <a:xfrm>
                    <a:off x="8067848" y="4822462"/>
                    <a:ext cx="208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8C4131CF-CEB9-FB82-8D32-99DFE69EB71A}"/>
                      </a:ext>
                    </a:extLst>
                  </p14:cNvPr>
                  <p14:cNvContentPartPr/>
                  <p14:nvPr/>
                </p14:nvContentPartPr>
                <p14:xfrm>
                  <a:off x="8056915" y="4815949"/>
                  <a:ext cx="225000" cy="168480"/>
                </p14:xfrm>
              </p:contentPart>
            </mc:Choice>
            <mc:Fallback xmlns="">
              <p:pic>
                <p:nvPicPr>
                  <p:cNvPr id="12" name="Ink 11">
                    <a:extLst>
                      <a:ext uri="{FF2B5EF4-FFF2-40B4-BE49-F238E27FC236}">
                        <a16:creationId xmlns:a16="http://schemas.microsoft.com/office/drawing/2014/main" id="{8C4131CF-CEB9-FB82-8D32-99DFE69EB71A}"/>
                      </a:ext>
                    </a:extLst>
                  </p:cNvPr>
                  <p:cNvPicPr/>
                  <p:nvPr/>
                </p:nvPicPr>
                <p:blipFill>
                  <a:blip r:embed="rId8"/>
                  <a:stretch>
                    <a:fillRect/>
                  </a:stretch>
                </p:blipFill>
                <p:spPr>
                  <a:xfrm>
                    <a:off x="8038915" y="4797987"/>
                    <a:ext cx="260640" cy="20404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E5C6C9AD-0436-ECD1-79CE-2A1431591876}"/>
                    </a:ext>
                  </a:extLst>
                </p14:cNvPr>
                <p14:cNvContentPartPr/>
                <p14:nvPr/>
              </p14:nvContentPartPr>
              <p14:xfrm>
                <a:off x="5440141" y="2292793"/>
                <a:ext cx="298440" cy="344160"/>
              </p14:xfrm>
            </p:contentPart>
          </mc:Choice>
          <mc:Fallback xmlns="">
            <p:pic>
              <p:nvPicPr>
                <p:cNvPr id="13" name="Ink 12">
                  <a:extLst>
                    <a:ext uri="{FF2B5EF4-FFF2-40B4-BE49-F238E27FC236}">
                      <a16:creationId xmlns:a16="http://schemas.microsoft.com/office/drawing/2014/main" id="{E5C6C9AD-0436-ECD1-79CE-2A1431591876}"/>
                    </a:ext>
                  </a:extLst>
                </p:cNvPr>
                <p:cNvPicPr/>
                <p:nvPr/>
              </p:nvPicPr>
              <p:blipFill>
                <a:blip r:embed="rId10"/>
                <a:stretch>
                  <a:fillRect/>
                </a:stretch>
              </p:blipFill>
              <p:spPr>
                <a:xfrm>
                  <a:off x="5422141" y="2274793"/>
                  <a:ext cx="334080" cy="379800"/>
                </a:xfrm>
                <a:prstGeom prst="rect">
                  <a:avLst/>
                </a:prstGeom>
              </p:spPr>
            </p:pic>
          </mc:Fallback>
        </mc:AlternateContent>
      </p:grpSp>
      <p:cxnSp>
        <p:nvCxnSpPr>
          <p:cNvPr id="19" name="Straight Arrow Connector 18">
            <a:extLst>
              <a:ext uri="{FF2B5EF4-FFF2-40B4-BE49-F238E27FC236}">
                <a16:creationId xmlns:a16="http://schemas.microsoft.com/office/drawing/2014/main" id="{78216FDF-6983-8358-0F42-2B5011E35C89}"/>
              </a:ext>
            </a:extLst>
          </p:cNvPr>
          <p:cNvCxnSpPr>
            <a:cxnSpLocks/>
          </p:cNvCxnSpPr>
          <p:nvPr/>
        </p:nvCxnSpPr>
        <p:spPr>
          <a:xfrm flipV="1">
            <a:off x="2456044" y="5604147"/>
            <a:ext cx="598480" cy="349613"/>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1275CBB-77FB-6065-4DCE-C9D1E8C3FD78}"/>
              </a:ext>
            </a:extLst>
          </p:cNvPr>
          <p:cNvCxnSpPr>
            <a:cxnSpLocks/>
          </p:cNvCxnSpPr>
          <p:nvPr/>
        </p:nvCxnSpPr>
        <p:spPr>
          <a:xfrm flipH="1" flipV="1">
            <a:off x="1823240" y="4860136"/>
            <a:ext cx="638819" cy="1115258"/>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FF29BAF-C58B-1192-D138-0B41E633E424}"/>
              </a:ext>
            </a:extLst>
          </p:cNvPr>
          <p:cNvCxnSpPr>
            <a:cxnSpLocks/>
          </p:cNvCxnSpPr>
          <p:nvPr/>
        </p:nvCxnSpPr>
        <p:spPr>
          <a:xfrm flipH="1">
            <a:off x="1784571" y="4536189"/>
            <a:ext cx="656566" cy="378005"/>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840CFD8-EDC6-402B-FE58-32AC8A3E20EA}"/>
              </a:ext>
            </a:extLst>
          </p:cNvPr>
          <p:cNvCxnSpPr>
            <a:cxnSpLocks/>
          </p:cNvCxnSpPr>
          <p:nvPr/>
        </p:nvCxnSpPr>
        <p:spPr>
          <a:xfrm flipH="1" flipV="1">
            <a:off x="1863490" y="3464885"/>
            <a:ext cx="590400" cy="108000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Partial Circle 15">
            <a:extLst>
              <a:ext uri="{FF2B5EF4-FFF2-40B4-BE49-F238E27FC236}">
                <a16:creationId xmlns:a16="http://schemas.microsoft.com/office/drawing/2014/main" id="{BA651B6F-9E8F-C53B-238D-9910B8FEA185}"/>
              </a:ext>
            </a:extLst>
          </p:cNvPr>
          <p:cNvSpPr/>
          <p:nvPr/>
        </p:nvSpPr>
        <p:spPr>
          <a:xfrm rot="5400000">
            <a:off x="1893125" y="3980611"/>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17" name="Subtitle 2">
            <a:extLst>
              <a:ext uri="{FF2B5EF4-FFF2-40B4-BE49-F238E27FC236}">
                <a16:creationId xmlns:a16="http://schemas.microsoft.com/office/drawing/2014/main" id="{9B63258A-1AF2-1245-A853-A047365108B5}"/>
              </a:ext>
            </a:extLst>
          </p:cNvPr>
          <p:cNvSpPr txBox="1">
            <a:spLocks/>
          </p:cNvSpPr>
          <p:nvPr/>
        </p:nvSpPr>
        <p:spPr>
          <a:xfrm>
            <a:off x="2324618" y="5196578"/>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A641250-C0FC-521A-F934-F97DA0A1E7F8}"/>
                  </a:ext>
                </a:extLst>
              </p:cNvPr>
              <p:cNvSpPr txBox="1"/>
              <p:nvPr/>
            </p:nvSpPr>
            <p:spPr>
              <a:xfrm>
                <a:off x="2941211" y="518491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2060"/>
                              </a:solidFill>
                              <a:latin typeface="Cambria Math" panose="02040503050406030204" pitchFamily="18" charset="0"/>
                            </a:rPr>
                          </m:ctrlPr>
                        </m:accPr>
                        <m:e>
                          <m:r>
                            <a:rPr lang="en-US" b="0" i="1" smtClean="0">
                              <a:solidFill>
                                <a:srgbClr val="002060"/>
                              </a:solidFill>
                              <a:latin typeface="Cambria Math" panose="02040503050406030204" pitchFamily="18" charset="0"/>
                            </a:rPr>
                            <m:t>𝑤</m:t>
                          </m:r>
                        </m:e>
                      </m:acc>
                      <m:r>
                        <m:rPr>
                          <m:sty m:val="p"/>
                        </m:rPr>
                        <a:rPr lang="en-US" b="0" i="0" baseline="-25000" smtClean="0">
                          <a:solidFill>
                            <a:srgbClr val="002060"/>
                          </a:solidFill>
                          <a:latin typeface="Cambria Math" panose="02040503050406030204" pitchFamily="18" charset="0"/>
                        </a:rPr>
                        <m:t>Ay</m:t>
                      </m:r>
                    </m:oMath>
                  </m:oMathPara>
                </a14:m>
                <a:endParaRPr lang="en-US" i="1" baseline="-25000" dirty="0">
                  <a:solidFill>
                    <a:srgbClr val="FF0000"/>
                  </a:solidFill>
                </a:endParaRPr>
              </a:p>
            </p:txBody>
          </p:sp>
        </mc:Choice>
        <mc:Fallback xmlns="">
          <p:sp>
            <p:nvSpPr>
              <p:cNvPr id="18" name="TextBox 17">
                <a:extLst>
                  <a:ext uri="{FF2B5EF4-FFF2-40B4-BE49-F238E27FC236}">
                    <a16:creationId xmlns:a16="http://schemas.microsoft.com/office/drawing/2014/main" id="{AA641250-C0FC-521A-F934-F97DA0A1E7F8}"/>
                  </a:ext>
                </a:extLst>
              </p:cNvPr>
              <p:cNvSpPr txBox="1">
                <a:spLocks noRot="1" noChangeAspect="1" noMove="1" noResize="1" noEditPoints="1" noAdjustHandles="1" noChangeArrowheads="1" noChangeShapeType="1" noTextEdit="1"/>
              </p:cNvSpPr>
              <p:nvPr/>
            </p:nvSpPr>
            <p:spPr>
              <a:xfrm>
                <a:off x="2941211" y="5184918"/>
                <a:ext cx="809244" cy="369332"/>
              </a:xfrm>
              <a:prstGeom prst="rect">
                <a:avLst/>
              </a:prstGeom>
              <a:blipFill>
                <a:blip r:embed="rId11"/>
                <a:stretch>
                  <a:fillRect b="-13333"/>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FDDFF98-C6A0-6AE4-63E1-6B80F3937F92}"/>
                  </a:ext>
                </a:extLst>
              </p:cNvPr>
              <p:cNvSpPr txBox="1"/>
              <p:nvPr/>
            </p:nvSpPr>
            <p:spPr>
              <a:xfrm>
                <a:off x="1152824" y="451145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𝑤</m:t>
                          </m:r>
                        </m:e>
                      </m:acc>
                      <m:r>
                        <a:rPr lang="en-US" b="0" i="1" baseline="-25000" smtClean="0">
                          <a:solidFill>
                            <a:srgbClr val="00B050"/>
                          </a:solidFill>
                          <a:latin typeface="Cambria Math" panose="02040503050406030204" pitchFamily="18" charset="0"/>
                        </a:rPr>
                        <m:t>𝐴𝑥</m:t>
                      </m:r>
                    </m:oMath>
                  </m:oMathPara>
                </a14:m>
                <a:endParaRPr lang="en-US" i="1" baseline="-25000" dirty="0">
                  <a:solidFill>
                    <a:srgbClr val="FF0000"/>
                  </a:solidFill>
                </a:endParaRPr>
              </a:p>
            </p:txBody>
          </p:sp>
        </mc:Choice>
        <mc:Fallback xmlns="">
          <p:sp>
            <p:nvSpPr>
              <p:cNvPr id="21" name="TextBox 20">
                <a:extLst>
                  <a:ext uri="{FF2B5EF4-FFF2-40B4-BE49-F238E27FC236}">
                    <a16:creationId xmlns:a16="http://schemas.microsoft.com/office/drawing/2014/main" id="{BFDDFF98-C6A0-6AE4-63E1-6B80F3937F92}"/>
                  </a:ext>
                </a:extLst>
              </p:cNvPr>
              <p:cNvSpPr txBox="1">
                <a:spLocks noRot="1" noChangeAspect="1" noMove="1" noResize="1" noEditPoints="1" noAdjustHandles="1" noChangeArrowheads="1" noChangeShapeType="1" noTextEdit="1"/>
              </p:cNvSpPr>
              <p:nvPr/>
            </p:nvSpPr>
            <p:spPr>
              <a:xfrm>
                <a:off x="1152824" y="4511456"/>
                <a:ext cx="809244" cy="369332"/>
              </a:xfrm>
              <a:prstGeom prst="rect">
                <a:avLst/>
              </a:prstGeom>
              <a:blipFill>
                <a:blip r:embed="rId12"/>
                <a:stretch>
                  <a:fillRect/>
                </a:stretch>
              </a:blipFill>
            </p:spPr>
            <p:txBody>
              <a:bodyPr/>
              <a:lstStyle/>
              <a:p>
                <a:r>
                  <a:rPr lang="en-150">
                    <a:noFill/>
                  </a:rPr>
                  <a:t> </a:t>
                </a:r>
              </a:p>
            </p:txBody>
          </p:sp>
        </mc:Fallback>
      </mc:AlternateContent>
      <p:grpSp>
        <p:nvGrpSpPr>
          <p:cNvPr id="32" name="Group 31">
            <a:extLst>
              <a:ext uri="{FF2B5EF4-FFF2-40B4-BE49-F238E27FC236}">
                <a16:creationId xmlns:a16="http://schemas.microsoft.com/office/drawing/2014/main" id="{548DB8B7-1DCC-70AF-1F25-93F82B6CD3F2}"/>
              </a:ext>
            </a:extLst>
          </p:cNvPr>
          <p:cNvGrpSpPr/>
          <p:nvPr/>
        </p:nvGrpSpPr>
        <p:grpSpPr>
          <a:xfrm rot="5650837">
            <a:off x="4722463" y="3125334"/>
            <a:ext cx="981881" cy="612000"/>
            <a:chOff x="4434956" y="2777186"/>
            <a:chExt cx="981881" cy="612000"/>
          </a:xfrm>
        </p:grpSpPr>
        <p:sp>
          <p:nvSpPr>
            <p:cNvPr id="22" name="Oval 21">
              <a:extLst>
                <a:ext uri="{FF2B5EF4-FFF2-40B4-BE49-F238E27FC236}">
                  <a16:creationId xmlns:a16="http://schemas.microsoft.com/office/drawing/2014/main" id="{77E33F5E-EBF7-166A-AD77-9EBF1D119803}"/>
                </a:ext>
              </a:extLst>
            </p:cNvPr>
            <p:cNvSpPr/>
            <p:nvPr/>
          </p:nvSpPr>
          <p:spPr>
            <a:xfrm>
              <a:off x="4434956" y="2777186"/>
              <a:ext cx="612000" cy="612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4" name="Rectangle: Diagonal Corners Snipped 23">
              <a:extLst>
                <a:ext uri="{FF2B5EF4-FFF2-40B4-BE49-F238E27FC236}">
                  <a16:creationId xmlns:a16="http://schemas.microsoft.com/office/drawing/2014/main" id="{4ABCF802-A3CE-0EC4-B996-D82F897190C0}"/>
                </a:ext>
              </a:extLst>
            </p:cNvPr>
            <p:cNvSpPr/>
            <p:nvPr/>
          </p:nvSpPr>
          <p:spPr>
            <a:xfrm rot="2009342">
              <a:off x="4550227" y="3156795"/>
              <a:ext cx="866610" cy="183028"/>
            </a:xfrm>
            <a:prstGeom prst="snip2DiagRect">
              <a:avLst>
                <a:gd name="adj1" fmla="val 0"/>
                <a:gd name="adj2" fmla="val 50000"/>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0" name="Oval 29">
              <a:extLst>
                <a:ext uri="{FF2B5EF4-FFF2-40B4-BE49-F238E27FC236}">
                  <a16:creationId xmlns:a16="http://schemas.microsoft.com/office/drawing/2014/main" id="{7162713E-80DB-06E4-C502-154DCFA8F8DD}"/>
                </a:ext>
              </a:extLst>
            </p:cNvPr>
            <p:cNvSpPr/>
            <p:nvPr/>
          </p:nvSpPr>
          <p:spPr>
            <a:xfrm>
              <a:off x="4696717" y="3030159"/>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sp>
        <p:nvSpPr>
          <p:cNvPr id="38" name="Rectangle 37">
            <a:extLst>
              <a:ext uri="{FF2B5EF4-FFF2-40B4-BE49-F238E27FC236}">
                <a16:creationId xmlns:a16="http://schemas.microsoft.com/office/drawing/2014/main" id="{0AEAFE2B-E3C8-A042-A83E-748E0D2C7857}"/>
              </a:ext>
            </a:extLst>
          </p:cNvPr>
          <p:cNvSpPr/>
          <p:nvPr/>
        </p:nvSpPr>
        <p:spPr>
          <a:xfrm rot="16200000">
            <a:off x="5072288" y="4088516"/>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40" name="Straight Connector 39">
            <a:extLst>
              <a:ext uri="{FF2B5EF4-FFF2-40B4-BE49-F238E27FC236}">
                <a16:creationId xmlns:a16="http://schemas.microsoft.com/office/drawing/2014/main" id="{9D0E82D3-DE7B-874D-7346-D4A5BF828440}"/>
              </a:ext>
            </a:extLst>
          </p:cNvPr>
          <p:cNvCxnSpPr>
            <a:cxnSpLocks/>
            <a:stCxn id="22" idx="0"/>
            <a:endCxn id="38" idx="3"/>
          </p:cNvCxnSpPr>
          <p:nvPr/>
        </p:nvCxnSpPr>
        <p:spPr>
          <a:xfrm>
            <a:off x="5532072" y="3269194"/>
            <a:ext cx="5044" cy="72737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3F7D053-F9C2-750F-5B8A-5D0DA7D4E06B}"/>
              </a:ext>
            </a:extLst>
          </p:cNvPr>
          <p:cNvCxnSpPr>
            <a:cxnSpLocks/>
            <a:stCxn id="22" idx="3"/>
          </p:cNvCxnSpPr>
          <p:nvPr/>
        </p:nvCxnSpPr>
        <p:spPr>
          <a:xfrm flipH="1">
            <a:off x="2823670" y="3015313"/>
            <a:ext cx="2203191" cy="1270735"/>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73023F3-4BC5-E222-319B-5F8AEB7499F8}"/>
              </a:ext>
            </a:extLst>
          </p:cNvPr>
          <p:cNvSpPr txBox="1"/>
          <p:nvPr/>
        </p:nvSpPr>
        <p:spPr>
          <a:xfrm>
            <a:off x="2374168" y="3647122"/>
            <a:ext cx="438150" cy="369332"/>
          </a:xfrm>
          <a:prstGeom prst="rect">
            <a:avLst/>
          </a:prstGeom>
          <a:noFill/>
        </p:spPr>
        <p:txBody>
          <a:bodyPr wrap="square">
            <a:spAutoFit/>
          </a:bodyPr>
          <a:lstStyle/>
          <a:p>
            <a:r>
              <a:rPr lang="el-GR" dirty="0">
                <a:solidFill>
                  <a:schemeClr val="bg1"/>
                </a:solidFill>
              </a:rPr>
              <a:t>Α</a:t>
            </a:r>
            <a:endParaRPr lang="en-150" dirty="0"/>
          </a:p>
        </p:txBody>
      </p:sp>
      <p:cxnSp>
        <p:nvCxnSpPr>
          <p:cNvPr id="48" name="Straight Arrow Connector 47">
            <a:extLst>
              <a:ext uri="{FF2B5EF4-FFF2-40B4-BE49-F238E27FC236}">
                <a16:creationId xmlns:a16="http://schemas.microsoft.com/office/drawing/2014/main" id="{32FB6F18-6192-2A40-ECD8-7BF8CAC74823}"/>
              </a:ext>
            </a:extLst>
          </p:cNvPr>
          <p:cNvCxnSpPr>
            <a:cxnSpLocks/>
          </p:cNvCxnSpPr>
          <p:nvPr/>
        </p:nvCxnSpPr>
        <p:spPr>
          <a:xfrm flipV="1">
            <a:off x="2835006" y="4083550"/>
            <a:ext cx="361554" cy="221607"/>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7D920A8A-2032-05B0-577D-D40690986F23}"/>
                  </a:ext>
                </a:extLst>
              </p:cNvPr>
              <p:cNvSpPr txBox="1"/>
              <p:nvPr/>
            </p:nvSpPr>
            <p:spPr>
              <a:xfrm>
                <a:off x="2863920" y="3514504"/>
                <a:ext cx="563320"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BA</m:t>
                        </m:r>
                      </m:sub>
                    </m:sSub>
                  </m:oMath>
                </a14:m>
                <a:r>
                  <a:rPr lang="en-US" dirty="0">
                    <a:solidFill>
                      <a:schemeClr val="bg1"/>
                    </a:solidFill>
                  </a:rPr>
                  <a:t> </a:t>
                </a:r>
              </a:p>
            </p:txBody>
          </p:sp>
        </mc:Choice>
        <mc:Fallback xmlns="">
          <p:sp>
            <p:nvSpPr>
              <p:cNvPr id="49" name="TextBox 48">
                <a:extLst>
                  <a:ext uri="{FF2B5EF4-FFF2-40B4-BE49-F238E27FC236}">
                    <a16:creationId xmlns:a16="http://schemas.microsoft.com/office/drawing/2014/main" id="{7D920A8A-2032-05B0-577D-D40690986F23}"/>
                  </a:ext>
                </a:extLst>
              </p:cNvPr>
              <p:cNvSpPr txBox="1">
                <a:spLocks noRot="1" noChangeAspect="1" noMove="1" noResize="1" noEditPoints="1" noAdjustHandles="1" noChangeArrowheads="1" noChangeShapeType="1" noTextEdit="1"/>
              </p:cNvSpPr>
              <p:nvPr/>
            </p:nvSpPr>
            <p:spPr>
              <a:xfrm>
                <a:off x="2863920" y="3514504"/>
                <a:ext cx="563320" cy="402931"/>
              </a:xfrm>
              <a:prstGeom prst="rect">
                <a:avLst/>
              </a:prstGeom>
              <a:blipFill>
                <a:blip r:embed="rId13"/>
                <a:stretch>
                  <a:fillRect/>
                </a:stretch>
              </a:blipFill>
            </p:spPr>
            <p:txBody>
              <a:bodyPr/>
              <a:lstStyle/>
              <a:p>
                <a:r>
                  <a:rPr lang="en-150">
                    <a:noFill/>
                  </a:rPr>
                  <a:t> </a:t>
                </a:r>
              </a:p>
            </p:txBody>
          </p:sp>
        </mc:Fallback>
      </mc:AlternateContent>
      <p:sp>
        <p:nvSpPr>
          <p:cNvPr id="50" name="TextBox 49">
            <a:extLst>
              <a:ext uri="{FF2B5EF4-FFF2-40B4-BE49-F238E27FC236}">
                <a16:creationId xmlns:a16="http://schemas.microsoft.com/office/drawing/2014/main" id="{7A7DD050-C367-9E11-C611-2E73B1863935}"/>
              </a:ext>
            </a:extLst>
          </p:cNvPr>
          <p:cNvSpPr txBox="1"/>
          <p:nvPr/>
        </p:nvSpPr>
        <p:spPr>
          <a:xfrm>
            <a:off x="5952320" y="3875686"/>
            <a:ext cx="438150" cy="369332"/>
          </a:xfrm>
          <a:prstGeom prst="rect">
            <a:avLst/>
          </a:prstGeom>
          <a:noFill/>
        </p:spPr>
        <p:txBody>
          <a:bodyPr wrap="square">
            <a:spAutoFit/>
          </a:bodyPr>
          <a:lstStyle/>
          <a:p>
            <a:r>
              <a:rPr lang="el-GR" dirty="0">
                <a:solidFill>
                  <a:schemeClr val="bg1"/>
                </a:solidFill>
              </a:rPr>
              <a:t>Β</a:t>
            </a:r>
            <a:endParaRPr lang="en-150" dirty="0"/>
          </a:p>
        </p:txBody>
      </p:sp>
      <p:cxnSp>
        <p:nvCxnSpPr>
          <p:cNvPr id="51" name="Straight Arrow Connector 50">
            <a:extLst>
              <a:ext uri="{FF2B5EF4-FFF2-40B4-BE49-F238E27FC236}">
                <a16:creationId xmlns:a16="http://schemas.microsoft.com/office/drawing/2014/main" id="{92E62651-A038-69BE-0AFC-DF386EB8AEEE}"/>
              </a:ext>
            </a:extLst>
          </p:cNvPr>
          <p:cNvCxnSpPr>
            <a:cxnSpLocks/>
          </p:cNvCxnSpPr>
          <p:nvPr/>
        </p:nvCxnSpPr>
        <p:spPr>
          <a:xfrm rot="16200000">
            <a:off x="5358545" y="3816570"/>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75566683-1DDA-1504-010D-4933F1FCE906}"/>
                  </a:ext>
                </a:extLst>
              </p:cNvPr>
              <p:cNvSpPr txBox="1"/>
              <p:nvPr/>
            </p:nvSpPr>
            <p:spPr>
              <a:xfrm>
                <a:off x="5730176" y="3453092"/>
                <a:ext cx="624302"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AB</m:t>
                        </m:r>
                      </m:sub>
                    </m:sSub>
                  </m:oMath>
                </a14:m>
                <a:r>
                  <a:rPr lang="en-US" dirty="0">
                    <a:solidFill>
                      <a:schemeClr val="bg1"/>
                    </a:solidFill>
                  </a:rPr>
                  <a:t> </a:t>
                </a:r>
              </a:p>
            </p:txBody>
          </p:sp>
        </mc:Choice>
        <mc:Fallback xmlns="">
          <p:sp>
            <p:nvSpPr>
              <p:cNvPr id="52" name="TextBox 51">
                <a:extLst>
                  <a:ext uri="{FF2B5EF4-FFF2-40B4-BE49-F238E27FC236}">
                    <a16:creationId xmlns:a16="http://schemas.microsoft.com/office/drawing/2014/main" id="{75566683-1DDA-1504-010D-4933F1FCE906}"/>
                  </a:ext>
                </a:extLst>
              </p:cNvPr>
              <p:cNvSpPr txBox="1">
                <a:spLocks noRot="1" noChangeAspect="1" noMove="1" noResize="1" noEditPoints="1" noAdjustHandles="1" noChangeArrowheads="1" noChangeShapeType="1" noTextEdit="1"/>
              </p:cNvSpPr>
              <p:nvPr/>
            </p:nvSpPr>
            <p:spPr>
              <a:xfrm>
                <a:off x="5730176" y="3453092"/>
                <a:ext cx="624302" cy="402931"/>
              </a:xfrm>
              <a:prstGeom prst="rect">
                <a:avLst/>
              </a:prstGeom>
              <a:blipFill>
                <a:blip r:embed="rId14"/>
                <a:stretch>
                  <a:fillRect/>
                </a:stretch>
              </a:blipFill>
            </p:spPr>
            <p:txBody>
              <a:bodyPr/>
              <a:lstStyle/>
              <a:p>
                <a:r>
                  <a:rPr lang="en-150">
                    <a:noFill/>
                  </a:rPr>
                  <a:t> </a:t>
                </a:r>
              </a:p>
            </p:txBody>
          </p:sp>
        </mc:Fallback>
      </mc:AlternateContent>
      <p:cxnSp>
        <p:nvCxnSpPr>
          <p:cNvPr id="25" name="Straight Arrow Connector 24">
            <a:extLst>
              <a:ext uri="{FF2B5EF4-FFF2-40B4-BE49-F238E27FC236}">
                <a16:creationId xmlns:a16="http://schemas.microsoft.com/office/drawing/2014/main" id="{0449E5A4-B12B-EFD9-CD1C-0D3B8EDF1F83}"/>
              </a:ext>
            </a:extLst>
          </p:cNvPr>
          <p:cNvCxnSpPr>
            <a:cxnSpLocks/>
          </p:cNvCxnSpPr>
          <p:nvPr/>
        </p:nvCxnSpPr>
        <p:spPr>
          <a:xfrm>
            <a:off x="2464111" y="4547910"/>
            <a:ext cx="588621" cy="1080000"/>
          </a:xfrm>
          <a:prstGeom prst="straightConnector1">
            <a:avLst/>
          </a:prstGeom>
          <a:ln w="635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35B56884-05C3-C473-C570-5754DF0224CB}"/>
              </a:ext>
            </a:extLst>
          </p:cNvPr>
          <p:cNvCxnSpPr>
            <a:cxnSpLocks/>
          </p:cNvCxnSpPr>
          <p:nvPr/>
        </p:nvCxnSpPr>
        <p:spPr>
          <a:xfrm rot="5400000">
            <a:off x="4804300" y="519657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C8284FD-5D63-A7CB-8304-9A17188F2D58}"/>
              </a:ext>
            </a:extLst>
          </p:cNvPr>
          <p:cNvSpPr/>
          <p:nvPr/>
        </p:nvSpPr>
        <p:spPr>
          <a:xfrm>
            <a:off x="5452300" y="4390060"/>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363AB1D4-EE77-7C72-1130-29789DA6159E}"/>
                  </a:ext>
                </a:extLst>
              </p:cNvPr>
              <p:cNvSpPr txBox="1"/>
              <p:nvPr/>
            </p:nvSpPr>
            <p:spPr>
              <a:xfrm>
                <a:off x="5570513" y="5713231"/>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r>
                        <m:rPr>
                          <m:sty m:val="p"/>
                        </m:rPr>
                        <a:rPr lang="el-GR" b="0" i="0" baseline="-25000" smtClean="0">
                          <a:solidFill>
                            <a:srgbClr val="FF0000"/>
                          </a:solidFill>
                          <a:latin typeface="Cambria Math" panose="02040503050406030204" pitchFamily="18" charset="0"/>
                        </a:rPr>
                        <m:t>Β</m:t>
                      </m:r>
                    </m:oMath>
                  </m:oMathPara>
                </a14:m>
                <a:endParaRPr lang="en-US" i="1" baseline="-25000" dirty="0">
                  <a:solidFill>
                    <a:srgbClr val="FF0000"/>
                  </a:solidFill>
                </a:endParaRPr>
              </a:p>
            </p:txBody>
          </p:sp>
        </mc:Choice>
        <mc:Fallback xmlns="">
          <p:sp>
            <p:nvSpPr>
              <p:cNvPr id="61" name="TextBox 60">
                <a:extLst>
                  <a:ext uri="{FF2B5EF4-FFF2-40B4-BE49-F238E27FC236}">
                    <a16:creationId xmlns:a16="http://schemas.microsoft.com/office/drawing/2014/main" id="{363AB1D4-EE77-7C72-1130-29789DA6159E}"/>
                  </a:ext>
                </a:extLst>
              </p:cNvPr>
              <p:cNvSpPr txBox="1">
                <a:spLocks noRot="1" noChangeAspect="1" noMove="1" noResize="1" noEditPoints="1" noAdjustHandles="1" noChangeArrowheads="1" noChangeShapeType="1" noTextEdit="1"/>
              </p:cNvSpPr>
              <p:nvPr/>
            </p:nvSpPr>
            <p:spPr>
              <a:xfrm>
                <a:off x="5570513" y="5713231"/>
                <a:ext cx="809244" cy="369332"/>
              </a:xfrm>
              <a:prstGeom prst="rect">
                <a:avLst/>
              </a:prstGeom>
              <a:blipFill>
                <a:blip r:embed="rId15"/>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FB0EC30D-5D8E-4EA5-450A-21BA6C325D03}"/>
                  </a:ext>
                </a:extLst>
              </p:cNvPr>
              <p:cNvSpPr txBox="1"/>
              <p:nvPr/>
            </p:nvSpPr>
            <p:spPr>
              <a:xfrm>
                <a:off x="2350192" y="584211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r>
                        <m:rPr>
                          <m:sty m:val="p"/>
                        </m:rPr>
                        <a:rPr lang="el-GR" b="0" i="0" baseline="-25000" smtClean="0">
                          <a:solidFill>
                            <a:srgbClr val="FF0000"/>
                          </a:solidFill>
                          <a:latin typeface="Cambria Math" panose="02040503050406030204" pitchFamily="18" charset="0"/>
                        </a:rPr>
                        <m:t>Α</m:t>
                      </m:r>
                    </m:oMath>
                  </m:oMathPara>
                </a14:m>
                <a:endParaRPr lang="en-US" i="1" baseline="-25000" dirty="0">
                  <a:solidFill>
                    <a:srgbClr val="FF0000"/>
                  </a:solidFill>
                </a:endParaRPr>
              </a:p>
            </p:txBody>
          </p:sp>
        </mc:Choice>
        <mc:Fallback xmlns="">
          <p:sp>
            <p:nvSpPr>
              <p:cNvPr id="62" name="TextBox 61">
                <a:extLst>
                  <a:ext uri="{FF2B5EF4-FFF2-40B4-BE49-F238E27FC236}">
                    <a16:creationId xmlns:a16="http://schemas.microsoft.com/office/drawing/2014/main" id="{FB0EC30D-5D8E-4EA5-450A-21BA6C325D03}"/>
                  </a:ext>
                </a:extLst>
              </p:cNvPr>
              <p:cNvSpPr txBox="1">
                <a:spLocks noRot="1" noChangeAspect="1" noMove="1" noResize="1" noEditPoints="1" noAdjustHandles="1" noChangeArrowheads="1" noChangeShapeType="1" noTextEdit="1"/>
              </p:cNvSpPr>
              <p:nvPr/>
            </p:nvSpPr>
            <p:spPr>
              <a:xfrm>
                <a:off x="2350192" y="5842114"/>
                <a:ext cx="809244" cy="369332"/>
              </a:xfrm>
              <a:prstGeom prst="rect">
                <a:avLst/>
              </a:prstGeom>
              <a:blipFill>
                <a:blip r:embed="rId16"/>
                <a:stretch>
                  <a:fillRect/>
                </a:stretch>
              </a:blipFill>
            </p:spPr>
            <p:txBody>
              <a:bodyPr/>
              <a:lstStyle/>
              <a:p>
                <a:r>
                  <a:rPr lang="en-150">
                    <a:noFill/>
                  </a:rPr>
                  <a:t> </a:t>
                </a:r>
              </a:p>
            </p:txBody>
          </p:sp>
        </mc:Fallback>
      </mc:AlternateContent>
      <p:pic>
        <p:nvPicPr>
          <p:cNvPr id="63" name="Picture 62">
            <a:extLst>
              <a:ext uri="{FF2B5EF4-FFF2-40B4-BE49-F238E27FC236}">
                <a16:creationId xmlns:a16="http://schemas.microsoft.com/office/drawing/2014/main" id="{A8DDCC66-4941-B95C-6FEF-D4A237450009}"/>
              </a:ext>
            </a:extLst>
          </p:cNvPr>
          <p:cNvPicPr>
            <a:picLocks noChangeAspect="1"/>
          </p:cNvPicPr>
          <p:nvPr/>
        </p:nvPicPr>
        <p:blipFill>
          <a:blip r:embed="rId17"/>
          <a:stretch>
            <a:fillRect/>
          </a:stretch>
        </p:blipFill>
        <p:spPr>
          <a:xfrm>
            <a:off x="8896913" y="1408540"/>
            <a:ext cx="795124" cy="458725"/>
          </a:xfrm>
          <a:prstGeom prst="rect">
            <a:avLst/>
          </a:prstGeom>
        </p:spPr>
      </p:pic>
      <p:pic>
        <p:nvPicPr>
          <p:cNvPr id="65" name="Picture 64">
            <a:extLst>
              <a:ext uri="{FF2B5EF4-FFF2-40B4-BE49-F238E27FC236}">
                <a16:creationId xmlns:a16="http://schemas.microsoft.com/office/drawing/2014/main" id="{49500A25-2E5C-E206-11A1-1C8DA5D47C4F}"/>
              </a:ext>
            </a:extLst>
          </p:cNvPr>
          <p:cNvPicPr>
            <a:picLocks noChangeAspect="1"/>
          </p:cNvPicPr>
          <p:nvPr/>
        </p:nvPicPr>
        <p:blipFill>
          <a:blip r:embed="rId18"/>
          <a:stretch>
            <a:fillRect/>
          </a:stretch>
        </p:blipFill>
        <p:spPr>
          <a:xfrm>
            <a:off x="5851898" y="2365591"/>
            <a:ext cx="1601633" cy="479470"/>
          </a:xfrm>
          <a:prstGeom prst="rect">
            <a:avLst/>
          </a:prstGeom>
        </p:spPr>
      </p:pic>
      <p:pic>
        <p:nvPicPr>
          <p:cNvPr id="67" name="Picture 66">
            <a:extLst>
              <a:ext uri="{FF2B5EF4-FFF2-40B4-BE49-F238E27FC236}">
                <a16:creationId xmlns:a16="http://schemas.microsoft.com/office/drawing/2014/main" id="{970D153D-32BC-775F-4CE3-92865CE7E0C5}"/>
              </a:ext>
            </a:extLst>
          </p:cNvPr>
          <p:cNvPicPr>
            <a:picLocks noChangeAspect="1"/>
          </p:cNvPicPr>
          <p:nvPr/>
        </p:nvPicPr>
        <p:blipFill>
          <a:blip r:embed="rId19"/>
          <a:stretch>
            <a:fillRect/>
          </a:stretch>
        </p:blipFill>
        <p:spPr>
          <a:xfrm>
            <a:off x="3474514" y="2092853"/>
            <a:ext cx="1808483" cy="479458"/>
          </a:xfrm>
          <a:prstGeom prst="rect">
            <a:avLst/>
          </a:prstGeom>
        </p:spPr>
      </p:pic>
      <p:pic>
        <p:nvPicPr>
          <p:cNvPr id="73" name="Picture 72">
            <a:extLst>
              <a:ext uri="{FF2B5EF4-FFF2-40B4-BE49-F238E27FC236}">
                <a16:creationId xmlns:a16="http://schemas.microsoft.com/office/drawing/2014/main" id="{8AE34A8E-8C5B-3A23-7389-278372CB7D1D}"/>
              </a:ext>
            </a:extLst>
          </p:cNvPr>
          <p:cNvPicPr>
            <a:picLocks noChangeAspect="1"/>
          </p:cNvPicPr>
          <p:nvPr/>
        </p:nvPicPr>
        <p:blipFill>
          <a:blip r:embed="rId20"/>
          <a:stretch>
            <a:fillRect/>
          </a:stretch>
        </p:blipFill>
        <p:spPr>
          <a:xfrm>
            <a:off x="11179597" y="3351626"/>
            <a:ext cx="536894" cy="658278"/>
          </a:xfrm>
          <a:prstGeom prst="rect">
            <a:avLst/>
          </a:prstGeom>
        </p:spPr>
      </p:pic>
      <p:pic>
        <p:nvPicPr>
          <p:cNvPr id="75" name="Picture 74">
            <a:extLst>
              <a:ext uri="{FF2B5EF4-FFF2-40B4-BE49-F238E27FC236}">
                <a16:creationId xmlns:a16="http://schemas.microsoft.com/office/drawing/2014/main" id="{1B99E282-9B4C-C0CF-450B-83990470FEE6}"/>
              </a:ext>
            </a:extLst>
          </p:cNvPr>
          <p:cNvPicPr>
            <a:picLocks noChangeAspect="1"/>
          </p:cNvPicPr>
          <p:nvPr/>
        </p:nvPicPr>
        <p:blipFill>
          <a:blip r:embed="rId21"/>
          <a:stretch>
            <a:fillRect/>
          </a:stretch>
        </p:blipFill>
        <p:spPr>
          <a:xfrm>
            <a:off x="7156011" y="5395861"/>
            <a:ext cx="1634559" cy="639025"/>
          </a:xfrm>
          <a:prstGeom prst="rect">
            <a:avLst/>
          </a:prstGeom>
        </p:spPr>
      </p:pic>
      <p:pic>
        <p:nvPicPr>
          <p:cNvPr id="77" name="Picture 76">
            <a:extLst>
              <a:ext uri="{FF2B5EF4-FFF2-40B4-BE49-F238E27FC236}">
                <a16:creationId xmlns:a16="http://schemas.microsoft.com/office/drawing/2014/main" id="{2A5705BB-FFBD-D694-2877-5FE485DD46FE}"/>
              </a:ext>
            </a:extLst>
          </p:cNvPr>
          <p:cNvPicPr>
            <a:picLocks noChangeAspect="1"/>
          </p:cNvPicPr>
          <p:nvPr/>
        </p:nvPicPr>
        <p:blipFill>
          <a:blip r:embed="rId22"/>
          <a:stretch>
            <a:fillRect/>
          </a:stretch>
        </p:blipFill>
        <p:spPr>
          <a:xfrm>
            <a:off x="7477383" y="1808963"/>
            <a:ext cx="532677" cy="1550395"/>
          </a:xfrm>
          <a:prstGeom prst="rect">
            <a:avLst/>
          </a:prstGeom>
        </p:spPr>
      </p:pic>
      <p:pic>
        <p:nvPicPr>
          <p:cNvPr id="79" name="Picture 78">
            <a:extLst>
              <a:ext uri="{FF2B5EF4-FFF2-40B4-BE49-F238E27FC236}">
                <a16:creationId xmlns:a16="http://schemas.microsoft.com/office/drawing/2014/main" id="{29B7E80C-30F0-8A13-BD09-9EF54FD27230}"/>
              </a:ext>
            </a:extLst>
          </p:cNvPr>
          <p:cNvPicPr>
            <a:picLocks noChangeAspect="1"/>
          </p:cNvPicPr>
          <p:nvPr/>
        </p:nvPicPr>
        <p:blipFill>
          <a:blip r:embed="rId23"/>
          <a:stretch>
            <a:fillRect/>
          </a:stretch>
        </p:blipFill>
        <p:spPr>
          <a:xfrm>
            <a:off x="9010749" y="5417765"/>
            <a:ext cx="1972577" cy="538624"/>
          </a:xfrm>
          <a:prstGeom prst="rect">
            <a:avLst/>
          </a:prstGeom>
        </p:spPr>
      </p:pic>
      <p:pic>
        <p:nvPicPr>
          <p:cNvPr id="87" name="Picture 86">
            <a:extLst>
              <a:ext uri="{FF2B5EF4-FFF2-40B4-BE49-F238E27FC236}">
                <a16:creationId xmlns:a16="http://schemas.microsoft.com/office/drawing/2014/main" id="{EF29DD64-420E-10BA-4161-DAC541F2B100}"/>
              </a:ext>
            </a:extLst>
          </p:cNvPr>
          <p:cNvPicPr>
            <a:picLocks noChangeAspect="1"/>
          </p:cNvPicPr>
          <p:nvPr/>
        </p:nvPicPr>
        <p:blipFill>
          <a:blip r:embed="rId24"/>
          <a:stretch>
            <a:fillRect/>
          </a:stretch>
        </p:blipFill>
        <p:spPr>
          <a:xfrm>
            <a:off x="6978909" y="3872846"/>
            <a:ext cx="669922" cy="411586"/>
          </a:xfrm>
          <a:prstGeom prst="rect">
            <a:avLst/>
          </a:prstGeom>
        </p:spPr>
      </p:pic>
      <p:pic>
        <p:nvPicPr>
          <p:cNvPr id="90" name="Picture 89">
            <a:extLst>
              <a:ext uri="{FF2B5EF4-FFF2-40B4-BE49-F238E27FC236}">
                <a16:creationId xmlns:a16="http://schemas.microsoft.com/office/drawing/2014/main" id="{1AA5EB32-0E0A-9250-DBFA-42B3ECBBF49B}"/>
              </a:ext>
            </a:extLst>
          </p:cNvPr>
          <p:cNvPicPr>
            <a:picLocks noChangeAspect="1"/>
          </p:cNvPicPr>
          <p:nvPr/>
        </p:nvPicPr>
        <p:blipFill>
          <a:blip r:embed="rId24"/>
          <a:stretch>
            <a:fillRect/>
          </a:stretch>
        </p:blipFill>
        <p:spPr>
          <a:xfrm>
            <a:off x="7675099" y="6197063"/>
            <a:ext cx="669922" cy="411586"/>
          </a:xfrm>
          <a:prstGeom prst="rect">
            <a:avLst/>
          </a:prstGeom>
        </p:spPr>
      </p:pic>
      <p:pic>
        <p:nvPicPr>
          <p:cNvPr id="91" name="Picture 90">
            <a:extLst>
              <a:ext uri="{FF2B5EF4-FFF2-40B4-BE49-F238E27FC236}">
                <a16:creationId xmlns:a16="http://schemas.microsoft.com/office/drawing/2014/main" id="{7657E2DA-1FD2-B326-BFCE-57B53B420004}"/>
              </a:ext>
            </a:extLst>
          </p:cNvPr>
          <p:cNvPicPr>
            <a:picLocks noChangeAspect="1"/>
          </p:cNvPicPr>
          <p:nvPr/>
        </p:nvPicPr>
        <p:blipFill>
          <a:blip r:embed="rId22"/>
          <a:stretch>
            <a:fillRect/>
          </a:stretch>
        </p:blipFill>
        <p:spPr>
          <a:xfrm>
            <a:off x="7604336" y="3316616"/>
            <a:ext cx="532677" cy="1550395"/>
          </a:xfrm>
          <a:prstGeom prst="rect">
            <a:avLst/>
          </a:prstGeom>
        </p:spPr>
      </p:pic>
      <p:pic>
        <p:nvPicPr>
          <p:cNvPr id="95" name="Picture 94">
            <a:extLst>
              <a:ext uri="{FF2B5EF4-FFF2-40B4-BE49-F238E27FC236}">
                <a16:creationId xmlns:a16="http://schemas.microsoft.com/office/drawing/2014/main" id="{67F89872-3EED-3D55-360E-C0B6F9CFE54C}"/>
              </a:ext>
            </a:extLst>
          </p:cNvPr>
          <p:cNvPicPr>
            <a:picLocks noChangeAspect="1"/>
          </p:cNvPicPr>
          <p:nvPr/>
        </p:nvPicPr>
        <p:blipFill>
          <a:blip r:embed="rId25"/>
          <a:stretch>
            <a:fillRect/>
          </a:stretch>
        </p:blipFill>
        <p:spPr>
          <a:xfrm>
            <a:off x="11172810" y="4060352"/>
            <a:ext cx="543681" cy="590772"/>
          </a:xfrm>
          <a:prstGeom prst="rect">
            <a:avLst/>
          </a:prstGeom>
        </p:spPr>
      </p:pic>
      <p:pic>
        <p:nvPicPr>
          <p:cNvPr id="99" name="Picture 98">
            <a:extLst>
              <a:ext uri="{FF2B5EF4-FFF2-40B4-BE49-F238E27FC236}">
                <a16:creationId xmlns:a16="http://schemas.microsoft.com/office/drawing/2014/main" id="{1216297C-CC8E-43F1-B9D8-5FB7FE61D30C}"/>
              </a:ext>
            </a:extLst>
          </p:cNvPr>
          <p:cNvPicPr>
            <a:picLocks noChangeAspect="1"/>
          </p:cNvPicPr>
          <p:nvPr/>
        </p:nvPicPr>
        <p:blipFill>
          <a:blip r:embed="rId26"/>
          <a:stretch>
            <a:fillRect/>
          </a:stretch>
        </p:blipFill>
        <p:spPr>
          <a:xfrm>
            <a:off x="11180373" y="6154371"/>
            <a:ext cx="536118" cy="514843"/>
          </a:xfrm>
          <a:prstGeom prst="rect">
            <a:avLst/>
          </a:prstGeom>
        </p:spPr>
      </p:pic>
      <p:grpSp>
        <p:nvGrpSpPr>
          <p:cNvPr id="109" name="Group 108">
            <a:extLst>
              <a:ext uri="{FF2B5EF4-FFF2-40B4-BE49-F238E27FC236}">
                <a16:creationId xmlns:a16="http://schemas.microsoft.com/office/drawing/2014/main" id="{18C419DC-0EF6-3D40-3F92-84CA876D905C}"/>
              </a:ext>
            </a:extLst>
          </p:cNvPr>
          <p:cNvGrpSpPr/>
          <p:nvPr/>
        </p:nvGrpSpPr>
        <p:grpSpPr>
          <a:xfrm>
            <a:off x="6338435" y="4888781"/>
            <a:ext cx="232920" cy="583200"/>
            <a:chOff x="6338435" y="4888781"/>
            <a:chExt cx="232920" cy="583200"/>
          </a:xfrm>
        </p:grpSpPr>
        <mc:AlternateContent xmlns:mc="http://schemas.openxmlformats.org/markup-compatibility/2006" xmlns:p14="http://schemas.microsoft.com/office/powerpoint/2010/main">
          <mc:Choice Requires="p14">
            <p:contentPart p14:bwMode="auto" r:id="rId27">
              <p14:nvContentPartPr>
                <p14:cNvPr id="107" name="Ink 106">
                  <a:extLst>
                    <a:ext uri="{FF2B5EF4-FFF2-40B4-BE49-F238E27FC236}">
                      <a16:creationId xmlns:a16="http://schemas.microsoft.com/office/drawing/2014/main" id="{5196FD7F-FD8D-2156-DAE4-E2E4FDC51CEB}"/>
                    </a:ext>
                  </a:extLst>
                </p14:cNvPr>
                <p14:cNvContentPartPr/>
                <p14:nvPr/>
              </p14:nvContentPartPr>
              <p14:xfrm>
                <a:off x="6414035" y="4888781"/>
                <a:ext cx="77400" cy="559800"/>
              </p14:xfrm>
            </p:contentPart>
          </mc:Choice>
          <mc:Fallback xmlns="">
            <p:pic>
              <p:nvPicPr>
                <p:cNvPr id="107" name="Ink 106">
                  <a:extLst>
                    <a:ext uri="{FF2B5EF4-FFF2-40B4-BE49-F238E27FC236}">
                      <a16:creationId xmlns:a16="http://schemas.microsoft.com/office/drawing/2014/main" id="{5196FD7F-FD8D-2156-DAE4-E2E4FDC51CEB}"/>
                    </a:ext>
                  </a:extLst>
                </p:cNvPr>
                <p:cNvPicPr/>
                <p:nvPr/>
              </p:nvPicPr>
              <p:blipFill>
                <a:blip r:embed="rId33"/>
                <a:stretch>
                  <a:fillRect/>
                </a:stretch>
              </p:blipFill>
              <p:spPr>
                <a:xfrm>
                  <a:off x="6396395" y="4871141"/>
                  <a:ext cx="113040" cy="5954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08" name="Ink 107">
                  <a:extLst>
                    <a:ext uri="{FF2B5EF4-FFF2-40B4-BE49-F238E27FC236}">
                      <a16:creationId xmlns:a16="http://schemas.microsoft.com/office/drawing/2014/main" id="{A6BB0619-F29B-4BEE-3838-3813BF63F33E}"/>
                    </a:ext>
                  </a:extLst>
                </p14:cNvPr>
                <p14:cNvContentPartPr/>
                <p14:nvPr/>
              </p14:nvContentPartPr>
              <p14:xfrm>
                <a:off x="6338435" y="5349581"/>
                <a:ext cx="232920" cy="122400"/>
              </p14:xfrm>
            </p:contentPart>
          </mc:Choice>
          <mc:Fallback xmlns="">
            <p:pic>
              <p:nvPicPr>
                <p:cNvPr id="108" name="Ink 107">
                  <a:extLst>
                    <a:ext uri="{FF2B5EF4-FFF2-40B4-BE49-F238E27FC236}">
                      <a16:creationId xmlns:a16="http://schemas.microsoft.com/office/drawing/2014/main" id="{A6BB0619-F29B-4BEE-3838-3813BF63F33E}"/>
                    </a:ext>
                  </a:extLst>
                </p:cNvPr>
                <p:cNvPicPr/>
                <p:nvPr/>
              </p:nvPicPr>
              <p:blipFill>
                <a:blip r:embed="rId35"/>
                <a:stretch>
                  <a:fillRect/>
                </a:stretch>
              </p:blipFill>
              <p:spPr>
                <a:xfrm>
                  <a:off x="6320435" y="5331581"/>
                  <a:ext cx="268560" cy="158040"/>
                </a:xfrm>
                <a:prstGeom prst="rect">
                  <a:avLst/>
                </a:prstGeom>
              </p:spPr>
            </p:pic>
          </mc:Fallback>
        </mc:AlternateContent>
      </p:grpSp>
      <p:grpSp>
        <p:nvGrpSpPr>
          <p:cNvPr id="125" name="Group 124">
            <a:extLst>
              <a:ext uri="{FF2B5EF4-FFF2-40B4-BE49-F238E27FC236}">
                <a16:creationId xmlns:a16="http://schemas.microsoft.com/office/drawing/2014/main" id="{0EF7CF29-18ED-F48C-4D97-AE6FC3638FAF}"/>
              </a:ext>
            </a:extLst>
          </p:cNvPr>
          <p:cNvGrpSpPr/>
          <p:nvPr/>
        </p:nvGrpSpPr>
        <p:grpSpPr>
          <a:xfrm>
            <a:off x="6239435" y="5655941"/>
            <a:ext cx="413280" cy="210960"/>
            <a:chOff x="6239435" y="5655941"/>
            <a:chExt cx="413280" cy="210960"/>
          </a:xfrm>
        </p:grpSpPr>
        <mc:AlternateContent xmlns:mc="http://schemas.openxmlformats.org/markup-compatibility/2006" xmlns:p14="http://schemas.microsoft.com/office/powerpoint/2010/main">
          <mc:Choice Requires="p14">
            <p:contentPart p14:bwMode="auto" r:id="rId36">
              <p14:nvContentPartPr>
                <p14:cNvPr id="114" name="Ink 113">
                  <a:extLst>
                    <a:ext uri="{FF2B5EF4-FFF2-40B4-BE49-F238E27FC236}">
                      <a16:creationId xmlns:a16="http://schemas.microsoft.com/office/drawing/2014/main" id="{9D0BA095-9382-BD18-FC6B-C446316F7D76}"/>
                    </a:ext>
                  </a:extLst>
                </p14:cNvPr>
                <p14:cNvContentPartPr/>
                <p14:nvPr/>
              </p14:nvContentPartPr>
              <p14:xfrm>
                <a:off x="6430235" y="5675021"/>
                <a:ext cx="720" cy="159120"/>
              </p14:xfrm>
            </p:contentPart>
          </mc:Choice>
          <mc:Fallback xmlns="">
            <p:pic>
              <p:nvPicPr>
                <p:cNvPr id="114" name="Ink 113">
                  <a:extLst>
                    <a:ext uri="{FF2B5EF4-FFF2-40B4-BE49-F238E27FC236}">
                      <a16:creationId xmlns:a16="http://schemas.microsoft.com/office/drawing/2014/main" id="{9D0BA095-9382-BD18-FC6B-C446316F7D76}"/>
                    </a:ext>
                  </a:extLst>
                </p:cNvPr>
                <p:cNvPicPr/>
                <p:nvPr/>
              </p:nvPicPr>
              <p:blipFill>
                <a:blip r:embed="rId37"/>
                <a:stretch>
                  <a:fillRect/>
                </a:stretch>
              </p:blipFill>
              <p:spPr>
                <a:xfrm>
                  <a:off x="6412595" y="5657381"/>
                  <a:ext cx="3636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16" name="Ink 115">
                  <a:extLst>
                    <a:ext uri="{FF2B5EF4-FFF2-40B4-BE49-F238E27FC236}">
                      <a16:creationId xmlns:a16="http://schemas.microsoft.com/office/drawing/2014/main" id="{170B81B4-F178-92DF-6E0D-DAC9DBCE6EAC}"/>
                    </a:ext>
                  </a:extLst>
                </p14:cNvPr>
                <p14:cNvContentPartPr/>
                <p14:nvPr/>
              </p14:nvContentPartPr>
              <p14:xfrm>
                <a:off x="6338435" y="5755301"/>
                <a:ext cx="176400" cy="10800"/>
              </p14:xfrm>
            </p:contentPart>
          </mc:Choice>
          <mc:Fallback xmlns="">
            <p:pic>
              <p:nvPicPr>
                <p:cNvPr id="116" name="Ink 115">
                  <a:extLst>
                    <a:ext uri="{FF2B5EF4-FFF2-40B4-BE49-F238E27FC236}">
                      <a16:creationId xmlns:a16="http://schemas.microsoft.com/office/drawing/2014/main" id="{170B81B4-F178-92DF-6E0D-DAC9DBCE6EAC}"/>
                    </a:ext>
                  </a:extLst>
                </p:cNvPr>
                <p:cNvPicPr/>
                <p:nvPr/>
              </p:nvPicPr>
              <p:blipFill>
                <a:blip r:embed="rId39"/>
                <a:stretch>
                  <a:fillRect/>
                </a:stretch>
              </p:blipFill>
              <p:spPr>
                <a:xfrm>
                  <a:off x="6320435" y="5737301"/>
                  <a:ext cx="21204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17" name="Ink 116">
                  <a:extLst>
                    <a:ext uri="{FF2B5EF4-FFF2-40B4-BE49-F238E27FC236}">
                      <a16:creationId xmlns:a16="http://schemas.microsoft.com/office/drawing/2014/main" id="{5CD11F49-D19E-560D-ABF3-3742B26BB1E2}"/>
                    </a:ext>
                  </a:extLst>
                </p14:cNvPr>
                <p14:cNvContentPartPr/>
                <p14:nvPr/>
              </p14:nvContentPartPr>
              <p14:xfrm>
                <a:off x="6594755" y="5664221"/>
                <a:ext cx="57960" cy="202680"/>
              </p14:xfrm>
            </p:contentPart>
          </mc:Choice>
          <mc:Fallback xmlns="">
            <p:pic>
              <p:nvPicPr>
                <p:cNvPr id="117" name="Ink 116">
                  <a:extLst>
                    <a:ext uri="{FF2B5EF4-FFF2-40B4-BE49-F238E27FC236}">
                      <a16:creationId xmlns:a16="http://schemas.microsoft.com/office/drawing/2014/main" id="{5CD11F49-D19E-560D-ABF3-3742B26BB1E2}"/>
                    </a:ext>
                  </a:extLst>
                </p:cNvPr>
                <p:cNvPicPr/>
                <p:nvPr/>
              </p:nvPicPr>
              <p:blipFill>
                <a:blip r:embed="rId41"/>
                <a:stretch>
                  <a:fillRect/>
                </a:stretch>
              </p:blipFill>
              <p:spPr>
                <a:xfrm>
                  <a:off x="6577115" y="5646581"/>
                  <a:ext cx="9360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24" name="Ink 123">
                  <a:extLst>
                    <a:ext uri="{FF2B5EF4-FFF2-40B4-BE49-F238E27FC236}">
                      <a16:creationId xmlns:a16="http://schemas.microsoft.com/office/drawing/2014/main" id="{E1FBF22E-7A49-2044-241A-5C0F91E8CD47}"/>
                    </a:ext>
                  </a:extLst>
                </p14:cNvPr>
                <p14:cNvContentPartPr/>
                <p14:nvPr/>
              </p14:nvContentPartPr>
              <p14:xfrm>
                <a:off x="6239435" y="5655941"/>
                <a:ext cx="61200" cy="201240"/>
              </p14:xfrm>
            </p:contentPart>
          </mc:Choice>
          <mc:Fallback xmlns="">
            <p:pic>
              <p:nvPicPr>
                <p:cNvPr id="124" name="Ink 123">
                  <a:extLst>
                    <a:ext uri="{FF2B5EF4-FFF2-40B4-BE49-F238E27FC236}">
                      <a16:creationId xmlns:a16="http://schemas.microsoft.com/office/drawing/2014/main" id="{E1FBF22E-7A49-2044-241A-5C0F91E8CD47}"/>
                    </a:ext>
                  </a:extLst>
                </p:cNvPr>
                <p:cNvPicPr/>
                <p:nvPr/>
              </p:nvPicPr>
              <p:blipFill>
                <a:blip r:embed="rId43"/>
                <a:stretch>
                  <a:fillRect/>
                </a:stretch>
              </p:blipFill>
              <p:spPr>
                <a:xfrm>
                  <a:off x="6221795" y="5638301"/>
                  <a:ext cx="96840" cy="236880"/>
                </a:xfrm>
                <a:prstGeom prst="rect">
                  <a:avLst/>
                </a:prstGeom>
              </p:spPr>
            </p:pic>
          </mc:Fallback>
        </mc:AlternateContent>
      </p:grpSp>
      <p:cxnSp>
        <p:nvCxnSpPr>
          <p:cNvPr id="27" name="Straight Arrow Connector 26">
            <a:extLst>
              <a:ext uri="{FF2B5EF4-FFF2-40B4-BE49-F238E27FC236}">
                <a16:creationId xmlns:a16="http://schemas.microsoft.com/office/drawing/2014/main" id="{FB207B99-DE96-1021-9C4E-6FCA34C4731D}"/>
              </a:ext>
            </a:extLst>
          </p:cNvPr>
          <p:cNvCxnSpPr>
            <a:cxnSpLocks/>
          </p:cNvCxnSpPr>
          <p:nvPr/>
        </p:nvCxnSpPr>
        <p:spPr>
          <a:xfrm rot="5400000">
            <a:off x="1713125" y="5266200"/>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644ECFD7-5780-35B3-0AEE-4D69FE2B2198}"/>
              </a:ext>
            </a:extLst>
          </p:cNvPr>
          <p:cNvSpPr/>
          <p:nvPr/>
        </p:nvSpPr>
        <p:spPr>
          <a:xfrm>
            <a:off x="2368913" y="44594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23" name="Picture 22">
            <a:extLst>
              <a:ext uri="{FF2B5EF4-FFF2-40B4-BE49-F238E27FC236}">
                <a16:creationId xmlns:a16="http://schemas.microsoft.com/office/drawing/2014/main" id="{F541693C-A29F-A011-9B56-06151A8E166A}"/>
              </a:ext>
            </a:extLst>
          </p:cNvPr>
          <p:cNvPicPr>
            <a:picLocks noChangeAspect="1"/>
          </p:cNvPicPr>
          <p:nvPr/>
        </p:nvPicPr>
        <p:blipFill>
          <a:blip r:embed="rId44"/>
          <a:stretch>
            <a:fillRect/>
          </a:stretch>
        </p:blipFill>
        <p:spPr>
          <a:xfrm>
            <a:off x="8084808" y="3451328"/>
            <a:ext cx="2965613" cy="507276"/>
          </a:xfrm>
          <a:prstGeom prst="rect">
            <a:avLst/>
          </a:prstGeom>
        </p:spPr>
      </p:pic>
      <p:pic>
        <p:nvPicPr>
          <p:cNvPr id="36" name="Picture 35">
            <a:extLst>
              <a:ext uri="{FF2B5EF4-FFF2-40B4-BE49-F238E27FC236}">
                <a16:creationId xmlns:a16="http://schemas.microsoft.com/office/drawing/2014/main" id="{969718BB-0EC6-51E1-B897-C4593D2F2B56}"/>
              </a:ext>
            </a:extLst>
          </p:cNvPr>
          <p:cNvPicPr>
            <a:picLocks noChangeAspect="1"/>
          </p:cNvPicPr>
          <p:nvPr/>
        </p:nvPicPr>
        <p:blipFill>
          <a:blip r:embed="rId45"/>
          <a:stretch>
            <a:fillRect/>
          </a:stretch>
        </p:blipFill>
        <p:spPr>
          <a:xfrm>
            <a:off x="8137013" y="4114715"/>
            <a:ext cx="1747375" cy="723726"/>
          </a:xfrm>
          <a:prstGeom prst="rect">
            <a:avLst/>
          </a:prstGeom>
        </p:spPr>
      </p:pic>
      <p:pic>
        <p:nvPicPr>
          <p:cNvPr id="37" name="Picture 36">
            <a:extLst>
              <a:ext uri="{FF2B5EF4-FFF2-40B4-BE49-F238E27FC236}">
                <a16:creationId xmlns:a16="http://schemas.microsoft.com/office/drawing/2014/main" id="{8168DB06-6CAC-2C86-2318-CBCB33EF581B}"/>
              </a:ext>
            </a:extLst>
          </p:cNvPr>
          <p:cNvPicPr>
            <a:picLocks noChangeAspect="1"/>
          </p:cNvPicPr>
          <p:nvPr/>
        </p:nvPicPr>
        <p:blipFill>
          <a:blip r:embed="rId46"/>
          <a:stretch>
            <a:fillRect/>
          </a:stretch>
        </p:blipFill>
        <p:spPr>
          <a:xfrm>
            <a:off x="8588753" y="6135779"/>
            <a:ext cx="2479348" cy="533435"/>
          </a:xfrm>
          <a:prstGeom prst="rect">
            <a:avLst/>
          </a:prstGeom>
        </p:spPr>
      </p:pic>
    </p:spTree>
    <p:extLst>
      <p:ext uri="{BB962C8B-B14F-4D97-AF65-F5344CB8AC3E}">
        <p14:creationId xmlns:p14="http://schemas.microsoft.com/office/powerpoint/2010/main" val="1152914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500"/>
                                        <p:tgtEl>
                                          <p:spTgt spid="41"/>
                                        </p:tgtEl>
                                      </p:cBhvr>
                                    </p:animEffect>
                                  </p:childTnLst>
                                </p:cTn>
                              </p:par>
                              <p:par>
                                <p:cTn id="42" presetID="10" presetClass="entr" presetSubtype="0"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500"/>
                                        <p:tgtEl>
                                          <p:spTgt spid="5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fade">
                                      <p:cBhvr>
                                        <p:cTn id="69" dur="500"/>
                                        <p:tgtEl>
                                          <p:spTgt spid="6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fade">
                                      <p:cBhvr>
                                        <p:cTn id="74" dur="500"/>
                                        <p:tgtEl>
                                          <p:spTgt spid="6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500"/>
                                        <p:tgtEl>
                                          <p:spTgt spid="14"/>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par>
                                <p:cTn id="88" presetID="10" presetClass="entr" presetSubtype="0" fill="hold" nodeType="with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500"/>
                                        <p:tgtEl>
                                          <p:spTgt spid="25"/>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fade">
                                      <p:cBhvr>
                                        <p:cTn id="93" dur="500"/>
                                        <p:tgtEl>
                                          <p:spTgt spid="18"/>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500"/>
                                        <p:tgtEl>
                                          <p:spTgt spid="16"/>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500"/>
                                        <p:tgtEl>
                                          <p:spTgt spid="17"/>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500"/>
                                        <p:tgtEl>
                                          <p:spTgt spid="2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fade">
                                      <p:cBhvr>
                                        <p:cTn id="109" dur="500"/>
                                        <p:tgtEl>
                                          <p:spTgt spid="21"/>
                                        </p:tgtEl>
                                      </p:cBhvr>
                                    </p:animEffect>
                                  </p:childTnLst>
                                </p:cTn>
                              </p:par>
                              <p:par>
                                <p:cTn id="110" presetID="10" presetClass="entr" presetSubtype="0" fill="hold"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500"/>
                                        <p:tgtEl>
                                          <p:spTgt spid="29"/>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33"/>
                                        </p:tgtEl>
                                        <p:attrNameLst>
                                          <p:attrName>style.visibility</p:attrName>
                                        </p:attrNameLst>
                                      </p:cBhvr>
                                      <p:to>
                                        <p:strVal val="visible"/>
                                      </p:to>
                                    </p:set>
                                    <p:animEffect transition="in" filter="fade">
                                      <p:cBhvr>
                                        <p:cTn id="117" dur="500"/>
                                        <p:tgtEl>
                                          <p:spTgt spid="33"/>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5"/>
                                        </p:tgtEl>
                                        <p:attrNameLst>
                                          <p:attrName>style.visibility</p:attrName>
                                        </p:attrNameLst>
                                      </p:cBhvr>
                                      <p:to>
                                        <p:strVal val="visible"/>
                                      </p:to>
                                    </p:set>
                                    <p:animEffect transition="in" filter="fade">
                                      <p:cBhvr>
                                        <p:cTn id="120" dur="500"/>
                                        <p:tgtEl>
                                          <p:spTgt spid="35"/>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fade">
                                      <p:cBhvr>
                                        <p:cTn id="125" dur="500"/>
                                        <p:tgtEl>
                                          <p:spTgt spid="48"/>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9"/>
                                        </p:tgtEl>
                                        <p:attrNameLst>
                                          <p:attrName>style.visibility</p:attrName>
                                        </p:attrNameLst>
                                      </p:cBhvr>
                                      <p:to>
                                        <p:strVal val="visible"/>
                                      </p:to>
                                    </p:set>
                                    <p:animEffect transition="in" filter="fade">
                                      <p:cBhvr>
                                        <p:cTn id="128" dur="500"/>
                                        <p:tgtEl>
                                          <p:spTgt spid="49"/>
                                        </p:tgtEl>
                                      </p:cBhvr>
                                    </p:animEffect>
                                  </p:childTnLst>
                                </p:cTn>
                              </p:par>
                              <p:par>
                                <p:cTn id="129" presetID="10" presetClass="entr" presetSubtype="0" fill="hold" nodeType="withEffect">
                                  <p:stCondLst>
                                    <p:cond delay="0"/>
                                  </p:stCondLst>
                                  <p:childTnLst>
                                    <p:set>
                                      <p:cBhvr>
                                        <p:cTn id="130" dur="1" fill="hold">
                                          <p:stCondLst>
                                            <p:cond delay="0"/>
                                          </p:stCondLst>
                                        </p:cTn>
                                        <p:tgtEl>
                                          <p:spTgt spid="51"/>
                                        </p:tgtEl>
                                        <p:attrNameLst>
                                          <p:attrName>style.visibility</p:attrName>
                                        </p:attrNameLst>
                                      </p:cBhvr>
                                      <p:to>
                                        <p:strVal val="visible"/>
                                      </p:to>
                                    </p:set>
                                    <p:animEffect transition="in" filter="fade">
                                      <p:cBhvr>
                                        <p:cTn id="131" dur="500"/>
                                        <p:tgtEl>
                                          <p:spTgt spid="5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2"/>
                                        </p:tgtEl>
                                        <p:attrNameLst>
                                          <p:attrName>style.visibility</p:attrName>
                                        </p:attrNameLst>
                                      </p:cBhvr>
                                      <p:to>
                                        <p:strVal val="visible"/>
                                      </p:to>
                                    </p:set>
                                    <p:animEffect transition="in" filter="fade">
                                      <p:cBhvr>
                                        <p:cTn id="134" dur="500"/>
                                        <p:tgtEl>
                                          <p:spTgt spid="52"/>
                                        </p:tgtEl>
                                      </p:cBhvr>
                                    </p:animEffect>
                                  </p:childTnLst>
                                </p:cTn>
                              </p:par>
                            </p:childTnLst>
                          </p:cTn>
                        </p:par>
                      </p:childTnLst>
                    </p:cTn>
                  </p:par>
                  <p:par>
                    <p:cTn id="135" fill="hold">
                      <p:stCondLst>
                        <p:cond delay="indefinite"/>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109"/>
                                        </p:tgtEl>
                                        <p:attrNameLst>
                                          <p:attrName>style.visibility</p:attrName>
                                        </p:attrNameLst>
                                      </p:cBhvr>
                                      <p:to>
                                        <p:strVal val="visible"/>
                                      </p:to>
                                    </p:set>
                                    <p:animEffect transition="in" filter="fade">
                                      <p:cBhvr>
                                        <p:cTn id="139" dur="500"/>
                                        <p:tgtEl>
                                          <p:spTgt spid="109"/>
                                        </p:tgtEl>
                                      </p:cBhvr>
                                    </p:animEffect>
                                  </p:childTnLst>
                                </p:cTn>
                              </p:par>
                              <p:par>
                                <p:cTn id="140" presetID="10" presetClass="entr" presetSubtype="0" fill="hold" nodeType="withEffect">
                                  <p:stCondLst>
                                    <p:cond delay="0"/>
                                  </p:stCondLst>
                                  <p:childTnLst>
                                    <p:set>
                                      <p:cBhvr>
                                        <p:cTn id="141" dur="1" fill="hold">
                                          <p:stCondLst>
                                            <p:cond delay="0"/>
                                          </p:stCondLst>
                                        </p:cTn>
                                        <p:tgtEl>
                                          <p:spTgt spid="125"/>
                                        </p:tgtEl>
                                        <p:attrNameLst>
                                          <p:attrName>style.visibility</p:attrName>
                                        </p:attrNameLst>
                                      </p:cBhvr>
                                      <p:to>
                                        <p:strVal val="visible"/>
                                      </p:to>
                                    </p:set>
                                    <p:animEffect transition="in" filter="fade">
                                      <p:cBhvr>
                                        <p:cTn id="142" dur="500"/>
                                        <p:tgtEl>
                                          <p:spTgt spid="125"/>
                                        </p:tgtEl>
                                      </p:cBhvr>
                                    </p:animEffect>
                                  </p:childTnLst>
                                </p:cTn>
                              </p:par>
                            </p:childTnLst>
                          </p:cTn>
                        </p:par>
                      </p:childTnLst>
                    </p:cTn>
                  </p:par>
                  <p:par>
                    <p:cTn id="143" fill="hold">
                      <p:stCondLst>
                        <p:cond delay="indefinite"/>
                      </p:stCondLst>
                      <p:childTnLst>
                        <p:par>
                          <p:cTn id="144" fill="hold">
                            <p:stCondLst>
                              <p:cond delay="0"/>
                            </p:stCondLst>
                            <p:childTnLst>
                              <p:par>
                                <p:cTn id="145" presetID="10" presetClass="entr" presetSubtype="0" fill="hold" nodeType="clickEffect">
                                  <p:stCondLst>
                                    <p:cond delay="0"/>
                                  </p:stCondLst>
                                  <p:childTnLst>
                                    <p:set>
                                      <p:cBhvr>
                                        <p:cTn id="146" dur="1" fill="hold">
                                          <p:stCondLst>
                                            <p:cond delay="0"/>
                                          </p:stCondLst>
                                        </p:cTn>
                                        <p:tgtEl>
                                          <p:spTgt spid="63"/>
                                        </p:tgtEl>
                                        <p:attrNameLst>
                                          <p:attrName>style.visibility</p:attrName>
                                        </p:attrNameLst>
                                      </p:cBhvr>
                                      <p:to>
                                        <p:strVal val="visible"/>
                                      </p:to>
                                    </p:set>
                                    <p:animEffect transition="in" filter="fade">
                                      <p:cBhvr>
                                        <p:cTn id="147" dur="500"/>
                                        <p:tgtEl>
                                          <p:spTgt spid="63"/>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nodeType="clickEffect">
                                  <p:stCondLst>
                                    <p:cond delay="0"/>
                                  </p:stCondLst>
                                  <p:childTnLst>
                                    <p:set>
                                      <p:cBhvr>
                                        <p:cTn id="151" dur="1" fill="hold">
                                          <p:stCondLst>
                                            <p:cond delay="0"/>
                                          </p:stCondLst>
                                        </p:cTn>
                                        <p:tgtEl>
                                          <p:spTgt spid="67"/>
                                        </p:tgtEl>
                                        <p:attrNameLst>
                                          <p:attrName>style.visibility</p:attrName>
                                        </p:attrNameLst>
                                      </p:cBhvr>
                                      <p:to>
                                        <p:strVal val="visible"/>
                                      </p:to>
                                    </p:set>
                                    <p:animEffect transition="in" filter="fade">
                                      <p:cBhvr>
                                        <p:cTn id="152" dur="500"/>
                                        <p:tgtEl>
                                          <p:spTgt spid="67"/>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nodeType="clickEffect">
                                  <p:stCondLst>
                                    <p:cond delay="0"/>
                                  </p:stCondLst>
                                  <p:childTnLst>
                                    <p:set>
                                      <p:cBhvr>
                                        <p:cTn id="156" dur="1" fill="hold">
                                          <p:stCondLst>
                                            <p:cond delay="0"/>
                                          </p:stCondLst>
                                        </p:cTn>
                                        <p:tgtEl>
                                          <p:spTgt spid="65"/>
                                        </p:tgtEl>
                                        <p:attrNameLst>
                                          <p:attrName>style.visibility</p:attrName>
                                        </p:attrNameLst>
                                      </p:cBhvr>
                                      <p:to>
                                        <p:strVal val="visible"/>
                                      </p:to>
                                    </p:set>
                                    <p:animEffect transition="in" filter="fade">
                                      <p:cBhvr>
                                        <p:cTn id="157" dur="500"/>
                                        <p:tgtEl>
                                          <p:spTgt spid="65"/>
                                        </p:tgtEl>
                                      </p:cBhvr>
                                    </p:animEffect>
                                  </p:childTnLst>
                                </p:cTn>
                              </p:par>
                            </p:childTnLst>
                          </p:cTn>
                        </p:par>
                      </p:childTnLst>
                    </p:cTn>
                  </p:par>
                  <p:par>
                    <p:cTn id="158" fill="hold">
                      <p:stCondLst>
                        <p:cond delay="indefinite"/>
                      </p:stCondLst>
                      <p:childTnLst>
                        <p:par>
                          <p:cTn id="159" fill="hold">
                            <p:stCondLst>
                              <p:cond delay="0"/>
                            </p:stCondLst>
                            <p:childTnLst>
                              <p:par>
                                <p:cTn id="160" presetID="10" presetClass="entr" presetSubtype="0" fill="hold" nodeType="clickEffect">
                                  <p:stCondLst>
                                    <p:cond delay="0"/>
                                  </p:stCondLst>
                                  <p:childTnLst>
                                    <p:set>
                                      <p:cBhvr>
                                        <p:cTn id="161" dur="1" fill="hold">
                                          <p:stCondLst>
                                            <p:cond delay="0"/>
                                          </p:stCondLst>
                                        </p:cTn>
                                        <p:tgtEl>
                                          <p:spTgt spid="77"/>
                                        </p:tgtEl>
                                        <p:attrNameLst>
                                          <p:attrName>style.visibility</p:attrName>
                                        </p:attrNameLst>
                                      </p:cBhvr>
                                      <p:to>
                                        <p:strVal val="visible"/>
                                      </p:to>
                                    </p:set>
                                    <p:animEffect transition="in" filter="fade">
                                      <p:cBhvr>
                                        <p:cTn id="162" dur="500"/>
                                        <p:tgtEl>
                                          <p:spTgt spid="77"/>
                                        </p:tgtEl>
                                      </p:cBhvr>
                                    </p:animEffec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nodeType="clickEffect">
                                  <p:stCondLst>
                                    <p:cond delay="0"/>
                                  </p:stCondLst>
                                  <p:childTnLst>
                                    <p:set>
                                      <p:cBhvr>
                                        <p:cTn id="166" dur="1" fill="hold">
                                          <p:stCondLst>
                                            <p:cond delay="0"/>
                                          </p:stCondLst>
                                        </p:cTn>
                                        <p:tgtEl>
                                          <p:spTgt spid="31"/>
                                        </p:tgtEl>
                                        <p:attrNameLst>
                                          <p:attrName>style.visibility</p:attrName>
                                        </p:attrNameLst>
                                      </p:cBhvr>
                                      <p:to>
                                        <p:strVal val="visible"/>
                                      </p:to>
                                    </p:set>
                                    <p:animEffect transition="in" filter="fade">
                                      <p:cBhvr>
                                        <p:cTn id="167" dur="500"/>
                                        <p:tgtEl>
                                          <p:spTgt spid="31"/>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nodeType="clickEffect">
                                  <p:stCondLst>
                                    <p:cond delay="0"/>
                                  </p:stCondLst>
                                  <p:childTnLst>
                                    <p:set>
                                      <p:cBhvr>
                                        <p:cTn id="171" dur="1" fill="hold">
                                          <p:stCondLst>
                                            <p:cond delay="0"/>
                                          </p:stCondLst>
                                        </p:cTn>
                                        <p:tgtEl>
                                          <p:spTgt spid="87"/>
                                        </p:tgtEl>
                                        <p:attrNameLst>
                                          <p:attrName>style.visibility</p:attrName>
                                        </p:attrNameLst>
                                      </p:cBhvr>
                                      <p:to>
                                        <p:strVal val="visible"/>
                                      </p:to>
                                    </p:set>
                                    <p:animEffect transition="in" filter="fade">
                                      <p:cBhvr>
                                        <p:cTn id="172" dur="500"/>
                                        <p:tgtEl>
                                          <p:spTgt spid="87"/>
                                        </p:tgtEl>
                                      </p:cBhvr>
                                    </p:animEffect>
                                  </p:childTnLst>
                                </p:cTn>
                              </p:par>
                              <p:par>
                                <p:cTn id="173" presetID="10" presetClass="entr" presetSubtype="0" fill="hold" nodeType="withEffect">
                                  <p:stCondLst>
                                    <p:cond delay="0"/>
                                  </p:stCondLst>
                                  <p:childTnLst>
                                    <p:set>
                                      <p:cBhvr>
                                        <p:cTn id="174" dur="1" fill="hold">
                                          <p:stCondLst>
                                            <p:cond delay="0"/>
                                          </p:stCondLst>
                                        </p:cTn>
                                        <p:tgtEl>
                                          <p:spTgt spid="91"/>
                                        </p:tgtEl>
                                        <p:attrNameLst>
                                          <p:attrName>style.visibility</p:attrName>
                                        </p:attrNameLst>
                                      </p:cBhvr>
                                      <p:to>
                                        <p:strVal val="visible"/>
                                      </p:to>
                                    </p:set>
                                    <p:animEffect transition="in" filter="fade">
                                      <p:cBhvr>
                                        <p:cTn id="175" dur="500"/>
                                        <p:tgtEl>
                                          <p:spTgt spid="91"/>
                                        </p:tgtEl>
                                      </p:cBhvr>
                                    </p:animEffec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nodeType="clickEffect">
                                  <p:stCondLst>
                                    <p:cond delay="0"/>
                                  </p:stCondLst>
                                  <p:childTnLst>
                                    <p:set>
                                      <p:cBhvr>
                                        <p:cTn id="179" dur="1" fill="hold">
                                          <p:stCondLst>
                                            <p:cond delay="0"/>
                                          </p:stCondLst>
                                        </p:cTn>
                                        <p:tgtEl>
                                          <p:spTgt spid="23"/>
                                        </p:tgtEl>
                                        <p:attrNameLst>
                                          <p:attrName>style.visibility</p:attrName>
                                        </p:attrNameLst>
                                      </p:cBhvr>
                                      <p:to>
                                        <p:strVal val="visible"/>
                                      </p:to>
                                    </p:set>
                                    <p:animEffect transition="in" filter="fade">
                                      <p:cBhvr>
                                        <p:cTn id="180" dur="500"/>
                                        <p:tgtEl>
                                          <p:spTgt spid="23"/>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ntr" presetSubtype="0" fill="hold" nodeType="clickEffect">
                                  <p:stCondLst>
                                    <p:cond delay="0"/>
                                  </p:stCondLst>
                                  <p:childTnLst>
                                    <p:set>
                                      <p:cBhvr>
                                        <p:cTn id="184" dur="1" fill="hold">
                                          <p:stCondLst>
                                            <p:cond delay="0"/>
                                          </p:stCondLst>
                                        </p:cTn>
                                        <p:tgtEl>
                                          <p:spTgt spid="36"/>
                                        </p:tgtEl>
                                        <p:attrNameLst>
                                          <p:attrName>style.visibility</p:attrName>
                                        </p:attrNameLst>
                                      </p:cBhvr>
                                      <p:to>
                                        <p:strVal val="visible"/>
                                      </p:to>
                                    </p:set>
                                    <p:animEffect transition="in" filter="fade">
                                      <p:cBhvr>
                                        <p:cTn id="185" dur="500"/>
                                        <p:tgtEl>
                                          <p:spTgt spid="36"/>
                                        </p:tgtEl>
                                      </p:cBhvr>
                                    </p:animEffec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nodeType="clickEffect">
                                  <p:stCondLst>
                                    <p:cond delay="0"/>
                                  </p:stCondLst>
                                  <p:childTnLst>
                                    <p:set>
                                      <p:cBhvr>
                                        <p:cTn id="189" dur="1" fill="hold">
                                          <p:stCondLst>
                                            <p:cond delay="0"/>
                                          </p:stCondLst>
                                        </p:cTn>
                                        <p:tgtEl>
                                          <p:spTgt spid="73"/>
                                        </p:tgtEl>
                                        <p:attrNameLst>
                                          <p:attrName>style.visibility</p:attrName>
                                        </p:attrNameLst>
                                      </p:cBhvr>
                                      <p:to>
                                        <p:strVal val="visible"/>
                                      </p:to>
                                    </p:set>
                                    <p:animEffect transition="in" filter="fade">
                                      <p:cBhvr>
                                        <p:cTn id="190" dur="500"/>
                                        <p:tgtEl>
                                          <p:spTgt spid="73"/>
                                        </p:tgtEl>
                                      </p:cBhvr>
                                    </p:animEffect>
                                  </p:childTnLst>
                                </p:cTn>
                              </p:par>
                            </p:childTnLst>
                          </p:cTn>
                        </p:par>
                      </p:childTnLst>
                    </p:cTn>
                  </p:par>
                  <p:par>
                    <p:cTn id="191" fill="hold">
                      <p:stCondLst>
                        <p:cond delay="indefinite"/>
                      </p:stCondLst>
                      <p:childTnLst>
                        <p:par>
                          <p:cTn id="192" fill="hold">
                            <p:stCondLst>
                              <p:cond delay="0"/>
                            </p:stCondLst>
                            <p:childTnLst>
                              <p:par>
                                <p:cTn id="193" presetID="10" presetClass="entr" presetSubtype="0" fill="hold" nodeType="clickEffect">
                                  <p:stCondLst>
                                    <p:cond delay="0"/>
                                  </p:stCondLst>
                                  <p:childTnLst>
                                    <p:set>
                                      <p:cBhvr>
                                        <p:cTn id="194" dur="1" fill="hold">
                                          <p:stCondLst>
                                            <p:cond delay="0"/>
                                          </p:stCondLst>
                                        </p:cTn>
                                        <p:tgtEl>
                                          <p:spTgt spid="95"/>
                                        </p:tgtEl>
                                        <p:attrNameLst>
                                          <p:attrName>style.visibility</p:attrName>
                                        </p:attrNameLst>
                                      </p:cBhvr>
                                      <p:to>
                                        <p:strVal val="visible"/>
                                      </p:to>
                                    </p:set>
                                    <p:animEffect transition="in" filter="fade">
                                      <p:cBhvr>
                                        <p:cTn id="195" dur="500"/>
                                        <p:tgtEl>
                                          <p:spTgt spid="95"/>
                                        </p:tgtEl>
                                      </p:cBhvr>
                                    </p:animEffect>
                                  </p:childTnLst>
                                </p:cTn>
                              </p:par>
                            </p:childTnLst>
                          </p:cTn>
                        </p:par>
                      </p:childTnLst>
                    </p:cTn>
                  </p:par>
                  <p:par>
                    <p:cTn id="196" fill="hold">
                      <p:stCondLst>
                        <p:cond delay="indefinite"/>
                      </p:stCondLst>
                      <p:childTnLst>
                        <p:par>
                          <p:cTn id="197" fill="hold">
                            <p:stCondLst>
                              <p:cond delay="0"/>
                            </p:stCondLst>
                            <p:childTnLst>
                              <p:par>
                                <p:cTn id="198" presetID="10" presetClass="entr" presetSubtype="0" fill="hold" nodeType="clickEffect">
                                  <p:stCondLst>
                                    <p:cond delay="0"/>
                                  </p:stCondLst>
                                  <p:childTnLst>
                                    <p:set>
                                      <p:cBhvr>
                                        <p:cTn id="199" dur="1" fill="hold">
                                          <p:stCondLst>
                                            <p:cond delay="0"/>
                                          </p:stCondLst>
                                        </p:cTn>
                                        <p:tgtEl>
                                          <p:spTgt spid="75"/>
                                        </p:tgtEl>
                                        <p:attrNameLst>
                                          <p:attrName>style.visibility</p:attrName>
                                        </p:attrNameLst>
                                      </p:cBhvr>
                                      <p:to>
                                        <p:strVal val="visible"/>
                                      </p:to>
                                    </p:set>
                                    <p:animEffect transition="in" filter="fade">
                                      <p:cBhvr>
                                        <p:cTn id="200" dur="500"/>
                                        <p:tgtEl>
                                          <p:spTgt spid="75"/>
                                        </p:tgtEl>
                                      </p:cBhvr>
                                    </p:animEffect>
                                  </p:childTnLst>
                                </p:cTn>
                              </p:par>
                            </p:childTnLst>
                          </p:cTn>
                        </p:par>
                      </p:childTnLst>
                    </p:cTn>
                  </p:par>
                  <p:par>
                    <p:cTn id="201" fill="hold">
                      <p:stCondLst>
                        <p:cond delay="indefinite"/>
                      </p:stCondLst>
                      <p:childTnLst>
                        <p:par>
                          <p:cTn id="202" fill="hold">
                            <p:stCondLst>
                              <p:cond delay="0"/>
                            </p:stCondLst>
                            <p:childTnLst>
                              <p:par>
                                <p:cTn id="203" presetID="10" presetClass="entr" presetSubtype="0" fill="hold" nodeType="clickEffect">
                                  <p:stCondLst>
                                    <p:cond delay="0"/>
                                  </p:stCondLst>
                                  <p:childTnLst>
                                    <p:set>
                                      <p:cBhvr>
                                        <p:cTn id="204" dur="1" fill="hold">
                                          <p:stCondLst>
                                            <p:cond delay="0"/>
                                          </p:stCondLst>
                                        </p:cTn>
                                        <p:tgtEl>
                                          <p:spTgt spid="79"/>
                                        </p:tgtEl>
                                        <p:attrNameLst>
                                          <p:attrName>style.visibility</p:attrName>
                                        </p:attrNameLst>
                                      </p:cBhvr>
                                      <p:to>
                                        <p:strVal val="visible"/>
                                      </p:to>
                                    </p:set>
                                    <p:animEffect transition="in" filter="fade">
                                      <p:cBhvr>
                                        <p:cTn id="205" dur="500"/>
                                        <p:tgtEl>
                                          <p:spTgt spid="79"/>
                                        </p:tgtEl>
                                      </p:cBhvr>
                                    </p:animEffect>
                                  </p:childTnLst>
                                </p:cTn>
                              </p:par>
                            </p:childTnLst>
                          </p:cTn>
                        </p:par>
                      </p:childTnLst>
                    </p:cTn>
                  </p:par>
                  <p:par>
                    <p:cTn id="206" fill="hold">
                      <p:stCondLst>
                        <p:cond delay="indefinite"/>
                      </p:stCondLst>
                      <p:childTnLst>
                        <p:par>
                          <p:cTn id="207" fill="hold">
                            <p:stCondLst>
                              <p:cond delay="0"/>
                            </p:stCondLst>
                            <p:childTnLst>
                              <p:par>
                                <p:cTn id="208" presetID="10" presetClass="entr" presetSubtype="0" fill="hold" nodeType="clickEffect">
                                  <p:stCondLst>
                                    <p:cond delay="0"/>
                                  </p:stCondLst>
                                  <p:childTnLst>
                                    <p:set>
                                      <p:cBhvr>
                                        <p:cTn id="209" dur="1" fill="hold">
                                          <p:stCondLst>
                                            <p:cond delay="0"/>
                                          </p:stCondLst>
                                        </p:cTn>
                                        <p:tgtEl>
                                          <p:spTgt spid="90"/>
                                        </p:tgtEl>
                                        <p:attrNameLst>
                                          <p:attrName>style.visibility</p:attrName>
                                        </p:attrNameLst>
                                      </p:cBhvr>
                                      <p:to>
                                        <p:strVal val="visible"/>
                                      </p:to>
                                    </p:set>
                                    <p:animEffect transition="in" filter="fade">
                                      <p:cBhvr>
                                        <p:cTn id="210" dur="500"/>
                                        <p:tgtEl>
                                          <p:spTgt spid="90"/>
                                        </p:tgtEl>
                                      </p:cBhvr>
                                    </p:animEffect>
                                  </p:childTnLst>
                                </p:cTn>
                              </p:par>
                            </p:childTnLst>
                          </p:cTn>
                        </p:par>
                      </p:childTnLst>
                    </p:cTn>
                  </p:par>
                  <p:par>
                    <p:cTn id="211" fill="hold">
                      <p:stCondLst>
                        <p:cond delay="indefinite"/>
                      </p:stCondLst>
                      <p:childTnLst>
                        <p:par>
                          <p:cTn id="212" fill="hold">
                            <p:stCondLst>
                              <p:cond delay="0"/>
                            </p:stCondLst>
                            <p:childTnLst>
                              <p:par>
                                <p:cTn id="213" presetID="10" presetClass="entr" presetSubtype="0" fill="hold" nodeType="clickEffect">
                                  <p:stCondLst>
                                    <p:cond delay="0"/>
                                  </p:stCondLst>
                                  <p:childTnLst>
                                    <p:set>
                                      <p:cBhvr>
                                        <p:cTn id="214" dur="1" fill="hold">
                                          <p:stCondLst>
                                            <p:cond delay="0"/>
                                          </p:stCondLst>
                                        </p:cTn>
                                        <p:tgtEl>
                                          <p:spTgt spid="37"/>
                                        </p:tgtEl>
                                        <p:attrNameLst>
                                          <p:attrName>style.visibility</p:attrName>
                                        </p:attrNameLst>
                                      </p:cBhvr>
                                      <p:to>
                                        <p:strVal val="visible"/>
                                      </p:to>
                                    </p:set>
                                    <p:animEffect transition="in" filter="fade">
                                      <p:cBhvr>
                                        <p:cTn id="215" dur="500"/>
                                        <p:tgtEl>
                                          <p:spTgt spid="37"/>
                                        </p:tgtEl>
                                      </p:cBhvr>
                                    </p:animEffect>
                                  </p:childTnLst>
                                </p:cTn>
                              </p:par>
                            </p:childTnLst>
                          </p:cTn>
                        </p:par>
                      </p:childTnLst>
                    </p:cTn>
                  </p:par>
                  <p:par>
                    <p:cTn id="216" fill="hold">
                      <p:stCondLst>
                        <p:cond delay="indefinite"/>
                      </p:stCondLst>
                      <p:childTnLst>
                        <p:par>
                          <p:cTn id="217" fill="hold">
                            <p:stCondLst>
                              <p:cond delay="0"/>
                            </p:stCondLst>
                            <p:childTnLst>
                              <p:par>
                                <p:cTn id="218" presetID="10" presetClass="entr" presetSubtype="0" fill="hold" nodeType="clickEffect">
                                  <p:stCondLst>
                                    <p:cond delay="0"/>
                                  </p:stCondLst>
                                  <p:childTnLst>
                                    <p:set>
                                      <p:cBhvr>
                                        <p:cTn id="219" dur="1" fill="hold">
                                          <p:stCondLst>
                                            <p:cond delay="0"/>
                                          </p:stCondLst>
                                        </p:cTn>
                                        <p:tgtEl>
                                          <p:spTgt spid="99"/>
                                        </p:tgtEl>
                                        <p:attrNameLst>
                                          <p:attrName>style.visibility</p:attrName>
                                        </p:attrNameLst>
                                      </p:cBhvr>
                                      <p:to>
                                        <p:strVal val="visible"/>
                                      </p:to>
                                    </p:set>
                                    <p:animEffect transition="in" filter="fade">
                                      <p:cBhvr>
                                        <p:cTn id="22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P spid="3" grpId="0" build="p"/>
      <p:bldP spid="26" grpId="0" animBg="1"/>
      <p:bldP spid="35" grpId="0"/>
      <p:bldP spid="5" grpId="0" animBg="1"/>
      <p:bldP spid="6" grpId="0"/>
      <p:bldP spid="16" grpId="0" animBg="1"/>
      <p:bldP spid="17" grpId="0"/>
      <p:bldP spid="18" grpId="0"/>
      <p:bldP spid="21" grpId="0"/>
      <p:bldP spid="38" grpId="0" animBg="1"/>
      <p:bldP spid="47" grpId="0"/>
      <p:bldP spid="49" grpId="0"/>
      <p:bldP spid="50" grpId="0"/>
      <p:bldP spid="52" grpId="0"/>
      <p:bldP spid="54" grpId="0" animBg="1"/>
      <p:bldP spid="61" grpId="0"/>
      <p:bldP spid="62" grpId="0"/>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6AB53FA0-F897-1450-B1C3-A5E97EC366E5}"/>
              </a:ext>
            </a:extLst>
          </p:cNvPr>
          <p:cNvSpPr/>
          <p:nvPr/>
        </p:nvSpPr>
        <p:spPr>
          <a:xfrm flipH="1">
            <a:off x="330261" y="3515297"/>
            <a:ext cx="4621758" cy="2681766"/>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6" name="Rectangle 25">
            <a:extLst>
              <a:ext uri="{FF2B5EF4-FFF2-40B4-BE49-F238E27FC236}">
                <a16:creationId xmlns:a16="http://schemas.microsoft.com/office/drawing/2014/main" id="{4FFC25D3-5EF2-8585-7823-FB964B0B5A25}"/>
              </a:ext>
            </a:extLst>
          </p:cNvPr>
          <p:cNvSpPr/>
          <p:nvPr/>
        </p:nvSpPr>
        <p:spPr>
          <a:xfrm rot="-1800000">
            <a:off x="1956234" y="4184124"/>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7" name="Straight Arrow Connector 26">
            <a:extLst>
              <a:ext uri="{FF2B5EF4-FFF2-40B4-BE49-F238E27FC236}">
                <a16:creationId xmlns:a16="http://schemas.microsoft.com/office/drawing/2014/main" id="{FB207B99-DE96-1021-9C4E-6FCA34C4731D}"/>
              </a:ext>
            </a:extLst>
          </p:cNvPr>
          <p:cNvCxnSpPr>
            <a:cxnSpLocks/>
          </p:cNvCxnSpPr>
          <p:nvPr/>
        </p:nvCxnSpPr>
        <p:spPr>
          <a:xfrm rot="5400000">
            <a:off x="1742060" y="5266200"/>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3E01178-62A5-D0F8-468A-0FF331865398}"/>
                  </a:ext>
                </a:extLst>
              </p:cNvPr>
              <p:cNvSpPr txBox="1"/>
              <p:nvPr/>
            </p:nvSpPr>
            <p:spPr>
              <a:xfrm>
                <a:off x="1058973" y="3515297"/>
                <a:ext cx="809244" cy="4047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C000"/>
                              </a:solidFill>
                              <a:latin typeface="Cambria Math" panose="02040503050406030204" pitchFamily="18" charset="0"/>
                            </a:rPr>
                          </m:ctrlPr>
                        </m:accPr>
                        <m:e>
                          <m:r>
                            <a:rPr lang="en-US" b="0" i="1" smtClean="0">
                              <a:solidFill>
                                <a:srgbClr val="FFC000"/>
                              </a:solidFill>
                              <a:latin typeface="Cambria Math" panose="02040503050406030204" pitchFamily="18" charset="0"/>
                            </a:rPr>
                            <m:t>𝑁</m:t>
                          </m:r>
                        </m:e>
                      </m:acc>
                    </m:oMath>
                  </m:oMathPara>
                </a14:m>
                <a:endParaRPr lang="en-US" i="1" dirty="0">
                  <a:solidFill>
                    <a:srgbClr val="FF0000"/>
                  </a:solidFill>
                </a:endParaRPr>
              </a:p>
            </p:txBody>
          </p:sp>
        </mc:Choice>
        <mc:Fallback xmlns="">
          <p:sp>
            <p:nvSpPr>
              <p:cNvPr id="35" name="TextBox 34">
                <a:extLst>
                  <a:ext uri="{FF2B5EF4-FFF2-40B4-BE49-F238E27FC236}">
                    <a16:creationId xmlns:a16="http://schemas.microsoft.com/office/drawing/2014/main" id="{B3E01178-62A5-D0F8-468A-0FF331865398}"/>
                  </a:ext>
                </a:extLst>
              </p:cNvPr>
              <p:cNvSpPr txBox="1">
                <a:spLocks noRot="1" noChangeAspect="1" noMove="1" noResize="1" noEditPoints="1" noAdjustHandles="1" noChangeArrowheads="1" noChangeShapeType="1" noTextEdit="1"/>
              </p:cNvSpPr>
              <p:nvPr/>
            </p:nvSpPr>
            <p:spPr>
              <a:xfrm>
                <a:off x="1058973" y="3515297"/>
                <a:ext cx="809244" cy="404791"/>
              </a:xfrm>
              <a:prstGeom prst="rect">
                <a:avLst/>
              </a:prstGeom>
              <a:blipFill>
                <a:blip r:embed="rId3"/>
                <a:stretch>
                  <a:fillRect/>
                </a:stretch>
              </a:blipFill>
            </p:spPr>
            <p:txBody>
              <a:bodyPr/>
              <a:lstStyle/>
              <a:p>
                <a:r>
                  <a:rPr lang="en-150">
                    <a:noFill/>
                  </a:rPr>
                  <a:t> </a:t>
                </a:r>
              </a:p>
            </p:txBody>
          </p:sp>
        </mc:Fallback>
      </mc:AlternateContent>
      <p:sp>
        <p:nvSpPr>
          <p:cNvPr id="5" name="Partial Circle 4">
            <a:extLst>
              <a:ext uri="{FF2B5EF4-FFF2-40B4-BE49-F238E27FC236}">
                <a16:creationId xmlns:a16="http://schemas.microsoft.com/office/drawing/2014/main" id="{7F4EDFD7-1E6D-6F86-30AE-CBDCC886E8DE}"/>
              </a:ext>
            </a:extLst>
          </p:cNvPr>
          <p:cNvSpPr/>
          <p:nvPr/>
        </p:nvSpPr>
        <p:spPr>
          <a:xfrm>
            <a:off x="-192754" y="5657063"/>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6" name="Subtitle 2">
            <a:extLst>
              <a:ext uri="{FF2B5EF4-FFF2-40B4-BE49-F238E27FC236}">
                <a16:creationId xmlns:a16="http://schemas.microsoft.com/office/drawing/2014/main" id="{C255E540-2CA5-C92B-9BED-3AB0036EEDF9}"/>
              </a:ext>
            </a:extLst>
          </p:cNvPr>
          <p:cNvSpPr txBox="1">
            <a:spLocks/>
          </p:cNvSpPr>
          <p:nvPr/>
        </p:nvSpPr>
        <p:spPr>
          <a:xfrm>
            <a:off x="732442" y="5779337"/>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p:grpSp>
        <p:nvGrpSpPr>
          <p:cNvPr id="14" name="Group 13">
            <a:extLst>
              <a:ext uri="{FF2B5EF4-FFF2-40B4-BE49-F238E27FC236}">
                <a16:creationId xmlns:a16="http://schemas.microsoft.com/office/drawing/2014/main" id="{33DFE819-0B4B-1787-A42B-06AE7C66ED9C}"/>
              </a:ext>
            </a:extLst>
          </p:cNvPr>
          <p:cNvGrpSpPr/>
          <p:nvPr/>
        </p:nvGrpSpPr>
        <p:grpSpPr>
          <a:xfrm rot="19792178">
            <a:off x="260571" y="1633617"/>
            <a:ext cx="4156902" cy="5303480"/>
            <a:chOff x="3749174" y="2292793"/>
            <a:chExt cx="4156902" cy="5303480"/>
          </a:xfrm>
        </p:grpSpPr>
        <p:cxnSp>
          <p:nvCxnSpPr>
            <p:cNvPr id="8" name="Straight Arrow Connector 7">
              <a:extLst>
                <a:ext uri="{FF2B5EF4-FFF2-40B4-BE49-F238E27FC236}">
                  <a16:creationId xmlns:a16="http://schemas.microsoft.com/office/drawing/2014/main" id="{E3195345-FC4E-4800-44D3-3AB5F58D6604}"/>
                </a:ext>
              </a:extLst>
            </p:cNvPr>
            <p:cNvCxnSpPr>
              <a:cxnSpLocks/>
            </p:cNvCxnSpPr>
            <p:nvPr/>
          </p:nvCxnSpPr>
          <p:spPr>
            <a:xfrm rot="1807822" flipV="1">
              <a:off x="3749174" y="4075993"/>
              <a:ext cx="3878132" cy="2261903"/>
            </a:xfrm>
            <a:prstGeom prst="straightConnector1">
              <a:avLst/>
            </a:prstGeom>
            <a:ln w="50800">
              <a:solidFill>
                <a:schemeClr val="bg2">
                  <a:lumMod val="25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A729C5C-08EE-6A04-86CC-3C6CBEF112ED}"/>
                </a:ext>
              </a:extLst>
            </p:cNvPr>
            <p:cNvCxnSpPr>
              <a:cxnSpLocks/>
            </p:cNvCxnSpPr>
            <p:nvPr/>
          </p:nvCxnSpPr>
          <p:spPr>
            <a:xfrm rot="1807822" flipH="1" flipV="1">
              <a:off x="4507265" y="3031672"/>
              <a:ext cx="2573151" cy="4564601"/>
            </a:xfrm>
            <a:prstGeom prst="straightConnector1">
              <a:avLst/>
            </a:prstGeom>
            <a:ln w="50800">
              <a:solidFill>
                <a:schemeClr val="bg2">
                  <a:lumMod val="25000"/>
                </a:schemeClr>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D2EC7668-DA74-8258-4B6F-6D186F943A96}"/>
                </a:ext>
              </a:extLst>
            </p:cNvPr>
            <p:cNvGrpSpPr/>
            <p:nvPr/>
          </p:nvGrpSpPr>
          <p:grpSpPr>
            <a:xfrm>
              <a:off x="7681076" y="4849214"/>
              <a:ext cx="225000" cy="168480"/>
              <a:chOff x="8056915" y="4815949"/>
              <a:chExt cx="225000" cy="168480"/>
            </a:xfrm>
          </p:grpSpPr>
          <mc:AlternateContent xmlns:mc="http://schemas.openxmlformats.org/markup-compatibility/2006" xmlns:p14="http://schemas.microsoft.com/office/powerpoint/2010/main">
            <mc:Choice Requires="p14">
              <p:contentPart p14:bwMode="auto" r:id="rId4">
                <p14:nvContentPartPr>
                  <p14:cNvPr id="11" name="Ink 10">
                    <a:extLst>
                      <a:ext uri="{FF2B5EF4-FFF2-40B4-BE49-F238E27FC236}">
                        <a16:creationId xmlns:a16="http://schemas.microsoft.com/office/drawing/2014/main" id="{FAD94843-3053-60FC-1F2F-206BF32AC532}"/>
                      </a:ext>
                    </a:extLst>
                  </p14:cNvPr>
                  <p14:cNvContentPartPr/>
                  <p14:nvPr/>
                </p14:nvContentPartPr>
                <p14:xfrm>
                  <a:off x="8085848" y="4840462"/>
                  <a:ext cx="173160" cy="104760"/>
                </p14:xfrm>
              </p:contentPart>
            </mc:Choice>
            <mc:Fallback xmlns="">
              <p:pic>
                <p:nvPicPr>
                  <p:cNvPr id="11" name="Ink 10">
                    <a:extLst>
                      <a:ext uri="{FF2B5EF4-FFF2-40B4-BE49-F238E27FC236}">
                        <a16:creationId xmlns:a16="http://schemas.microsoft.com/office/drawing/2014/main" id="{FAD94843-3053-60FC-1F2F-206BF32AC532}"/>
                      </a:ext>
                    </a:extLst>
                  </p:cNvPr>
                  <p:cNvPicPr/>
                  <p:nvPr/>
                </p:nvPicPr>
                <p:blipFill>
                  <a:blip r:embed="rId5"/>
                  <a:stretch>
                    <a:fillRect/>
                  </a:stretch>
                </p:blipFill>
                <p:spPr>
                  <a:xfrm>
                    <a:off x="8067848" y="4822462"/>
                    <a:ext cx="2088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8C4131CF-CEB9-FB82-8D32-99DFE69EB71A}"/>
                      </a:ext>
                    </a:extLst>
                  </p14:cNvPr>
                  <p14:cNvContentPartPr/>
                  <p14:nvPr/>
                </p14:nvContentPartPr>
                <p14:xfrm>
                  <a:off x="8056915" y="4815949"/>
                  <a:ext cx="225000" cy="168480"/>
                </p14:xfrm>
              </p:contentPart>
            </mc:Choice>
            <mc:Fallback xmlns="">
              <p:pic>
                <p:nvPicPr>
                  <p:cNvPr id="12" name="Ink 11">
                    <a:extLst>
                      <a:ext uri="{FF2B5EF4-FFF2-40B4-BE49-F238E27FC236}">
                        <a16:creationId xmlns:a16="http://schemas.microsoft.com/office/drawing/2014/main" id="{8C4131CF-CEB9-FB82-8D32-99DFE69EB71A}"/>
                      </a:ext>
                    </a:extLst>
                  </p:cNvPr>
                  <p:cNvPicPr/>
                  <p:nvPr/>
                </p:nvPicPr>
                <p:blipFill>
                  <a:blip r:embed="rId7"/>
                  <a:stretch>
                    <a:fillRect/>
                  </a:stretch>
                </p:blipFill>
                <p:spPr>
                  <a:xfrm>
                    <a:off x="8038915" y="4797987"/>
                    <a:ext cx="260640" cy="204044"/>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E5C6C9AD-0436-ECD1-79CE-2A1431591876}"/>
                    </a:ext>
                  </a:extLst>
                </p14:cNvPr>
                <p14:cNvContentPartPr/>
                <p14:nvPr/>
              </p14:nvContentPartPr>
              <p14:xfrm>
                <a:off x="5440141" y="2292793"/>
                <a:ext cx="298440" cy="344160"/>
              </p14:xfrm>
            </p:contentPart>
          </mc:Choice>
          <mc:Fallback xmlns="">
            <p:pic>
              <p:nvPicPr>
                <p:cNvPr id="13" name="Ink 12">
                  <a:extLst>
                    <a:ext uri="{FF2B5EF4-FFF2-40B4-BE49-F238E27FC236}">
                      <a16:creationId xmlns:a16="http://schemas.microsoft.com/office/drawing/2014/main" id="{E5C6C9AD-0436-ECD1-79CE-2A1431591876}"/>
                    </a:ext>
                  </a:extLst>
                </p:cNvPr>
                <p:cNvPicPr/>
                <p:nvPr/>
              </p:nvPicPr>
              <p:blipFill>
                <a:blip r:embed="rId9"/>
                <a:stretch>
                  <a:fillRect/>
                </a:stretch>
              </p:blipFill>
              <p:spPr>
                <a:xfrm>
                  <a:off x="5422141" y="2274793"/>
                  <a:ext cx="334080" cy="379800"/>
                </a:xfrm>
                <a:prstGeom prst="rect">
                  <a:avLst/>
                </a:prstGeom>
              </p:spPr>
            </p:pic>
          </mc:Fallback>
        </mc:AlternateContent>
      </p:grpSp>
      <p:cxnSp>
        <p:nvCxnSpPr>
          <p:cNvPr id="19" name="Straight Arrow Connector 18">
            <a:extLst>
              <a:ext uri="{FF2B5EF4-FFF2-40B4-BE49-F238E27FC236}">
                <a16:creationId xmlns:a16="http://schemas.microsoft.com/office/drawing/2014/main" id="{78216FDF-6983-8358-0F42-2B5011E35C89}"/>
              </a:ext>
            </a:extLst>
          </p:cNvPr>
          <p:cNvCxnSpPr>
            <a:cxnSpLocks/>
          </p:cNvCxnSpPr>
          <p:nvPr/>
        </p:nvCxnSpPr>
        <p:spPr>
          <a:xfrm flipV="1">
            <a:off x="2456044" y="5604147"/>
            <a:ext cx="598480" cy="349613"/>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1275CBB-77FB-6065-4DCE-C9D1E8C3FD78}"/>
              </a:ext>
            </a:extLst>
          </p:cNvPr>
          <p:cNvCxnSpPr>
            <a:cxnSpLocks/>
          </p:cNvCxnSpPr>
          <p:nvPr/>
        </p:nvCxnSpPr>
        <p:spPr>
          <a:xfrm flipH="1" flipV="1">
            <a:off x="1823240" y="4860136"/>
            <a:ext cx="638819" cy="1115258"/>
          </a:xfrm>
          <a:prstGeom prst="straightConnector1">
            <a:avLst/>
          </a:prstGeom>
          <a:ln w="50800">
            <a:solidFill>
              <a:schemeClr val="bg2">
                <a:lumMod val="75000"/>
              </a:schemeClr>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FF29BAF-C58B-1192-D138-0B41E633E424}"/>
              </a:ext>
            </a:extLst>
          </p:cNvPr>
          <p:cNvCxnSpPr>
            <a:cxnSpLocks/>
          </p:cNvCxnSpPr>
          <p:nvPr/>
        </p:nvCxnSpPr>
        <p:spPr>
          <a:xfrm flipH="1">
            <a:off x="1784571" y="4536189"/>
            <a:ext cx="656566" cy="378005"/>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840CFD8-EDC6-402B-FE58-32AC8A3E20EA}"/>
              </a:ext>
            </a:extLst>
          </p:cNvPr>
          <p:cNvCxnSpPr>
            <a:cxnSpLocks/>
          </p:cNvCxnSpPr>
          <p:nvPr/>
        </p:nvCxnSpPr>
        <p:spPr>
          <a:xfrm flipH="1" flipV="1">
            <a:off x="1863490" y="3464885"/>
            <a:ext cx="590400" cy="108000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6" name="Partial Circle 15">
            <a:extLst>
              <a:ext uri="{FF2B5EF4-FFF2-40B4-BE49-F238E27FC236}">
                <a16:creationId xmlns:a16="http://schemas.microsoft.com/office/drawing/2014/main" id="{BA651B6F-9E8F-C53B-238D-9910B8FEA185}"/>
              </a:ext>
            </a:extLst>
          </p:cNvPr>
          <p:cNvSpPr/>
          <p:nvPr/>
        </p:nvSpPr>
        <p:spPr>
          <a:xfrm rot="5400000">
            <a:off x="1963603" y="4156122"/>
            <a:ext cx="1080000" cy="1080000"/>
          </a:xfrm>
          <a:prstGeom prst="pie">
            <a:avLst>
              <a:gd name="adj1" fmla="val 19748114"/>
              <a:gd name="adj2" fmla="val 18029"/>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solidFill>
                <a:schemeClr val="tx1"/>
              </a:solidFill>
            </a:endParaRPr>
          </a:p>
        </p:txBody>
      </p:sp>
      <p:sp>
        <p:nvSpPr>
          <p:cNvPr id="17" name="Subtitle 2">
            <a:extLst>
              <a:ext uri="{FF2B5EF4-FFF2-40B4-BE49-F238E27FC236}">
                <a16:creationId xmlns:a16="http://schemas.microsoft.com/office/drawing/2014/main" id="{9B63258A-1AF2-1245-A853-A047365108B5}"/>
              </a:ext>
            </a:extLst>
          </p:cNvPr>
          <p:cNvSpPr txBox="1">
            <a:spLocks/>
          </p:cNvSpPr>
          <p:nvPr/>
        </p:nvSpPr>
        <p:spPr>
          <a:xfrm>
            <a:off x="2324618" y="5196578"/>
            <a:ext cx="79984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a:t>
            </a:r>
            <a:endParaRPr lang="en-US" dirty="0">
              <a:solidFill>
                <a:schemeClr val="bg1"/>
              </a:solidFill>
              <a:sym typeface="Wingdings" panose="05000000000000000000" pitchFamily="2" charset="2"/>
            </a:endParaRP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A641250-C0FC-521A-F934-F97DA0A1E7F8}"/>
                  </a:ext>
                </a:extLst>
              </p:cNvPr>
              <p:cNvSpPr txBox="1"/>
              <p:nvPr/>
            </p:nvSpPr>
            <p:spPr>
              <a:xfrm>
                <a:off x="2941211" y="5184918"/>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2060"/>
                              </a:solidFill>
                              <a:latin typeface="Cambria Math" panose="02040503050406030204" pitchFamily="18" charset="0"/>
                            </a:rPr>
                          </m:ctrlPr>
                        </m:accPr>
                        <m:e>
                          <m:r>
                            <a:rPr lang="en-US" b="0" i="1" smtClean="0">
                              <a:solidFill>
                                <a:srgbClr val="002060"/>
                              </a:solidFill>
                              <a:latin typeface="Cambria Math" panose="02040503050406030204" pitchFamily="18" charset="0"/>
                            </a:rPr>
                            <m:t>𝑤</m:t>
                          </m:r>
                        </m:e>
                      </m:acc>
                      <m:r>
                        <m:rPr>
                          <m:sty m:val="p"/>
                        </m:rPr>
                        <a:rPr lang="en-US" b="0" i="0" baseline="-25000" smtClean="0">
                          <a:solidFill>
                            <a:srgbClr val="002060"/>
                          </a:solidFill>
                          <a:latin typeface="Cambria Math" panose="02040503050406030204" pitchFamily="18" charset="0"/>
                        </a:rPr>
                        <m:t>Ay</m:t>
                      </m:r>
                    </m:oMath>
                  </m:oMathPara>
                </a14:m>
                <a:endParaRPr lang="en-US" i="1" baseline="-25000" dirty="0">
                  <a:solidFill>
                    <a:srgbClr val="FF0000"/>
                  </a:solidFill>
                </a:endParaRPr>
              </a:p>
            </p:txBody>
          </p:sp>
        </mc:Choice>
        <mc:Fallback xmlns="">
          <p:sp>
            <p:nvSpPr>
              <p:cNvPr id="18" name="TextBox 17">
                <a:extLst>
                  <a:ext uri="{FF2B5EF4-FFF2-40B4-BE49-F238E27FC236}">
                    <a16:creationId xmlns:a16="http://schemas.microsoft.com/office/drawing/2014/main" id="{AA641250-C0FC-521A-F934-F97DA0A1E7F8}"/>
                  </a:ext>
                </a:extLst>
              </p:cNvPr>
              <p:cNvSpPr txBox="1">
                <a:spLocks noRot="1" noChangeAspect="1" noMove="1" noResize="1" noEditPoints="1" noAdjustHandles="1" noChangeArrowheads="1" noChangeShapeType="1" noTextEdit="1"/>
              </p:cNvSpPr>
              <p:nvPr/>
            </p:nvSpPr>
            <p:spPr>
              <a:xfrm>
                <a:off x="2941211" y="5184918"/>
                <a:ext cx="809244" cy="369332"/>
              </a:xfrm>
              <a:prstGeom prst="rect">
                <a:avLst/>
              </a:prstGeom>
              <a:blipFill>
                <a:blip r:embed="rId10"/>
                <a:stretch>
                  <a:fillRect b="-13333"/>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FDDFF98-C6A0-6AE4-63E1-6B80F3937F92}"/>
                  </a:ext>
                </a:extLst>
              </p:cNvPr>
              <p:cNvSpPr txBox="1"/>
              <p:nvPr/>
            </p:nvSpPr>
            <p:spPr>
              <a:xfrm>
                <a:off x="1152824" y="4511456"/>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𝑤</m:t>
                          </m:r>
                        </m:e>
                      </m:acc>
                      <m:r>
                        <a:rPr lang="en-US" b="0" i="1" baseline="-25000" smtClean="0">
                          <a:solidFill>
                            <a:srgbClr val="00B050"/>
                          </a:solidFill>
                          <a:latin typeface="Cambria Math" panose="02040503050406030204" pitchFamily="18" charset="0"/>
                        </a:rPr>
                        <m:t>𝐴𝑥</m:t>
                      </m:r>
                    </m:oMath>
                  </m:oMathPara>
                </a14:m>
                <a:endParaRPr lang="en-US" i="1" baseline="-25000" dirty="0">
                  <a:solidFill>
                    <a:srgbClr val="FF0000"/>
                  </a:solidFill>
                </a:endParaRPr>
              </a:p>
            </p:txBody>
          </p:sp>
        </mc:Choice>
        <mc:Fallback xmlns="">
          <p:sp>
            <p:nvSpPr>
              <p:cNvPr id="21" name="TextBox 20">
                <a:extLst>
                  <a:ext uri="{FF2B5EF4-FFF2-40B4-BE49-F238E27FC236}">
                    <a16:creationId xmlns:a16="http://schemas.microsoft.com/office/drawing/2014/main" id="{BFDDFF98-C6A0-6AE4-63E1-6B80F3937F92}"/>
                  </a:ext>
                </a:extLst>
              </p:cNvPr>
              <p:cNvSpPr txBox="1">
                <a:spLocks noRot="1" noChangeAspect="1" noMove="1" noResize="1" noEditPoints="1" noAdjustHandles="1" noChangeArrowheads="1" noChangeShapeType="1" noTextEdit="1"/>
              </p:cNvSpPr>
              <p:nvPr/>
            </p:nvSpPr>
            <p:spPr>
              <a:xfrm>
                <a:off x="1152824" y="4511456"/>
                <a:ext cx="809244" cy="369332"/>
              </a:xfrm>
              <a:prstGeom prst="rect">
                <a:avLst/>
              </a:prstGeom>
              <a:blipFill>
                <a:blip r:embed="rId11"/>
                <a:stretch>
                  <a:fillRect/>
                </a:stretch>
              </a:blipFill>
            </p:spPr>
            <p:txBody>
              <a:bodyPr/>
              <a:lstStyle/>
              <a:p>
                <a:r>
                  <a:rPr lang="en-150">
                    <a:noFill/>
                  </a:rPr>
                  <a:t> </a:t>
                </a:r>
              </a:p>
            </p:txBody>
          </p:sp>
        </mc:Fallback>
      </mc:AlternateContent>
      <p:grpSp>
        <p:nvGrpSpPr>
          <p:cNvPr id="32" name="Group 31">
            <a:extLst>
              <a:ext uri="{FF2B5EF4-FFF2-40B4-BE49-F238E27FC236}">
                <a16:creationId xmlns:a16="http://schemas.microsoft.com/office/drawing/2014/main" id="{548DB8B7-1DCC-70AF-1F25-93F82B6CD3F2}"/>
              </a:ext>
            </a:extLst>
          </p:cNvPr>
          <p:cNvGrpSpPr/>
          <p:nvPr/>
        </p:nvGrpSpPr>
        <p:grpSpPr>
          <a:xfrm rot="5650837">
            <a:off x="4722463" y="3125334"/>
            <a:ext cx="981881" cy="612000"/>
            <a:chOff x="4434956" y="2777186"/>
            <a:chExt cx="981881" cy="612000"/>
          </a:xfrm>
        </p:grpSpPr>
        <p:sp>
          <p:nvSpPr>
            <p:cNvPr id="22" name="Oval 21">
              <a:extLst>
                <a:ext uri="{FF2B5EF4-FFF2-40B4-BE49-F238E27FC236}">
                  <a16:creationId xmlns:a16="http://schemas.microsoft.com/office/drawing/2014/main" id="{77E33F5E-EBF7-166A-AD77-9EBF1D119803}"/>
                </a:ext>
              </a:extLst>
            </p:cNvPr>
            <p:cNvSpPr/>
            <p:nvPr/>
          </p:nvSpPr>
          <p:spPr>
            <a:xfrm>
              <a:off x="4434956" y="2777186"/>
              <a:ext cx="612000" cy="612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4" name="Rectangle: Diagonal Corners Snipped 23">
              <a:extLst>
                <a:ext uri="{FF2B5EF4-FFF2-40B4-BE49-F238E27FC236}">
                  <a16:creationId xmlns:a16="http://schemas.microsoft.com/office/drawing/2014/main" id="{4ABCF802-A3CE-0EC4-B996-D82F897190C0}"/>
                </a:ext>
              </a:extLst>
            </p:cNvPr>
            <p:cNvSpPr/>
            <p:nvPr/>
          </p:nvSpPr>
          <p:spPr>
            <a:xfrm rot="2009342">
              <a:off x="4550227" y="3156795"/>
              <a:ext cx="866610" cy="183028"/>
            </a:xfrm>
            <a:prstGeom prst="snip2DiagRect">
              <a:avLst>
                <a:gd name="adj1" fmla="val 0"/>
                <a:gd name="adj2" fmla="val 50000"/>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0" name="Oval 29">
              <a:extLst>
                <a:ext uri="{FF2B5EF4-FFF2-40B4-BE49-F238E27FC236}">
                  <a16:creationId xmlns:a16="http://schemas.microsoft.com/office/drawing/2014/main" id="{7162713E-80DB-06E4-C502-154DCFA8F8DD}"/>
                </a:ext>
              </a:extLst>
            </p:cNvPr>
            <p:cNvSpPr/>
            <p:nvPr/>
          </p:nvSpPr>
          <p:spPr>
            <a:xfrm>
              <a:off x="4696717" y="3030159"/>
              <a:ext cx="108000" cy="108000"/>
            </a:xfrm>
            <a:prstGeom prst="ellipse">
              <a:avLst/>
            </a:prstGeom>
            <a:solidFill>
              <a:schemeClr val="bg2">
                <a:lumMod val="2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sp>
        <p:nvSpPr>
          <p:cNvPr id="38" name="Rectangle 37">
            <a:extLst>
              <a:ext uri="{FF2B5EF4-FFF2-40B4-BE49-F238E27FC236}">
                <a16:creationId xmlns:a16="http://schemas.microsoft.com/office/drawing/2014/main" id="{0AEAFE2B-E3C8-A042-A83E-748E0D2C7857}"/>
              </a:ext>
            </a:extLst>
          </p:cNvPr>
          <p:cNvSpPr/>
          <p:nvPr/>
        </p:nvSpPr>
        <p:spPr>
          <a:xfrm rot="16200000">
            <a:off x="5072288" y="4088516"/>
            <a:ext cx="929655" cy="745765"/>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40" name="Straight Connector 39">
            <a:extLst>
              <a:ext uri="{FF2B5EF4-FFF2-40B4-BE49-F238E27FC236}">
                <a16:creationId xmlns:a16="http://schemas.microsoft.com/office/drawing/2014/main" id="{9D0E82D3-DE7B-874D-7346-D4A5BF828440}"/>
              </a:ext>
            </a:extLst>
          </p:cNvPr>
          <p:cNvCxnSpPr>
            <a:cxnSpLocks/>
            <a:stCxn id="22" idx="0"/>
            <a:endCxn id="38" idx="3"/>
          </p:cNvCxnSpPr>
          <p:nvPr/>
        </p:nvCxnSpPr>
        <p:spPr>
          <a:xfrm>
            <a:off x="5532072" y="3269194"/>
            <a:ext cx="5044" cy="72737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3F7D053-F9C2-750F-5B8A-5D0DA7D4E06B}"/>
              </a:ext>
            </a:extLst>
          </p:cNvPr>
          <p:cNvCxnSpPr>
            <a:cxnSpLocks/>
            <a:stCxn id="22" idx="3"/>
          </p:cNvCxnSpPr>
          <p:nvPr/>
        </p:nvCxnSpPr>
        <p:spPr>
          <a:xfrm flipH="1">
            <a:off x="2823670" y="3015313"/>
            <a:ext cx="2203191" cy="1270735"/>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73023F3-4BC5-E222-319B-5F8AEB7499F8}"/>
              </a:ext>
            </a:extLst>
          </p:cNvPr>
          <p:cNvSpPr txBox="1"/>
          <p:nvPr/>
        </p:nvSpPr>
        <p:spPr>
          <a:xfrm>
            <a:off x="2374168" y="3647122"/>
            <a:ext cx="438150" cy="369332"/>
          </a:xfrm>
          <a:prstGeom prst="rect">
            <a:avLst/>
          </a:prstGeom>
          <a:noFill/>
        </p:spPr>
        <p:txBody>
          <a:bodyPr wrap="square">
            <a:spAutoFit/>
          </a:bodyPr>
          <a:lstStyle/>
          <a:p>
            <a:r>
              <a:rPr lang="el-GR" dirty="0">
                <a:solidFill>
                  <a:schemeClr val="bg1"/>
                </a:solidFill>
              </a:rPr>
              <a:t>Α</a:t>
            </a:r>
            <a:endParaRPr lang="en-150" dirty="0"/>
          </a:p>
        </p:txBody>
      </p:sp>
      <p:cxnSp>
        <p:nvCxnSpPr>
          <p:cNvPr id="48" name="Straight Arrow Connector 47">
            <a:extLst>
              <a:ext uri="{FF2B5EF4-FFF2-40B4-BE49-F238E27FC236}">
                <a16:creationId xmlns:a16="http://schemas.microsoft.com/office/drawing/2014/main" id="{32FB6F18-6192-2A40-ECD8-7BF8CAC74823}"/>
              </a:ext>
            </a:extLst>
          </p:cNvPr>
          <p:cNvCxnSpPr>
            <a:cxnSpLocks/>
          </p:cNvCxnSpPr>
          <p:nvPr/>
        </p:nvCxnSpPr>
        <p:spPr>
          <a:xfrm flipV="1">
            <a:off x="2835006" y="4083550"/>
            <a:ext cx="361554" cy="221607"/>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7D920A8A-2032-05B0-577D-D40690986F23}"/>
                  </a:ext>
                </a:extLst>
              </p:cNvPr>
              <p:cNvSpPr txBox="1"/>
              <p:nvPr/>
            </p:nvSpPr>
            <p:spPr>
              <a:xfrm>
                <a:off x="2863920" y="3514504"/>
                <a:ext cx="563320"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BA</m:t>
                        </m:r>
                      </m:sub>
                    </m:sSub>
                  </m:oMath>
                </a14:m>
                <a:r>
                  <a:rPr lang="en-US" dirty="0">
                    <a:solidFill>
                      <a:schemeClr val="bg1"/>
                    </a:solidFill>
                  </a:rPr>
                  <a:t> </a:t>
                </a:r>
              </a:p>
            </p:txBody>
          </p:sp>
        </mc:Choice>
        <mc:Fallback xmlns="">
          <p:sp>
            <p:nvSpPr>
              <p:cNvPr id="49" name="TextBox 48">
                <a:extLst>
                  <a:ext uri="{FF2B5EF4-FFF2-40B4-BE49-F238E27FC236}">
                    <a16:creationId xmlns:a16="http://schemas.microsoft.com/office/drawing/2014/main" id="{7D920A8A-2032-05B0-577D-D40690986F23}"/>
                  </a:ext>
                </a:extLst>
              </p:cNvPr>
              <p:cNvSpPr txBox="1">
                <a:spLocks noRot="1" noChangeAspect="1" noMove="1" noResize="1" noEditPoints="1" noAdjustHandles="1" noChangeArrowheads="1" noChangeShapeType="1" noTextEdit="1"/>
              </p:cNvSpPr>
              <p:nvPr/>
            </p:nvSpPr>
            <p:spPr>
              <a:xfrm>
                <a:off x="2863920" y="3514504"/>
                <a:ext cx="563320" cy="402931"/>
              </a:xfrm>
              <a:prstGeom prst="rect">
                <a:avLst/>
              </a:prstGeom>
              <a:blipFill>
                <a:blip r:embed="rId12"/>
                <a:stretch>
                  <a:fillRect/>
                </a:stretch>
              </a:blipFill>
            </p:spPr>
            <p:txBody>
              <a:bodyPr/>
              <a:lstStyle/>
              <a:p>
                <a:r>
                  <a:rPr lang="en-150">
                    <a:noFill/>
                  </a:rPr>
                  <a:t> </a:t>
                </a:r>
              </a:p>
            </p:txBody>
          </p:sp>
        </mc:Fallback>
      </mc:AlternateContent>
      <p:sp>
        <p:nvSpPr>
          <p:cNvPr id="50" name="TextBox 49">
            <a:extLst>
              <a:ext uri="{FF2B5EF4-FFF2-40B4-BE49-F238E27FC236}">
                <a16:creationId xmlns:a16="http://schemas.microsoft.com/office/drawing/2014/main" id="{7A7DD050-C367-9E11-C611-2E73B1863935}"/>
              </a:ext>
            </a:extLst>
          </p:cNvPr>
          <p:cNvSpPr txBox="1"/>
          <p:nvPr/>
        </p:nvSpPr>
        <p:spPr>
          <a:xfrm>
            <a:off x="5952320" y="3875686"/>
            <a:ext cx="438150" cy="369332"/>
          </a:xfrm>
          <a:prstGeom prst="rect">
            <a:avLst/>
          </a:prstGeom>
          <a:noFill/>
        </p:spPr>
        <p:txBody>
          <a:bodyPr wrap="square">
            <a:spAutoFit/>
          </a:bodyPr>
          <a:lstStyle/>
          <a:p>
            <a:r>
              <a:rPr lang="el-GR" dirty="0">
                <a:solidFill>
                  <a:schemeClr val="bg1"/>
                </a:solidFill>
              </a:rPr>
              <a:t>Β</a:t>
            </a:r>
            <a:endParaRPr lang="en-150" dirty="0"/>
          </a:p>
        </p:txBody>
      </p:sp>
      <p:cxnSp>
        <p:nvCxnSpPr>
          <p:cNvPr id="51" name="Straight Arrow Connector 50">
            <a:extLst>
              <a:ext uri="{FF2B5EF4-FFF2-40B4-BE49-F238E27FC236}">
                <a16:creationId xmlns:a16="http://schemas.microsoft.com/office/drawing/2014/main" id="{92E62651-A038-69BE-0AFC-DF386EB8AEEE}"/>
              </a:ext>
            </a:extLst>
          </p:cNvPr>
          <p:cNvCxnSpPr>
            <a:cxnSpLocks/>
          </p:cNvCxnSpPr>
          <p:nvPr/>
        </p:nvCxnSpPr>
        <p:spPr>
          <a:xfrm rot="16200000">
            <a:off x="5358545" y="3816570"/>
            <a:ext cx="360000" cy="0"/>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75566683-1DDA-1504-010D-4933F1FCE906}"/>
                  </a:ext>
                </a:extLst>
              </p:cNvPr>
              <p:cNvSpPr txBox="1"/>
              <p:nvPr/>
            </p:nvSpPr>
            <p:spPr>
              <a:xfrm>
                <a:off x="5730176" y="3453092"/>
                <a:ext cx="624302" cy="402931"/>
              </a:xfrm>
              <a:prstGeom prst="rect">
                <a:avLst/>
              </a:prstGeom>
              <a:noFill/>
            </p:spPr>
            <p:txBody>
              <a:bodyPr wrap="square">
                <a:spAutoFit/>
              </a:bodyPr>
              <a:lstStyle/>
              <a:p>
                <a14:m>
                  <m:oMath xmlns:m="http://schemas.openxmlformats.org/officeDocument/2006/math">
                    <m:sSub>
                      <m:sSubPr>
                        <m:ctrlPr>
                          <a:rPr lang="en-US" b="0" i="1" smtClean="0">
                            <a:solidFill>
                              <a:schemeClr val="bg1"/>
                            </a:solidFill>
                            <a:latin typeface="Cambria Math" panose="02040503050406030204" pitchFamily="18" charset="0"/>
                          </a:rPr>
                        </m:ctrlPr>
                      </m:sSubPr>
                      <m:e>
                        <m:acc>
                          <m:accPr>
                            <m:chr m:val="⃗"/>
                            <m:ctrlPr>
                              <a:rPr lang="en-US"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𝑇</m:t>
                            </m:r>
                          </m:e>
                        </m:acc>
                      </m:e>
                      <m:sub>
                        <m:r>
                          <m:rPr>
                            <m:sty m:val="p"/>
                          </m:rPr>
                          <a:rPr lang="en-US" b="0" i="0" smtClean="0">
                            <a:solidFill>
                              <a:schemeClr val="bg1"/>
                            </a:solidFill>
                            <a:latin typeface="Cambria Math" panose="02040503050406030204" pitchFamily="18" charset="0"/>
                          </a:rPr>
                          <m:t>AB</m:t>
                        </m:r>
                      </m:sub>
                    </m:sSub>
                  </m:oMath>
                </a14:m>
                <a:r>
                  <a:rPr lang="en-US" dirty="0">
                    <a:solidFill>
                      <a:schemeClr val="bg1"/>
                    </a:solidFill>
                  </a:rPr>
                  <a:t> </a:t>
                </a:r>
              </a:p>
            </p:txBody>
          </p:sp>
        </mc:Choice>
        <mc:Fallback xmlns="">
          <p:sp>
            <p:nvSpPr>
              <p:cNvPr id="52" name="TextBox 51">
                <a:extLst>
                  <a:ext uri="{FF2B5EF4-FFF2-40B4-BE49-F238E27FC236}">
                    <a16:creationId xmlns:a16="http://schemas.microsoft.com/office/drawing/2014/main" id="{75566683-1DDA-1504-010D-4933F1FCE906}"/>
                  </a:ext>
                </a:extLst>
              </p:cNvPr>
              <p:cNvSpPr txBox="1">
                <a:spLocks noRot="1" noChangeAspect="1" noMove="1" noResize="1" noEditPoints="1" noAdjustHandles="1" noChangeArrowheads="1" noChangeShapeType="1" noTextEdit="1"/>
              </p:cNvSpPr>
              <p:nvPr/>
            </p:nvSpPr>
            <p:spPr>
              <a:xfrm>
                <a:off x="5730176" y="3453092"/>
                <a:ext cx="624302" cy="402931"/>
              </a:xfrm>
              <a:prstGeom prst="rect">
                <a:avLst/>
              </a:prstGeom>
              <a:blipFill>
                <a:blip r:embed="rId13"/>
                <a:stretch>
                  <a:fillRect/>
                </a:stretch>
              </a:blipFill>
            </p:spPr>
            <p:txBody>
              <a:bodyPr/>
              <a:lstStyle/>
              <a:p>
                <a:r>
                  <a:rPr lang="en-150">
                    <a:noFill/>
                  </a:rPr>
                  <a:t> </a:t>
                </a:r>
              </a:p>
            </p:txBody>
          </p:sp>
        </mc:Fallback>
      </mc:AlternateContent>
      <p:cxnSp>
        <p:nvCxnSpPr>
          <p:cNvPr id="25" name="Straight Arrow Connector 24">
            <a:extLst>
              <a:ext uri="{FF2B5EF4-FFF2-40B4-BE49-F238E27FC236}">
                <a16:creationId xmlns:a16="http://schemas.microsoft.com/office/drawing/2014/main" id="{0449E5A4-B12B-EFD9-CD1C-0D3B8EDF1F83}"/>
              </a:ext>
            </a:extLst>
          </p:cNvPr>
          <p:cNvCxnSpPr>
            <a:cxnSpLocks/>
          </p:cNvCxnSpPr>
          <p:nvPr/>
        </p:nvCxnSpPr>
        <p:spPr>
          <a:xfrm>
            <a:off x="2464111" y="4547910"/>
            <a:ext cx="588621" cy="1080000"/>
          </a:xfrm>
          <a:prstGeom prst="straightConnector1">
            <a:avLst/>
          </a:prstGeom>
          <a:ln w="635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644ECFD7-5780-35B3-0AEE-4D69FE2B2198}"/>
              </a:ext>
            </a:extLst>
          </p:cNvPr>
          <p:cNvSpPr/>
          <p:nvPr/>
        </p:nvSpPr>
        <p:spPr>
          <a:xfrm>
            <a:off x="2368913" y="44594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0" name="Straight Arrow Connector 59">
            <a:extLst>
              <a:ext uri="{FF2B5EF4-FFF2-40B4-BE49-F238E27FC236}">
                <a16:creationId xmlns:a16="http://schemas.microsoft.com/office/drawing/2014/main" id="{35B56884-05C3-C473-C570-5754DF0224CB}"/>
              </a:ext>
            </a:extLst>
          </p:cNvPr>
          <p:cNvCxnSpPr>
            <a:cxnSpLocks/>
          </p:cNvCxnSpPr>
          <p:nvPr/>
        </p:nvCxnSpPr>
        <p:spPr>
          <a:xfrm rot="5400000">
            <a:off x="4804300" y="5196578"/>
            <a:ext cx="14400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C8284FD-5D63-A7CB-8304-9A17188F2D58}"/>
              </a:ext>
            </a:extLst>
          </p:cNvPr>
          <p:cNvSpPr/>
          <p:nvPr/>
        </p:nvSpPr>
        <p:spPr>
          <a:xfrm>
            <a:off x="5452300" y="4390060"/>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363AB1D4-EE77-7C72-1130-29789DA6159E}"/>
                  </a:ext>
                </a:extLst>
              </p:cNvPr>
              <p:cNvSpPr txBox="1"/>
              <p:nvPr/>
            </p:nvSpPr>
            <p:spPr>
              <a:xfrm>
                <a:off x="5570513" y="5713231"/>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r>
                        <m:rPr>
                          <m:sty m:val="p"/>
                        </m:rPr>
                        <a:rPr lang="el-GR" b="0" i="0" baseline="-25000" smtClean="0">
                          <a:solidFill>
                            <a:srgbClr val="FF0000"/>
                          </a:solidFill>
                          <a:latin typeface="Cambria Math" panose="02040503050406030204" pitchFamily="18" charset="0"/>
                        </a:rPr>
                        <m:t>Β</m:t>
                      </m:r>
                    </m:oMath>
                  </m:oMathPara>
                </a14:m>
                <a:endParaRPr lang="en-US" i="1" baseline="-25000" dirty="0">
                  <a:solidFill>
                    <a:srgbClr val="FF0000"/>
                  </a:solidFill>
                </a:endParaRPr>
              </a:p>
            </p:txBody>
          </p:sp>
        </mc:Choice>
        <mc:Fallback xmlns="">
          <p:sp>
            <p:nvSpPr>
              <p:cNvPr id="61" name="TextBox 60">
                <a:extLst>
                  <a:ext uri="{FF2B5EF4-FFF2-40B4-BE49-F238E27FC236}">
                    <a16:creationId xmlns:a16="http://schemas.microsoft.com/office/drawing/2014/main" id="{363AB1D4-EE77-7C72-1130-29789DA6159E}"/>
                  </a:ext>
                </a:extLst>
              </p:cNvPr>
              <p:cNvSpPr txBox="1">
                <a:spLocks noRot="1" noChangeAspect="1" noMove="1" noResize="1" noEditPoints="1" noAdjustHandles="1" noChangeArrowheads="1" noChangeShapeType="1" noTextEdit="1"/>
              </p:cNvSpPr>
              <p:nvPr/>
            </p:nvSpPr>
            <p:spPr>
              <a:xfrm>
                <a:off x="5570513" y="5713231"/>
                <a:ext cx="809244" cy="369332"/>
              </a:xfrm>
              <a:prstGeom prst="rect">
                <a:avLst/>
              </a:prstGeom>
              <a:blipFill>
                <a:blip r:embed="rId1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FB0EC30D-5D8E-4EA5-450A-21BA6C325D03}"/>
                  </a:ext>
                </a:extLst>
              </p:cNvPr>
              <p:cNvSpPr txBox="1"/>
              <p:nvPr/>
            </p:nvSpPr>
            <p:spPr>
              <a:xfrm>
                <a:off x="2350192" y="5842114"/>
                <a:ext cx="809244"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𝑤</m:t>
                          </m:r>
                        </m:e>
                      </m:acc>
                      <m:r>
                        <m:rPr>
                          <m:sty m:val="p"/>
                        </m:rPr>
                        <a:rPr lang="el-GR" b="0" i="0" baseline="-25000" smtClean="0">
                          <a:solidFill>
                            <a:srgbClr val="FF0000"/>
                          </a:solidFill>
                          <a:latin typeface="Cambria Math" panose="02040503050406030204" pitchFamily="18" charset="0"/>
                        </a:rPr>
                        <m:t>Α</m:t>
                      </m:r>
                    </m:oMath>
                  </m:oMathPara>
                </a14:m>
                <a:endParaRPr lang="en-US" i="1" baseline="-25000" dirty="0">
                  <a:solidFill>
                    <a:srgbClr val="FF0000"/>
                  </a:solidFill>
                </a:endParaRPr>
              </a:p>
            </p:txBody>
          </p:sp>
        </mc:Choice>
        <mc:Fallback xmlns="">
          <p:sp>
            <p:nvSpPr>
              <p:cNvPr id="62" name="TextBox 61">
                <a:extLst>
                  <a:ext uri="{FF2B5EF4-FFF2-40B4-BE49-F238E27FC236}">
                    <a16:creationId xmlns:a16="http://schemas.microsoft.com/office/drawing/2014/main" id="{FB0EC30D-5D8E-4EA5-450A-21BA6C325D03}"/>
                  </a:ext>
                </a:extLst>
              </p:cNvPr>
              <p:cNvSpPr txBox="1">
                <a:spLocks noRot="1" noChangeAspect="1" noMove="1" noResize="1" noEditPoints="1" noAdjustHandles="1" noChangeArrowheads="1" noChangeShapeType="1" noTextEdit="1"/>
              </p:cNvSpPr>
              <p:nvPr/>
            </p:nvSpPr>
            <p:spPr>
              <a:xfrm>
                <a:off x="2350192" y="5842114"/>
                <a:ext cx="809244" cy="369332"/>
              </a:xfrm>
              <a:prstGeom prst="rect">
                <a:avLst/>
              </a:prstGeom>
              <a:blipFill>
                <a:blip r:embed="rId15"/>
                <a:stretch>
                  <a:fillRect/>
                </a:stretch>
              </a:blipFill>
            </p:spPr>
            <p:txBody>
              <a:bodyPr/>
              <a:lstStyle/>
              <a:p>
                <a:r>
                  <a:rPr lang="en-150">
                    <a:noFill/>
                  </a:rPr>
                  <a:t> </a:t>
                </a:r>
              </a:p>
            </p:txBody>
          </p:sp>
        </mc:Fallback>
      </mc:AlternateContent>
      <p:pic>
        <p:nvPicPr>
          <p:cNvPr id="89" name="Picture 88">
            <a:extLst>
              <a:ext uri="{FF2B5EF4-FFF2-40B4-BE49-F238E27FC236}">
                <a16:creationId xmlns:a16="http://schemas.microsoft.com/office/drawing/2014/main" id="{829B0B13-F837-9AE6-CF9E-0C45EE5B386D}"/>
              </a:ext>
            </a:extLst>
          </p:cNvPr>
          <p:cNvPicPr>
            <a:picLocks noChangeAspect="1"/>
          </p:cNvPicPr>
          <p:nvPr/>
        </p:nvPicPr>
        <p:blipFill>
          <a:blip r:embed="rId16"/>
          <a:stretch>
            <a:fillRect/>
          </a:stretch>
        </p:blipFill>
        <p:spPr>
          <a:xfrm>
            <a:off x="716415" y="1466033"/>
            <a:ext cx="2479348" cy="533435"/>
          </a:xfrm>
          <a:prstGeom prst="rect">
            <a:avLst/>
          </a:prstGeom>
        </p:spPr>
      </p:pic>
      <p:pic>
        <p:nvPicPr>
          <p:cNvPr id="95" name="Picture 94">
            <a:extLst>
              <a:ext uri="{FF2B5EF4-FFF2-40B4-BE49-F238E27FC236}">
                <a16:creationId xmlns:a16="http://schemas.microsoft.com/office/drawing/2014/main" id="{67F89872-3EED-3D55-360E-C0B6F9CFE54C}"/>
              </a:ext>
            </a:extLst>
          </p:cNvPr>
          <p:cNvPicPr>
            <a:picLocks noChangeAspect="1"/>
          </p:cNvPicPr>
          <p:nvPr/>
        </p:nvPicPr>
        <p:blipFill>
          <a:blip r:embed="rId17"/>
          <a:stretch>
            <a:fillRect/>
          </a:stretch>
        </p:blipFill>
        <p:spPr>
          <a:xfrm>
            <a:off x="3307693" y="785864"/>
            <a:ext cx="543681" cy="590772"/>
          </a:xfrm>
          <a:prstGeom prst="rect">
            <a:avLst/>
          </a:prstGeom>
        </p:spPr>
      </p:pic>
      <p:pic>
        <p:nvPicPr>
          <p:cNvPr id="99" name="Picture 98">
            <a:extLst>
              <a:ext uri="{FF2B5EF4-FFF2-40B4-BE49-F238E27FC236}">
                <a16:creationId xmlns:a16="http://schemas.microsoft.com/office/drawing/2014/main" id="{1216297C-CC8E-43F1-B9D8-5FB7FE61D30C}"/>
              </a:ext>
            </a:extLst>
          </p:cNvPr>
          <p:cNvPicPr>
            <a:picLocks noChangeAspect="1"/>
          </p:cNvPicPr>
          <p:nvPr/>
        </p:nvPicPr>
        <p:blipFill>
          <a:blip r:embed="rId18"/>
          <a:stretch>
            <a:fillRect/>
          </a:stretch>
        </p:blipFill>
        <p:spPr>
          <a:xfrm>
            <a:off x="3280699" y="1479806"/>
            <a:ext cx="536118" cy="514843"/>
          </a:xfrm>
          <a:prstGeom prst="rect">
            <a:avLst/>
          </a:prstGeom>
        </p:spPr>
      </p:pic>
      <p:pic>
        <p:nvPicPr>
          <p:cNvPr id="36" name="Picture 35">
            <a:extLst>
              <a:ext uri="{FF2B5EF4-FFF2-40B4-BE49-F238E27FC236}">
                <a16:creationId xmlns:a16="http://schemas.microsoft.com/office/drawing/2014/main" id="{6E6921B5-98DB-9FC3-917C-32278565C3C9}"/>
              </a:ext>
            </a:extLst>
          </p:cNvPr>
          <p:cNvPicPr>
            <a:picLocks noChangeAspect="1"/>
          </p:cNvPicPr>
          <p:nvPr/>
        </p:nvPicPr>
        <p:blipFill>
          <a:blip r:embed="rId19"/>
          <a:stretch>
            <a:fillRect/>
          </a:stretch>
        </p:blipFill>
        <p:spPr>
          <a:xfrm>
            <a:off x="4173369" y="86677"/>
            <a:ext cx="2909740" cy="606341"/>
          </a:xfrm>
          <a:prstGeom prst="rect">
            <a:avLst/>
          </a:prstGeom>
        </p:spPr>
      </p:pic>
      <p:pic>
        <p:nvPicPr>
          <p:cNvPr id="39" name="Picture 38">
            <a:extLst>
              <a:ext uri="{FF2B5EF4-FFF2-40B4-BE49-F238E27FC236}">
                <a16:creationId xmlns:a16="http://schemas.microsoft.com/office/drawing/2014/main" id="{01157723-F5D2-9277-0AAB-FFB9436594B8}"/>
              </a:ext>
            </a:extLst>
          </p:cNvPr>
          <p:cNvPicPr>
            <a:picLocks noChangeAspect="1"/>
          </p:cNvPicPr>
          <p:nvPr/>
        </p:nvPicPr>
        <p:blipFill>
          <a:blip r:embed="rId20"/>
          <a:stretch>
            <a:fillRect/>
          </a:stretch>
        </p:blipFill>
        <p:spPr>
          <a:xfrm>
            <a:off x="4090914" y="854853"/>
            <a:ext cx="3074649" cy="611180"/>
          </a:xfrm>
          <a:prstGeom prst="rect">
            <a:avLst/>
          </a:prstGeom>
        </p:spPr>
      </p:pic>
      <p:pic>
        <p:nvPicPr>
          <p:cNvPr id="43" name="Picture 42">
            <a:extLst>
              <a:ext uri="{FF2B5EF4-FFF2-40B4-BE49-F238E27FC236}">
                <a16:creationId xmlns:a16="http://schemas.microsoft.com/office/drawing/2014/main" id="{CFE140A8-156C-076B-8702-D13A144A868A}"/>
              </a:ext>
            </a:extLst>
          </p:cNvPr>
          <p:cNvPicPr>
            <a:picLocks noChangeAspect="1"/>
          </p:cNvPicPr>
          <p:nvPr/>
        </p:nvPicPr>
        <p:blipFill>
          <a:blip r:embed="rId21"/>
          <a:stretch>
            <a:fillRect/>
          </a:stretch>
        </p:blipFill>
        <p:spPr>
          <a:xfrm>
            <a:off x="4004368" y="1625583"/>
            <a:ext cx="3074649" cy="574555"/>
          </a:xfrm>
          <a:prstGeom prst="rect">
            <a:avLst/>
          </a:prstGeom>
        </p:spPr>
      </p:pic>
      <p:pic>
        <p:nvPicPr>
          <p:cNvPr id="56" name="Picture 55">
            <a:extLst>
              <a:ext uri="{FF2B5EF4-FFF2-40B4-BE49-F238E27FC236}">
                <a16:creationId xmlns:a16="http://schemas.microsoft.com/office/drawing/2014/main" id="{60525C99-C62D-6E82-ED61-6262EB1736FF}"/>
              </a:ext>
            </a:extLst>
          </p:cNvPr>
          <p:cNvPicPr>
            <a:picLocks noChangeAspect="1"/>
          </p:cNvPicPr>
          <p:nvPr/>
        </p:nvPicPr>
        <p:blipFill>
          <a:blip r:embed="rId22"/>
          <a:stretch>
            <a:fillRect/>
          </a:stretch>
        </p:blipFill>
        <p:spPr>
          <a:xfrm>
            <a:off x="8869319" y="1721021"/>
            <a:ext cx="1433418" cy="568100"/>
          </a:xfrm>
          <a:prstGeom prst="rect">
            <a:avLst/>
          </a:prstGeom>
        </p:spPr>
      </p:pic>
      <p:pic>
        <p:nvPicPr>
          <p:cNvPr id="58" name="Picture 57">
            <a:extLst>
              <a:ext uri="{FF2B5EF4-FFF2-40B4-BE49-F238E27FC236}">
                <a16:creationId xmlns:a16="http://schemas.microsoft.com/office/drawing/2014/main" id="{D37968DE-D1C3-5D58-DC03-F46BA487752D}"/>
              </a:ext>
            </a:extLst>
          </p:cNvPr>
          <p:cNvPicPr>
            <a:picLocks noChangeAspect="1"/>
          </p:cNvPicPr>
          <p:nvPr/>
        </p:nvPicPr>
        <p:blipFill>
          <a:blip r:embed="rId23"/>
          <a:stretch>
            <a:fillRect/>
          </a:stretch>
        </p:blipFill>
        <p:spPr>
          <a:xfrm>
            <a:off x="5909998" y="2400636"/>
            <a:ext cx="6246706" cy="542307"/>
          </a:xfrm>
          <a:prstGeom prst="rect">
            <a:avLst/>
          </a:prstGeom>
        </p:spPr>
      </p:pic>
      <p:pic>
        <p:nvPicPr>
          <p:cNvPr id="64" name="Picture 63">
            <a:extLst>
              <a:ext uri="{FF2B5EF4-FFF2-40B4-BE49-F238E27FC236}">
                <a16:creationId xmlns:a16="http://schemas.microsoft.com/office/drawing/2014/main" id="{AE6015B3-B0E2-BB35-1747-1A59168E8DFC}"/>
              </a:ext>
            </a:extLst>
          </p:cNvPr>
          <p:cNvPicPr>
            <a:picLocks noChangeAspect="1"/>
          </p:cNvPicPr>
          <p:nvPr/>
        </p:nvPicPr>
        <p:blipFill>
          <a:blip r:embed="rId24"/>
          <a:stretch>
            <a:fillRect/>
          </a:stretch>
        </p:blipFill>
        <p:spPr>
          <a:xfrm>
            <a:off x="7036643" y="2991983"/>
            <a:ext cx="4737762" cy="662574"/>
          </a:xfrm>
          <a:prstGeom prst="rect">
            <a:avLst/>
          </a:prstGeom>
        </p:spPr>
      </p:pic>
      <p:pic>
        <p:nvPicPr>
          <p:cNvPr id="68" name="Picture 67">
            <a:extLst>
              <a:ext uri="{FF2B5EF4-FFF2-40B4-BE49-F238E27FC236}">
                <a16:creationId xmlns:a16="http://schemas.microsoft.com/office/drawing/2014/main" id="{F0B14E2E-F6BF-B5AA-E610-7A8A03B0563A}"/>
              </a:ext>
            </a:extLst>
          </p:cNvPr>
          <p:cNvPicPr>
            <a:picLocks noChangeAspect="1"/>
          </p:cNvPicPr>
          <p:nvPr/>
        </p:nvPicPr>
        <p:blipFill>
          <a:blip r:embed="rId25"/>
          <a:stretch>
            <a:fillRect/>
          </a:stretch>
        </p:blipFill>
        <p:spPr>
          <a:xfrm>
            <a:off x="6641077" y="3623789"/>
            <a:ext cx="5374005" cy="599166"/>
          </a:xfrm>
          <a:prstGeom prst="rect">
            <a:avLst/>
          </a:prstGeom>
        </p:spPr>
      </p:pic>
      <p:pic>
        <p:nvPicPr>
          <p:cNvPr id="71" name="Picture 70">
            <a:extLst>
              <a:ext uri="{FF2B5EF4-FFF2-40B4-BE49-F238E27FC236}">
                <a16:creationId xmlns:a16="http://schemas.microsoft.com/office/drawing/2014/main" id="{629EBC10-4619-9A0D-5E70-9C70AB7CFF6C}"/>
              </a:ext>
            </a:extLst>
          </p:cNvPr>
          <p:cNvPicPr>
            <a:picLocks noChangeAspect="1"/>
          </p:cNvPicPr>
          <p:nvPr/>
        </p:nvPicPr>
        <p:blipFill rotWithShape="1">
          <a:blip r:embed="rId26"/>
          <a:srcRect t="1" b="4601"/>
          <a:stretch/>
        </p:blipFill>
        <p:spPr>
          <a:xfrm>
            <a:off x="6667701" y="4405538"/>
            <a:ext cx="5352911" cy="612000"/>
          </a:xfrm>
          <a:prstGeom prst="rect">
            <a:avLst/>
          </a:prstGeom>
        </p:spPr>
      </p:pic>
      <p:pic>
        <p:nvPicPr>
          <p:cNvPr id="74" name="Picture 73">
            <a:extLst>
              <a:ext uri="{FF2B5EF4-FFF2-40B4-BE49-F238E27FC236}">
                <a16:creationId xmlns:a16="http://schemas.microsoft.com/office/drawing/2014/main" id="{2A48B4E6-74ED-7769-7C8F-BBF707A7E162}"/>
              </a:ext>
            </a:extLst>
          </p:cNvPr>
          <p:cNvPicPr>
            <a:picLocks noChangeAspect="1"/>
          </p:cNvPicPr>
          <p:nvPr/>
        </p:nvPicPr>
        <p:blipFill>
          <a:blip r:embed="rId27"/>
          <a:stretch>
            <a:fillRect/>
          </a:stretch>
        </p:blipFill>
        <p:spPr>
          <a:xfrm>
            <a:off x="6768158" y="5147545"/>
            <a:ext cx="3467314" cy="805429"/>
          </a:xfrm>
          <a:prstGeom prst="rect">
            <a:avLst/>
          </a:prstGeom>
        </p:spPr>
      </p:pic>
      <p:pic>
        <p:nvPicPr>
          <p:cNvPr id="78" name="Picture 77">
            <a:extLst>
              <a:ext uri="{FF2B5EF4-FFF2-40B4-BE49-F238E27FC236}">
                <a16:creationId xmlns:a16="http://schemas.microsoft.com/office/drawing/2014/main" id="{6F98D30E-D5BE-8BDD-03C4-0EE2391C8C1D}"/>
              </a:ext>
            </a:extLst>
          </p:cNvPr>
          <p:cNvPicPr>
            <a:picLocks noChangeAspect="1"/>
          </p:cNvPicPr>
          <p:nvPr/>
        </p:nvPicPr>
        <p:blipFill>
          <a:blip r:embed="rId28"/>
          <a:stretch>
            <a:fillRect/>
          </a:stretch>
        </p:blipFill>
        <p:spPr>
          <a:xfrm>
            <a:off x="6467810" y="5986200"/>
            <a:ext cx="1697307" cy="542438"/>
          </a:xfrm>
          <a:prstGeom prst="rect">
            <a:avLst/>
          </a:prstGeom>
        </p:spPr>
      </p:pic>
      <p:pic>
        <p:nvPicPr>
          <p:cNvPr id="82" name="Picture 81">
            <a:extLst>
              <a:ext uri="{FF2B5EF4-FFF2-40B4-BE49-F238E27FC236}">
                <a16:creationId xmlns:a16="http://schemas.microsoft.com/office/drawing/2014/main" id="{A128878D-2E85-F04B-FAA5-8384650F0BC1}"/>
              </a:ext>
            </a:extLst>
          </p:cNvPr>
          <p:cNvPicPr>
            <a:picLocks noChangeAspect="1"/>
          </p:cNvPicPr>
          <p:nvPr/>
        </p:nvPicPr>
        <p:blipFill>
          <a:blip r:embed="rId29"/>
          <a:stretch>
            <a:fillRect/>
          </a:stretch>
        </p:blipFill>
        <p:spPr>
          <a:xfrm>
            <a:off x="8510714" y="6018900"/>
            <a:ext cx="1327513" cy="718163"/>
          </a:xfrm>
          <a:prstGeom prst="rect">
            <a:avLst/>
          </a:prstGeom>
        </p:spPr>
      </p:pic>
      <p:pic>
        <p:nvPicPr>
          <p:cNvPr id="84" name="Picture 83">
            <a:extLst>
              <a:ext uri="{FF2B5EF4-FFF2-40B4-BE49-F238E27FC236}">
                <a16:creationId xmlns:a16="http://schemas.microsoft.com/office/drawing/2014/main" id="{1F7B78C6-B234-2CFE-6778-7A678A5E35F8}"/>
              </a:ext>
            </a:extLst>
          </p:cNvPr>
          <p:cNvPicPr>
            <a:picLocks noChangeAspect="1"/>
          </p:cNvPicPr>
          <p:nvPr/>
        </p:nvPicPr>
        <p:blipFill>
          <a:blip r:embed="rId30"/>
          <a:stretch>
            <a:fillRect/>
          </a:stretch>
        </p:blipFill>
        <p:spPr>
          <a:xfrm>
            <a:off x="10102338" y="5897897"/>
            <a:ext cx="1268756" cy="889394"/>
          </a:xfrm>
          <a:prstGeom prst="rect">
            <a:avLst/>
          </a:prstGeom>
        </p:spPr>
      </p:pic>
      <p:pic>
        <p:nvPicPr>
          <p:cNvPr id="2" name="Picture 1">
            <a:extLst>
              <a:ext uri="{FF2B5EF4-FFF2-40B4-BE49-F238E27FC236}">
                <a16:creationId xmlns:a16="http://schemas.microsoft.com/office/drawing/2014/main" id="{F32DDCA2-2781-9CFA-504A-08A4BE656EA5}"/>
              </a:ext>
            </a:extLst>
          </p:cNvPr>
          <p:cNvPicPr>
            <a:picLocks noChangeAspect="1"/>
          </p:cNvPicPr>
          <p:nvPr/>
        </p:nvPicPr>
        <p:blipFill>
          <a:blip r:embed="rId31"/>
          <a:stretch>
            <a:fillRect/>
          </a:stretch>
        </p:blipFill>
        <p:spPr>
          <a:xfrm>
            <a:off x="230947" y="191727"/>
            <a:ext cx="2965613" cy="507276"/>
          </a:xfrm>
          <a:prstGeom prst="rect">
            <a:avLst/>
          </a:prstGeom>
        </p:spPr>
      </p:pic>
      <p:pic>
        <p:nvPicPr>
          <p:cNvPr id="3" name="Picture 2">
            <a:extLst>
              <a:ext uri="{FF2B5EF4-FFF2-40B4-BE49-F238E27FC236}">
                <a16:creationId xmlns:a16="http://schemas.microsoft.com/office/drawing/2014/main" id="{4C4565FB-61FC-53EA-78AC-7E4CE58FB174}"/>
              </a:ext>
            </a:extLst>
          </p:cNvPr>
          <p:cNvPicPr>
            <a:picLocks noChangeAspect="1"/>
          </p:cNvPicPr>
          <p:nvPr/>
        </p:nvPicPr>
        <p:blipFill>
          <a:blip r:embed="rId32"/>
          <a:stretch>
            <a:fillRect/>
          </a:stretch>
        </p:blipFill>
        <p:spPr>
          <a:xfrm>
            <a:off x="1133129" y="816775"/>
            <a:ext cx="1747375" cy="723726"/>
          </a:xfrm>
          <a:prstGeom prst="rect">
            <a:avLst/>
          </a:prstGeom>
        </p:spPr>
      </p:pic>
      <p:pic>
        <p:nvPicPr>
          <p:cNvPr id="15" name="Picture 14">
            <a:extLst>
              <a:ext uri="{FF2B5EF4-FFF2-40B4-BE49-F238E27FC236}">
                <a16:creationId xmlns:a16="http://schemas.microsoft.com/office/drawing/2014/main" id="{55EEEF14-2DDF-591F-515B-03A9D3190536}"/>
              </a:ext>
            </a:extLst>
          </p:cNvPr>
          <p:cNvPicPr>
            <a:picLocks noChangeAspect="1"/>
          </p:cNvPicPr>
          <p:nvPr/>
        </p:nvPicPr>
        <p:blipFill>
          <a:blip r:embed="rId33"/>
          <a:stretch>
            <a:fillRect/>
          </a:stretch>
        </p:blipFill>
        <p:spPr>
          <a:xfrm>
            <a:off x="3359945" y="100056"/>
            <a:ext cx="536894" cy="658278"/>
          </a:xfrm>
          <a:prstGeom prst="rect">
            <a:avLst/>
          </a:prstGeom>
        </p:spPr>
      </p:pic>
      <p:pic>
        <p:nvPicPr>
          <p:cNvPr id="28" name="Picture 27">
            <a:extLst>
              <a:ext uri="{FF2B5EF4-FFF2-40B4-BE49-F238E27FC236}">
                <a16:creationId xmlns:a16="http://schemas.microsoft.com/office/drawing/2014/main" id="{DCC58ADC-4456-9DA1-A21F-30FDC72B9971}"/>
              </a:ext>
            </a:extLst>
          </p:cNvPr>
          <p:cNvPicPr>
            <a:picLocks noChangeAspect="1"/>
          </p:cNvPicPr>
          <p:nvPr/>
        </p:nvPicPr>
        <p:blipFill>
          <a:blip r:embed="rId34"/>
          <a:stretch>
            <a:fillRect/>
          </a:stretch>
        </p:blipFill>
        <p:spPr>
          <a:xfrm>
            <a:off x="7409192" y="120480"/>
            <a:ext cx="3600953" cy="581106"/>
          </a:xfrm>
          <a:prstGeom prst="rect">
            <a:avLst/>
          </a:prstGeom>
        </p:spPr>
      </p:pic>
      <p:pic>
        <p:nvPicPr>
          <p:cNvPr id="34" name="Picture 33">
            <a:extLst>
              <a:ext uri="{FF2B5EF4-FFF2-40B4-BE49-F238E27FC236}">
                <a16:creationId xmlns:a16="http://schemas.microsoft.com/office/drawing/2014/main" id="{8C8AEEA9-E45B-68FC-483A-CE3B9EAB5921}"/>
              </a:ext>
            </a:extLst>
          </p:cNvPr>
          <p:cNvPicPr>
            <a:picLocks noChangeAspect="1"/>
          </p:cNvPicPr>
          <p:nvPr/>
        </p:nvPicPr>
        <p:blipFill>
          <a:blip r:embed="rId35"/>
          <a:stretch>
            <a:fillRect/>
          </a:stretch>
        </p:blipFill>
        <p:spPr>
          <a:xfrm>
            <a:off x="7420914" y="871644"/>
            <a:ext cx="4715533" cy="533474"/>
          </a:xfrm>
          <a:prstGeom prst="rect">
            <a:avLst/>
          </a:prstGeom>
        </p:spPr>
      </p:pic>
    </p:spTree>
    <p:extLst>
      <p:ext uri="{BB962C8B-B14F-4D97-AF65-F5344CB8AC3E}">
        <p14:creationId xmlns:p14="http://schemas.microsoft.com/office/powerpoint/2010/main" val="28730907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1"/>
                                        </p:tgtEl>
                                        <p:attrNameLst>
                                          <p:attrName>style.visibility</p:attrName>
                                        </p:attrNameLst>
                                      </p:cBhvr>
                                      <p:to>
                                        <p:strVal val="visible"/>
                                      </p:to>
                                    </p:set>
                                    <p:animEffect transition="in" filter="fade">
                                      <p:cBhvr>
                                        <p:cTn id="52" dur="500"/>
                                        <p:tgtEl>
                                          <p:spTgt spid="7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fade">
                                      <p:cBhvr>
                                        <p:cTn id="57" dur="500"/>
                                        <p:tgtEl>
                                          <p:spTgt spid="7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500"/>
                                        <p:tgtEl>
                                          <p:spTgt spid="8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84"/>
                                        </p:tgtEl>
                                        <p:attrNameLst>
                                          <p:attrName>style.visibility</p:attrName>
                                        </p:attrNameLst>
                                      </p:cBhvr>
                                      <p:to>
                                        <p:strVal val="visible"/>
                                      </p:to>
                                    </p:set>
                                    <p:animEffect transition="in" filter="fade">
                                      <p:cBhvr>
                                        <p:cTn id="7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BB5E7E-F12E-5505-BB37-2E353F101994}"/>
              </a:ext>
            </a:extLst>
          </p:cNvPr>
          <p:cNvPicPr>
            <a:picLocks noChangeAspect="1"/>
          </p:cNvPicPr>
          <p:nvPr/>
        </p:nvPicPr>
        <p:blipFill>
          <a:blip r:embed="rId3"/>
          <a:stretch>
            <a:fillRect/>
          </a:stretch>
        </p:blipFill>
        <p:spPr>
          <a:xfrm>
            <a:off x="287201" y="3034274"/>
            <a:ext cx="2917648" cy="3611615"/>
          </a:xfrm>
          <a:prstGeom prst="rect">
            <a:avLst/>
          </a:prstGeom>
        </p:spPr>
      </p:pic>
      <p:sp>
        <p:nvSpPr>
          <p:cNvPr id="8206" name="TextBox 8205">
            <a:extLst>
              <a:ext uri="{FF2B5EF4-FFF2-40B4-BE49-F238E27FC236}">
                <a16:creationId xmlns:a16="http://schemas.microsoft.com/office/drawing/2014/main" id="{9B4246B3-4D0B-2542-5A9C-C777233DEF0C}"/>
              </a:ext>
            </a:extLst>
          </p:cNvPr>
          <p:cNvSpPr txBox="1"/>
          <p:nvPr/>
        </p:nvSpPr>
        <p:spPr>
          <a:xfrm>
            <a:off x="699246" y="3712408"/>
            <a:ext cx="389467" cy="369332"/>
          </a:xfrm>
          <a:prstGeom prst="rect">
            <a:avLst/>
          </a:prstGeom>
          <a:noFill/>
        </p:spPr>
        <p:txBody>
          <a:bodyPr wrap="square" rtlCol="0">
            <a:spAutoFit/>
          </a:bodyPr>
          <a:lstStyle/>
          <a:p>
            <a:r>
              <a:rPr lang="el-GR" dirty="0"/>
              <a:t>Τ</a:t>
            </a:r>
            <a:r>
              <a:rPr lang="el-GR" baseline="-25000" dirty="0"/>
              <a:t>1</a:t>
            </a:r>
            <a:endParaRPr lang="en-150" dirty="0"/>
          </a:p>
        </p:txBody>
      </p:sp>
      <p:sp>
        <p:nvSpPr>
          <p:cNvPr id="8207" name="TextBox 8206">
            <a:extLst>
              <a:ext uri="{FF2B5EF4-FFF2-40B4-BE49-F238E27FC236}">
                <a16:creationId xmlns:a16="http://schemas.microsoft.com/office/drawing/2014/main" id="{4857564A-88FC-FB85-A368-D893C085F40F}"/>
              </a:ext>
            </a:extLst>
          </p:cNvPr>
          <p:cNvSpPr txBox="1"/>
          <p:nvPr/>
        </p:nvSpPr>
        <p:spPr>
          <a:xfrm>
            <a:off x="2454668" y="3712408"/>
            <a:ext cx="389467" cy="369332"/>
          </a:xfrm>
          <a:prstGeom prst="rect">
            <a:avLst/>
          </a:prstGeom>
          <a:noFill/>
        </p:spPr>
        <p:txBody>
          <a:bodyPr wrap="square" rtlCol="0">
            <a:spAutoFit/>
          </a:bodyPr>
          <a:lstStyle/>
          <a:p>
            <a:r>
              <a:rPr lang="el-GR" dirty="0"/>
              <a:t>Τ</a:t>
            </a:r>
            <a:r>
              <a:rPr lang="el-GR" baseline="-25000" dirty="0"/>
              <a:t>2</a:t>
            </a:r>
            <a:endParaRPr lang="en-150" dirty="0"/>
          </a:p>
        </p:txBody>
      </p:sp>
      <p:cxnSp>
        <p:nvCxnSpPr>
          <p:cNvPr id="8209" name="Straight Arrow Connector 8208">
            <a:extLst>
              <a:ext uri="{FF2B5EF4-FFF2-40B4-BE49-F238E27FC236}">
                <a16:creationId xmlns:a16="http://schemas.microsoft.com/office/drawing/2014/main" id="{7064A67E-8211-2282-93D8-00E038DE8BA5}"/>
              </a:ext>
            </a:extLst>
          </p:cNvPr>
          <p:cNvCxnSpPr>
            <a:endCxn id="6" idx="2"/>
          </p:cNvCxnSpPr>
          <p:nvPr/>
        </p:nvCxnSpPr>
        <p:spPr>
          <a:xfrm flipH="1">
            <a:off x="1746025" y="5224195"/>
            <a:ext cx="25665" cy="1421694"/>
          </a:xfrm>
          <a:prstGeom prst="straightConnector1">
            <a:avLst/>
          </a:prstGeom>
          <a:ln w="158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8210" name="TextBox 8209">
            <a:extLst>
              <a:ext uri="{FF2B5EF4-FFF2-40B4-BE49-F238E27FC236}">
                <a16:creationId xmlns:a16="http://schemas.microsoft.com/office/drawing/2014/main" id="{24341949-1EF0-070D-A9FF-1A69BCDCB3A8}"/>
              </a:ext>
            </a:extLst>
          </p:cNvPr>
          <p:cNvSpPr txBox="1"/>
          <p:nvPr/>
        </p:nvSpPr>
        <p:spPr>
          <a:xfrm>
            <a:off x="1862002" y="6288770"/>
            <a:ext cx="389467" cy="369332"/>
          </a:xfrm>
          <a:prstGeom prst="rect">
            <a:avLst/>
          </a:prstGeom>
          <a:noFill/>
        </p:spPr>
        <p:txBody>
          <a:bodyPr wrap="square" rtlCol="0">
            <a:spAutoFit/>
          </a:bodyPr>
          <a:lstStyle/>
          <a:p>
            <a:r>
              <a:rPr lang="en-US" dirty="0"/>
              <a:t>W</a:t>
            </a:r>
            <a:endParaRPr lang="en-150" dirty="0"/>
          </a:p>
        </p:txBody>
      </p:sp>
      <p:cxnSp>
        <p:nvCxnSpPr>
          <p:cNvPr id="8395" name="Straight Arrow Connector 8394">
            <a:extLst>
              <a:ext uri="{FF2B5EF4-FFF2-40B4-BE49-F238E27FC236}">
                <a16:creationId xmlns:a16="http://schemas.microsoft.com/office/drawing/2014/main" id="{6C933317-CE40-B7A4-EE8F-5441A9B72646}"/>
              </a:ext>
            </a:extLst>
          </p:cNvPr>
          <p:cNvCxnSpPr>
            <a:cxnSpLocks/>
          </p:cNvCxnSpPr>
          <p:nvPr/>
        </p:nvCxnSpPr>
        <p:spPr>
          <a:xfrm flipV="1">
            <a:off x="1715658" y="3971204"/>
            <a:ext cx="0" cy="1240778"/>
          </a:xfrm>
          <a:prstGeom prst="straightConnector1">
            <a:avLst/>
          </a:prstGeom>
          <a:ln w="25400">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396" name="Straight Arrow Connector 8395">
            <a:extLst>
              <a:ext uri="{FF2B5EF4-FFF2-40B4-BE49-F238E27FC236}">
                <a16:creationId xmlns:a16="http://schemas.microsoft.com/office/drawing/2014/main" id="{3EB8E244-EBB7-1E27-2A0B-3F2891044D1C}"/>
              </a:ext>
            </a:extLst>
          </p:cNvPr>
          <p:cNvCxnSpPr>
            <a:cxnSpLocks/>
          </p:cNvCxnSpPr>
          <p:nvPr/>
        </p:nvCxnSpPr>
        <p:spPr>
          <a:xfrm flipH="1">
            <a:off x="1118751" y="5211982"/>
            <a:ext cx="650859" cy="0"/>
          </a:xfrm>
          <a:prstGeom prst="straightConnector1">
            <a:avLst/>
          </a:prstGeom>
          <a:ln w="22225">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400" name="Straight Arrow Connector 8399">
            <a:extLst>
              <a:ext uri="{FF2B5EF4-FFF2-40B4-BE49-F238E27FC236}">
                <a16:creationId xmlns:a16="http://schemas.microsoft.com/office/drawing/2014/main" id="{82A80576-D44A-B4FB-7A37-474537EABCE8}"/>
              </a:ext>
            </a:extLst>
          </p:cNvPr>
          <p:cNvCxnSpPr>
            <a:cxnSpLocks/>
          </p:cNvCxnSpPr>
          <p:nvPr/>
        </p:nvCxnSpPr>
        <p:spPr>
          <a:xfrm flipV="1">
            <a:off x="1834190" y="3983417"/>
            <a:ext cx="0" cy="1240778"/>
          </a:xfrm>
          <a:prstGeom prst="straightConnector1">
            <a:avLst/>
          </a:prstGeom>
          <a:ln w="22225">
            <a:solidFill>
              <a:schemeClr val="accent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403" name="Straight Arrow Connector 8402">
            <a:extLst>
              <a:ext uri="{FF2B5EF4-FFF2-40B4-BE49-F238E27FC236}">
                <a16:creationId xmlns:a16="http://schemas.microsoft.com/office/drawing/2014/main" id="{B6D5A002-28A5-5EBF-B91F-8BF48C1BB253}"/>
              </a:ext>
            </a:extLst>
          </p:cNvPr>
          <p:cNvCxnSpPr>
            <a:cxnSpLocks/>
          </p:cNvCxnSpPr>
          <p:nvPr/>
        </p:nvCxnSpPr>
        <p:spPr>
          <a:xfrm flipH="1">
            <a:off x="1746025" y="5211982"/>
            <a:ext cx="650859" cy="0"/>
          </a:xfrm>
          <a:prstGeom prst="straightConnector1">
            <a:avLst/>
          </a:prstGeom>
          <a:ln w="22225">
            <a:solidFill>
              <a:schemeClr val="accent1"/>
            </a:solidFill>
            <a:headEnd type="stealth" w="lg" len="lg"/>
            <a:tailEnd type="non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320DE6C-636E-8FBB-74DD-9D4D3BC2DA38}"/>
                  </a:ext>
                </a:extLst>
              </p:cNvPr>
              <p:cNvSpPr txBox="1"/>
              <p:nvPr/>
            </p:nvSpPr>
            <p:spPr>
              <a:xfrm>
                <a:off x="752055" y="4757996"/>
                <a:ext cx="576589" cy="402931"/>
              </a:xfrm>
              <a:prstGeom prst="rect">
                <a:avLst/>
              </a:prstGeom>
              <a:noFill/>
            </p:spPr>
            <p:txBody>
              <a:bodyPr wrap="square">
                <a:spAutoFit/>
              </a:bodyPr>
              <a:lstStyle/>
              <a:p>
                <a14:m>
                  <m:oMath xmlns:m="http://schemas.openxmlformats.org/officeDocument/2006/math">
                    <m:acc>
                      <m:accPr>
                        <m:chr m:val="⃗"/>
                        <m:ctrlPr>
                          <a:rPr lang="en-US" b="0" i="1" smtClean="0">
                            <a:solidFill>
                              <a:schemeClr val="accent1">
                                <a:lumMod val="75000"/>
                              </a:schemeClr>
                            </a:solidFill>
                            <a:latin typeface="Cambria Math" panose="02040503050406030204" pitchFamily="18" charset="0"/>
                          </a:rPr>
                        </m:ctrlPr>
                      </m:accPr>
                      <m:e>
                        <m:r>
                          <a:rPr lang="en-US" b="0" i="1" smtClean="0">
                            <a:solidFill>
                              <a:schemeClr val="accent1">
                                <a:lumMod val="75000"/>
                              </a:schemeClr>
                            </a:solidFill>
                            <a:latin typeface="Cambria Math" panose="02040503050406030204" pitchFamily="18" charset="0"/>
                          </a:rPr>
                          <m:t>𝑇</m:t>
                        </m:r>
                      </m:e>
                    </m:acc>
                  </m:oMath>
                </a14:m>
                <a:r>
                  <a:rPr lang="en-US" baseline="-25000" dirty="0">
                    <a:solidFill>
                      <a:schemeClr val="accent1">
                        <a:lumMod val="75000"/>
                      </a:schemeClr>
                    </a:solidFill>
                  </a:rPr>
                  <a:t>1x</a:t>
                </a:r>
              </a:p>
            </p:txBody>
          </p:sp>
        </mc:Choice>
        <mc:Fallback xmlns="">
          <p:sp>
            <p:nvSpPr>
              <p:cNvPr id="3" name="TextBox 2">
                <a:extLst>
                  <a:ext uri="{FF2B5EF4-FFF2-40B4-BE49-F238E27FC236}">
                    <a16:creationId xmlns:a16="http://schemas.microsoft.com/office/drawing/2014/main" id="{1320DE6C-636E-8FBB-74DD-9D4D3BC2DA38}"/>
                  </a:ext>
                </a:extLst>
              </p:cNvPr>
              <p:cNvSpPr txBox="1">
                <a:spLocks noRot="1" noChangeAspect="1" noMove="1" noResize="1" noEditPoints="1" noAdjustHandles="1" noChangeArrowheads="1" noChangeShapeType="1" noTextEdit="1"/>
              </p:cNvSpPr>
              <p:nvPr/>
            </p:nvSpPr>
            <p:spPr>
              <a:xfrm>
                <a:off x="752055" y="4757996"/>
                <a:ext cx="576589" cy="402931"/>
              </a:xfrm>
              <a:prstGeom prst="rect">
                <a:avLst/>
              </a:prstGeom>
              <a:blipFill>
                <a:blip r:embed="rId4"/>
                <a:stretch>
                  <a:fillRect b="-21212"/>
                </a:stretch>
              </a:blipFill>
            </p:spPr>
            <p:txBody>
              <a:bodyPr/>
              <a:lstStyle/>
              <a:p>
                <a:r>
                  <a:rPr lang="en-150">
                    <a:noFill/>
                  </a:rPr>
                  <a:t> </a:t>
                </a:r>
              </a:p>
            </p:txBody>
          </p:sp>
        </mc:Fallback>
      </mc:AlternateContent>
      <p:sp>
        <p:nvSpPr>
          <p:cNvPr id="7" name="Subtitle 2">
            <a:extLst>
              <a:ext uri="{FF2B5EF4-FFF2-40B4-BE49-F238E27FC236}">
                <a16:creationId xmlns:a16="http://schemas.microsoft.com/office/drawing/2014/main" id="{C3A484EA-F710-CE86-4B9C-12F2AA85EB44}"/>
              </a:ext>
            </a:extLst>
          </p:cNvPr>
          <p:cNvSpPr txBox="1">
            <a:spLocks/>
          </p:cNvSpPr>
          <p:nvPr/>
        </p:nvSpPr>
        <p:spPr>
          <a:xfrm>
            <a:off x="939800" y="167244"/>
            <a:ext cx="103124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pPr algn="l"/>
            <a:r>
              <a:rPr lang="el-GR" dirty="0">
                <a:solidFill>
                  <a:schemeClr val="bg1"/>
                </a:solidFill>
              </a:rPr>
              <a:t>Το σώμα</a:t>
            </a:r>
            <a:r>
              <a:rPr lang="en-US" dirty="0">
                <a:solidFill>
                  <a:schemeClr val="bg1"/>
                </a:solidFill>
              </a:rPr>
              <a:t> </a:t>
            </a:r>
            <a:r>
              <a:rPr lang="el-GR" dirty="0">
                <a:solidFill>
                  <a:schemeClr val="bg1"/>
                </a:solidFill>
              </a:rPr>
              <a:t>ισορροπεί. Υπολογίστε το μέτρο της τάσης του νήματος Τ</a:t>
            </a:r>
            <a:r>
              <a:rPr lang="el-GR" baseline="-25000" dirty="0">
                <a:solidFill>
                  <a:schemeClr val="bg1"/>
                </a:solidFill>
              </a:rPr>
              <a:t>1</a:t>
            </a:r>
            <a:r>
              <a:rPr lang="el-GR" dirty="0">
                <a:solidFill>
                  <a:schemeClr val="bg1"/>
                </a:solidFill>
              </a:rPr>
              <a:t> και Τ</a:t>
            </a:r>
            <a:r>
              <a:rPr lang="el-GR" baseline="-25000" dirty="0">
                <a:solidFill>
                  <a:schemeClr val="bg1"/>
                </a:solidFill>
              </a:rPr>
              <a:t>2</a:t>
            </a:r>
            <a:r>
              <a:rPr lang="el-GR" dirty="0">
                <a:solidFill>
                  <a:schemeClr val="bg1"/>
                </a:solidFill>
              </a:rPr>
              <a:t>.</a:t>
            </a:r>
          </a:p>
          <a:p>
            <a:pPr algn="l"/>
            <a:r>
              <a:rPr lang="el-GR" dirty="0">
                <a:solidFill>
                  <a:schemeClr val="bg1"/>
                </a:solidFill>
              </a:rPr>
              <a:t>Δίνεται </a:t>
            </a:r>
            <a:r>
              <a:rPr lang="en-US" dirty="0">
                <a:solidFill>
                  <a:schemeClr val="bg1"/>
                </a:solidFill>
              </a:rPr>
              <a:t>W = 100N.</a:t>
            </a:r>
          </a:p>
          <a:p>
            <a:pPr algn="just"/>
            <a:endParaRPr lang="en-US" dirty="0">
              <a:solidFill>
                <a:schemeClr val="bg1"/>
              </a:solidFill>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44ECD99-C9B0-72F5-406A-42AA2E8178F6}"/>
                  </a:ext>
                </a:extLst>
              </p:cNvPr>
              <p:cNvSpPr txBox="1"/>
              <p:nvPr/>
            </p:nvSpPr>
            <p:spPr>
              <a:xfrm>
                <a:off x="2188943" y="4757996"/>
                <a:ext cx="576589" cy="402931"/>
              </a:xfrm>
              <a:prstGeom prst="rect">
                <a:avLst/>
              </a:prstGeom>
              <a:noFill/>
            </p:spPr>
            <p:txBody>
              <a:bodyPr wrap="square">
                <a:spAutoFit/>
              </a:bodyPr>
              <a:lstStyle/>
              <a:p>
                <a14:m>
                  <m:oMath xmlns:m="http://schemas.openxmlformats.org/officeDocument/2006/math">
                    <m:acc>
                      <m:accPr>
                        <m:chr m:val="⃗"/>
                        <m:ctrlPr>
                          <a:rPr lang="en-US" b="0" i="1" smtClean="0">
                            <a:solidFill>
                              <a:schemeClr val="accent1">
                                <a:lumMod val="75000"/>
                              </a:schemeClr>
                            </a:solidFill>
                            <a:latin typeface="Cambria Math" panose="02040503050406030204" pitchFamily="18" charset="0"/>
                          </a:rPr>
                        </m:ctrlPr>
                      </m:accPr>
                      <m:e>
                        <m:r>
                          <a:rPr lang="en-US" b="0" i="1" smtClean="0">
                            <a:solidFill>
                              <a:schemeClr val="accent1">
                                <a:lumMod val="75000"/>
                              </a:schemeClr>
                            </a:solidFill>
                            <a:latin typeface="Cambria Math" panose="02040503050406030204" pitchFamily="18" charset="0"/>
                          </a:rPr>
                          <m:t>𝑇</m:t>
                        </m:r>
                      </m:e>
                    </m:acc>
                  </m:oMath>
                </a14:m>
                <a:r>
                  <a:rPr lang="en-US" baseline="-25000" dirty="0">
                    <a:solidFill>
                      <a:schemeClr val="accent1">
                        <a:lumMod val="75000"/>
                      </a:schemeClr>
                    </a:solidFill>
                  </a:rPr>
                  <a:t>2x</a:t>
                </a:r>
              </a:p>
            </p:txBody>
          </p:sp>
        </mc:Choice>
        <mc:Fallback xmlns="">
          <p:sp>
            <p:nvSpPr>
              <p:cNvPr id="8" name="TextBox 7">
                <a:extLst>
                  <a:ext uri="{FF2B5EF4-FFF2-40B4-BE49-F238E27FC236}">
                    <a16:creationId xmlns:a16="http://schemas.microsoft.com/office/drawing/2014/main" id="{844ECD99-C9B0-72F5-406A-42AA2E8178F6}"/>
                  </a:ext>
                </a:extLst>
              </p:cNvPr>
              <p:cNvSpPr txBox="1">
                <a:spLocks noRot="1" noChangeAspect="1" noMove="1" noResize="1" noEditPoints="1" noAdjustHandles="1" noChangeArrowheads="1" noChangeShapeType="1" noTextEdit="1"/>
              </p:cNvSpPr>
              <p:nvPr/>
            </p:nvSpPr>
            <p:spPr>
              <a:xfrm>
                <a:off x="2188943" y="4757996"/>
                <a:ext cx="576589" cy="402931"/>
              </a:xfrm>
              <a:prstGeom prst="rect">
                <a:avLst/>
              </a:prstGeom>
              <a:blipFill>
                <a:blip r:embed="rId5"/>
                <a:stretch>
                  <a:fillRect b="-21212"/>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F87056B-C291-47ED-C1C9-7A31C7D2CF39}"/>
                  </a:ext>
                </a:extLst>
              </p:cNvPr>
              <p:cNvSpPr txBox="1"/>
              <p:nvPr/>
            </p:nvSpPr>
            <p:spPr>
              <a:xfrm>
                <a:off x="1821346" y="3678809"/>
                <a:ext cx="576589" cy="402931"/>
              </a:xfrm>
              <a:prstGeom prst="rect">
                <a:avLst/>
              </a:prstGeom>
              <a:noFill/>
            </p:spPr>
            <p:txBody>
              <a:bodyPr wrap="square">
                <a:spAutoFit/>
              </a:bodyPr>
              <a:lstStyle/>
              <a:p>
                <a14:m>
                  <m:oMath xmlns:m="http://schemas.openxmlformats.org/officeDocument/2006/math">
                    <m:acc>
                      <m:accPr>
                        <m:chr m:val="⃗"/>
                        <m:ctrlPr>
                          <a:rPr lang="en-US" b="0" i="1" smtClean="0">
                            <a:solidFill>
                              <a:schemeClr val="accent1">
                                <a:lumMod val="75000"/>
                              </a:schemeClr>
                            </a:solidFill>
                            <a:latin typeface="Cambria Math" panose="02040503050406030204" pitchFamily="18" charset="0"/>
                          </a:rPr>
                        </m:ctrlPr>
                      </m:accPr>
                      <m:e>
                        <m:r>
                          <a:rPr lang="en-US" b="0" i="1" smtClean="0">
                            <a:solidFill>
                              <a:schemeClr val="accent1">
                                <a:lumMod val="75000"/>
                              </a:schemeClr>
                            </a:solidFill>
                            <a:latin typeface="Cambria Math" panose="02040503050406030204" pitchFamily="18" charset="0"/>
                          </a:rPr>
                          <m:t>𝑇</m:t>
                        </m:r>
                      </m:e>
                    </m:acc>
                  </m:oMath>
                </a14:m>
                <a:r>
                  <a:rPr lang="en-US" baseline="-25000" dirty="0">
                    <a:solidFill>
                      <a:schemeClr val="accent1">
                        <a:lumMod val="75000"/>
                      </a:schemeClr>
                    </a:solidFill>
                  </a:rPr>
                  <a:t>2y</a:t>
                </a:r>
              </a:p>
            </p:txBody>
          </p:sp>
        </mc:Choice>
        <mc:Fallback xmlns="">
          <p:sp>
            <p:nvSpPr>
              <p:cNvPr id="9" name="TextBox 8">
                <a:extLst>
                  <a:ext uri="{FF2B5EF4-FFF2-40B4-BE49-F238E27FC236}">
                    <a16:creationId xmlns:a16="http://schemas.microsoft.com/office/drawing/2014/main" id="{6F87056B-C291-47ED-C1C9-7A31C7D2CF39}"/>
                  </a:ext>
                </a:extLst>
              </p:cNvPr>
              <p:cNvSpPr txBox="1">
                <a:spLocks noRot="1" noChangeAspect="1" noMove="1" noResize="1" noEditPoints="1" noAdjustHandles="1" noChangeArrowheads="1" noChangeShapeType="1" noTextEdit="1"/>
              </p:cNvSpPr>
              <p:nvPr/>
            </p:nvSpPr>
            <p:spPr>
              <a:xfrm>
                <a:off x="1821346" y="3678809"/>
                <a:ext cx="576589" cy="402931"/>
              </a:xfrm>
              <a:prstGeom prst="rect">
                <a:avLst/>
              </a:prstGeom>
              <a:blipFill>
                <a:blip r:embed="rId6"/>
                <a:stretch>
                  <a:fillRect b="-19403"/>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9534A46-DE71-F092-CCAF-94E0A960AA33}"/>
                  </a:ext>
                </a:extLst>
              </p:cNvPr>
              <p:cNvSpPr txBox="1"/>
              <p:nvPr/>
            </p:nvSpPr>
            <p:spPr>
              <a:xfrm>
                <a:off x="1221951" y="3676931"/>
                <a:ext cx="576589" cy="402931"/>
              </a:xfrm>
              <a:prstGeom prst="rect">
                <a:avLst/>
              </a:prstGeom>
              <a:noFill/>
            </p:spPr>
            <p:txBody>
              <a:bodyPr wrap="square">
                <a:spAutoFit/>
              </a:bodyPr>
              <a:lstStyle/>
              <a:p>
                <a14:m>
                  <m:oMath xmlns:m="http://schemas.openxmlformats.org/officeDocument/2006/math">
                    <m:acc>
                      <m:accPr>
                        <m:chr m:val="⃗"/>
                        <m:ctrlPr>
                          <a:rPr lang="en-US" b="0" i="1" smtClean="0">
                            <a:solidFill>
                              <a:schemeClr val="accent1">
                                <a:lumMod val="75000"/>
                              </a:schemeClr>
                            </a:solidFill>
                            <a:latin typeface="Cambria Math" panose="02040503050406030204" pitchFamily="18" charset="0"/>
                          </a:rPr>
                        </m:ctrlPr>
                      </m:accPr>
                      <m:e>
                        <m:r>
                          <a:rPr lang="en-US" b="0" i="1" smtClean="0">
                            <a:solidFill>
                              <a:schemeClr val="accent1">
                                <a:lumMod val="75000"/>
                              </a:schemeClr>
                            </a:solidFill>
                            <a:latin typeface="Cambria Math" panose="02040503050406030204" pitchFamily="18" charset="0"/>
                          </a:rPr>
                          <m:t>𝑇</m:t>
                        </m:r>
                      </m:e>
                    </m:acc>
                  </m:oMath>
                </a14:m>
                <a:r>
                  <a:rPr lang="en-US" baseline="-25000" dirty="0">
                    <a:solidFill>
                      <a:schemeClr val="accent1">
                        <a:lumMod val="75000"/>
                      </a:schemeClr>
                    </a:solidFill>
                  </a:rPr>
                  <a:t>1y</a:t>
                </a:r>
              </a:p>
            </p:txBody>
          </p:sp>
        </mc:Choice>
        <mc:Fallback xmlns="">
          <p:sp>
            <p:nvSpPr>
              <p:cNvPr id="10" name="TextBox 9">
                <a:extLst>
                  <a:ext uri="{FF2B5EF4-FFF2-40B4-BE49-F238E27FC236}">
                    <a16:creationId xmlns:a16="http://schemas.microsoft.com/office/drawing/2014/main" id="{39534A46-DE71-F092-CCAF-94E0A960AA33}"/>
                  </a:ext>
                </a:extLst>
              </p:cNvPr>
              <p:cNvSpPr txBox="1">
                <a:spLocks noRot="1" noChangeAspect="1" noMove="1" noResize="1" noEditPoints="1" noAdjustHandles="1" noChangeArrowheads="1" noChangeShapeType="1" noTextEdit="1"/>
              </p:cNvSpPr>
              <p:nvPr/>
            </p:nvSpPr>
            <p:spPr>
              <a:xfrm>
                <a:off x="1221951" y="3676931"/>
                <a:ext cx="576589" cy="402931"/>
              </a:xfrm>
              <a:prstGeom prst="rect">
                <a:avLst/>
              </a:prstGeom>
              <a:blipFill>
                <a:blip r:embed="rId7"/>
                <a:stretch>
                  <a:fillRect b="-21212"/>
                </a:stretch>
              </a:blipFill>
            </p:spPr>
            <p:txBody>
              <a:bodyPr/>
              <a:lstStyle/>
              <a:p>
                <a:r>
                  <a:rPr lang="en-150">
                    <a:noFill/>
                  </a:rPr>
                  <a:t> </a:t>
                </a:r>
              </a:p>
            </p:txBody>
          </p:sp>
        </mc:Fallback>
      </mc:AlternateContent>
      <p:pic>
        <p:nvPicPr>
          <p:cNvPr id="12" name="Picture 11">
            <a:extLst>
              <a:ext uri="{FF2B5EF4-FFF2-40B4-BE49-F238E27FC236}">
                <a16:creationId xmlns:a16="http://schemas.microsoft.com/office/drawing/2014/main" id="{84F56C98-37DD-A253-9D77-A088985D942A}"/>
              </a:ext>
            </a:extLst>
          </p:cNvPr>
          <p:cNvPicPr>
            <a:picLocks noChangeAspect="1"/>
          </p:cNvPicPr>
          <p:nvPr/>
        </p:nvPicPr>
        <p:blipFill>
          <a:blip r:embed="rId8"/>
          <a:stretch>
            <a:fillRect/>
          </a:stretch>
        </p:blipFill>
        <p:spPr>
          <a:xfrm>
            <a:off x="6973676" y="1086065"/>
            <a:ext cx="951800" cy="506746"/>
          </a:xfrm>
          <a:prstGeom prst="rect">
            <a:avLst/>
          </a:prstGeom>
        </p:spPr>
      </p:pic>
      <p:pic>
        <p:nvPicPr>
          <p:cNvPr id="14" name="Picture 13">
            <a:extLst>
              <a:ext uri="{FF2B5EF4-FFF2-40B4-BE49-F238E27FC236}">
                <a16:creationId xmlns:a16="http://schemas.microsoft.com/office/drawing/2014/main" id="{ABD8B9EF-6F38-D930-D4B9-D5CD8F8FE84D}"/>
              </a:ext>
            </a:extLst>
          </p:cNvPr>
          <p:cNvPicPr>
            <a:picLocks noChangeAspect="1"/>
          </p:cNvPicPr>
          <p:nvPr/>
        </p:nvPicPr>
        <p:blipFill>
          <a:blip r:embed="rId9"/>
          <a:stretch>
            <a:fillRect/>
          </a:stretch>
        </p:blipFill>
        <p:spPr>
          <a:xfrm>
            <a:off x="2837990" y="2095113"/>
            <a:ext cx="1398890" cy="600092"/>
          </a:xfrm>
          <a:prstGeom prst="rect">
            <a:avLst/>
          </a:prstGeom>
        </p:spPr>
      </p:pic>
      <p:pic>
        <p:nvPicPr>
          <p:cNvPr id="18" name="Picture 17">
            <a:extLst>
              <a:ext uri="{FF2B5EF4-FFF2-40B4-BE49-F238E27FC236}">
                <a16:creationId xmlns:a16="http://schemas.microsoft.com/office/drawing/2014/main" id="{41D49DDF-D60D-750D-615E-1AA02A95A83F}"/>
              </a:ext>
            </a:extLst>
          </p:cNvPr>
          <p:cNvPicPr>
            <a:picLocks noChangeAspect="1"/>
          </p:cNvPicPr>
          <p:nvPr/>
        </p:nvPicPr>
        <p:blipFill>
          <a:blip r:embed="rId10"/>
          <a:stretch>
            <a:fillRect/>
          </a:stretch>
        </p:blipFill>
        <p:spPr>
          <a:xfrm>
            <a:off x="4390895" y="1592811"/>
            <a:ext cx="2524226" cy="1741267"/>
          </a:xfrm>
          <a:prstGeom prst="rect">
            <a:avLst/>
          </a:prstGeom>
        </p:spPr>
      </p:pic>
      <p:pic>
        <p:nvPicPr>
          <p:cNvPr id="20" name="Picture 19">
            <a:extLst>
              <a:ext uri="{FF2B5EF4-FFF2-40B4-BE49-F238E27FC236}">
                <a16:creationId xmlns:a16="http://schemas.microsoft.com/office/drawing/2014/main" id="{598C4B1E-76E6-116C-0E7F-3E4AA0EFB4DC}"/>
              </a:ext>
            </a:extLst>
          </p:cNvPr>
          <p:cNvPicPr>
            <a:picLocks noChangeAspect="1"/>
          </p:cNvPicPr>
          <p:nvPr/>
        </p:nvPicPr>
        <p:blipFill>
          <a:blip r:embed="rId11"/>
          <a:stretch>
            <a:fillRect/>
          </a:stretch>
        </p:blipFill>
        <p:spPr>
          <a:xfrm>
            <a:off x="7152883" y="1605632"/>
            <a:ext cx="4547170" cy="1977750"/>
          </a:xfrm>
          <a:prstGeom prst="rect">
            <a:avLst/>
          </a:prstGeom>
        </p:spPr>
      </p:pic>
      <p:pic>
        <p:nvPicPr>
          <p:cNvPr id="22" name="Picture 21">
            <a:extLst>
              <a:ext uri="{FF2B5EF4-FFF2-40B4-BE49-F238E27FC236}">
                <a16:creationId xmlns:a16="http://schemas.microsoft.com/office/drawing/2014/main" id="{C40A8ACB-1DFF-AE6A-EA8E-EFE39E4540C4}"/>
              </a:ext>
            </a:extLst>
          </p:cNvPr>
          <p:cNvPicPr>
            <a:picLocks noChangeAspect="1"/>
          </p:cNvPicPr>
          <p:nvPr/>
        </p:nvPicPr>
        <p:blipFill>
          <a:blip r:embed="rId12"/>
          <a:stretch>
            <a:fillRect/>
          </a:stretch>
        </p:blipFill>
        <p:spPr>
          <a:xfrm>
            <a:off x="3496233" y="3712408"/>
            <a:ext cx="4313550" cy="1013424"/>
          </a:xfrm>
          <a:prstGeom prst="rect">
            <a:avLst/>
          </a:prstGeom>
        </p:spPr>
      </p:pic>
      <p:pic>
        <p:nvPicPr>
          <p:cNvPr id="24" name="Picture 23">
            <a:extLst>
              <a:ext uri="{FF2B5EF4-FFF2-40B4-BE49-F238E27FC236}">
                <a16:creationId xmlns:a16="http://schemas.microsoft.com/office/drawing/2014/main" id="{75782117-BBF4-C902-C3E7-A2F8255E2742}"/>
              </a:ext>
            </a:extLst>
          </p:cNvPr>
          <p:cNvPicPr>
            <a:picLocks noChangeAspect="1"/>
          </p:cNvPicPr>
          <p:nvPr/>
        </p:nvPicPr>
        <p:blipFill>
          <a:blip r:embed="rId13"/>
          <a:stretch>
            <a:fillRect/>
          </a:stretch>
        </p:blipFill>
        <p:spPr>
          <a:xfrm>
            <a:off x="7885278" y="3905116"/>
            <a:ext cx="3784745" cy="886517"/>
          </a:xfrm>
          <a:prstGeom prst="rect">
            <a:avLst/>
          </a:prstGeom>
        </p:spPr>
      </p:pic>
      <p:pic>
        <p:nvPicPr>
          <p:cNvPr id="26" name="Picture 25">
            <a:extLst>
              <a:ext uri="{FF2B5EF4-FFF2-40B4-BE49-F238E27FC236}">
                <a16:creationId xmlns:a16="http://schemas.microsoft.com/office/drawing/2014/main" id="{6A3B4EE3-51A8-9435-F0F0-A9F9F816E39B}"/>
              </a:ext>
            </a:extLst>
          </p:cNvPr>
          <p:cNvPicPr>
            <a:picLocks noChangeAspect="1"/>
          </p:cNvPicPr>
          <p:nvPr/>
        </p:nvPicPr>
        <p:blipFill>
          <a:blip r:embed="rId14"/>
          <a:stretch>
            <a:fillRect/>
          </a:stretch>
        </p:blipFill>
        <p:spPr>
          <a:xfrm>
            <a:off x="3559601" y="4701192"/>
            <a:ext cx="5279011" cy="1127994"/>
          </a:xfrm>
          <a:prstGeom prst="rect">
            <a:avLst/>
          </a:prstGeom>
        </p:spPr>
      </p:pic>
      <p:pic>
        <p:nvPicPr>
          <p:cNvPr id="28" name="Picture 27">
            <a:extLst>
              <a:ext uri="{FF2B5EF4-FFF2-40B4-BE49-F238E27FC236}">
                <a16:creationId xmlns:a16="http://schemas.microsoft.com/office/drawing/2014/main" id="{15B3F376-E3F1-8BFF-9985-5A6B56CA4A2C}"/>
              </a:ext>
            </a:extLst>
          </p:cNvPr>
          <p:cNvPicPr>
            <a:picLocks noChangeAspect="1"/>
          </p:cNvPicPr>
          <p:nvPr/>
        </p:nvPicPr>
        <p:blipFill>
          <a:blip r:embed="rId15"/>
          <a:stretch>
            <a:fillRect/>
          </a:stretch>
        </p:blipFill>
        <p:spPr>
          <a:xfrm>
            <a:off x="3935235" y="5761473"/>
            <a:ext cx="3095401" cy="873765"/>
          </a:xfrm>
          <a:prstGeom prst="rect">
            <a:avLst/>
          </a:prstGeom>
        </p:spPr>
      </p:pic>
      <p:pic>
        <p:nvPicPr>
          <p:cNvPr id="30" name="Picture 29">
            <a:extLst>
              <a:ext uri="{FF2B5EF4-FFF2-40B4-BE49-F238E27FC236}">
                <a16:creationId xmlns:a16="http://schemas.microsoft.com/office/drawing/2014/main" id="{EF9C1F71-37AE-E080-C884-4297458F716E}"/>
              </a:ext>
            </a:extLst>
          </p:cNvPr>
          <p:cNvPicPr>
            <a:picLocks noChangeAspect="1"/>
          </p:cNvPicPr>
          <p:nvPr/>
        </p:nvPicPr>
        <p:blipFill>
          <a:blip r:embed="rId16"/>
          <a:stretch>
            <a:fillRect/>
          </a:stretch>
        </p:blipFill>
        <p:spPr>
          <a:xfrm>
            <a:off x="7322020" y="5737317"/>
            <a:ext cx="2556491" cy="1092909"/>
          </a:xfrm>
          <a:prstGeom prst="rect">
            <a:avLst/>
          </a:prstGeom>
        </p:spPr>
      </p:pic>
    </p:spTree>
    <p:extLst>
      <p:ext uri="{BB962C8B-B14F-4D97-AF65-F5344CB8AC3E}">
        <p14:creationId xmlns:p14="http://schemas.microsoft.com/office/powerpoint/2010/main" val="377265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396"/>
                                        </p:tgtEl>
                                        <p:attrNameLst>
                                          <p:attrName>style.visibility</p:attrName>
                                        </p:attrNameLst>
                                      </p:cBhvr>
                                      <p:to>
                                        <p:strVal val="visible"/>
                                      </p:to>
                                    </p:set>
                                    <p:animEffect transition="in" filter="fade">
                                      <p:cBhvr>
                                        <p:cTn id="12" dur="500"/>
                                        <p:tgtEl>
                                          <p:spTgt spid="839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395"/>
                                        </p:tgtEl>
                                        <p:attrNameLst>
                                          <p:attrName>style.visibility</p:attrName>
                                        </p:attrNameLst>
                                      </p:cBhvr>
                                      <p:to>
                                        <p:strVal val="visible"/>
                                      </p:to>
                                    </p:set>
                                    <p:animEffect transition="in" filter="fade">
                                      <p:cBhvr>
                                        <p:cTn id="22" dur="500"/>
                                        <p:tgtEl>
                                          <p:spTgt spid="839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403"/>
                                        </p:tgtEl>
                                        <p:attrNameLst>
                                          <p:attrName>style.visibility</p:attrName>
                                        </p:attrNameLst>
                                      </p:cBhvr>
                                      <p:to>
                                        <p:strVal val="visible"/>
                                      </p:to>
                                    </p:set>
                                    <p:animEffect transition="in" filter="fade">
                                      <p:cBhvr>
                                        <p:cTn id="32" dur="500"/>
                                        <p:tgtEl>
                                          <p:spTgt spid="840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400"/>
                                        </p:tgtEl>
                                        <p:attrNameLst>
                                          <p:attrName>style.visibility</p:attrName>
                                        </p:attrNameLst>
                                      </p:cBhvr>
                                      <p:to>
                                        <p:strVal val="visible"/>
                                      </p:to>
                                    </p:set>
                                    <p:animEffect transition="in" filter="fade">
                                      <p:cBhvr>
                                        <p:cTn id="40" dur="500"/>
                                        <p:tgtEl>
                                          <p:spTgt spid="840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939800" y="1403377"/>
            <a:ext cx="103124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r>
              <a:rPr lang="el-GR" dirty="0">
                <a:solidFill>
                  <a:schemeClr val="bg1"/>
                </a:solidFill>
              </a:rPr>
              <a:t>Ένα αυτοκίνητο μαζί με τον οδηγό του έχει μάζα Μ = 1.000</a:t>
            </a:r>
            <a:r>
              <a:rPr lang="en-US" dirty="0">
                <a:solidFill>
                  <a:schemeClr val="bg1"/>
                </a:solidFill>
              </a:rPr>
              <a:t>Kg. </a:t>
            </a:r>
            <a:r>
              <a:rPr lang="el-GR" dirty="0">
                <a:solidFill>
                  <a:schemeClr val="bg1"/>
                </a:solidFill>
              </a:rPr>
              <a:t>Ο οδηγός έχει μάζα </a:t>
            </a:r>
            <a:r>
              <a:rPr lang="en-US" dirty="0">
                <a:solidFill>
                  <a:schemeClr val="bg1"/>
                </a:solidFill>
              </a:rPr>
              <a:t>m = 100Kg. </a:t>
            </a:r>
            <a:r>
              <a:rPr lang="el-GR" dirty="0">
                <a:solidFill>
                  <a:schemeClr val="bg1"/>
                </a:solidFill>
              </a:rPr>
              <a:t>Το αυτοκίνητο επιταχύνεται δεχόμενο μία δύναμη οριζόντια από την άσφαλτο </a:t>
            </a:r>
            <a:r>
              <a:rPr lang="en-US" dirty="0">
                <a:solidFill>
                  <a:schemeClr val="bg1"/>
                </a:solidFill>
              </a:rPr>
              <a:t>F = 2.000N. </a:t>
            </a:r>
            <a:r>
              <a:rPr lang="el-GR" dirty="0">
                <a:solidFill>
                  <a:schemeClr val="bg1"/>
                </a:solidFill>
              </a:rPr>
              <a:t>Να υπολογίσετε την οριζόντια δύναμη που δέχεται ο οδηγός από το κάθισμα.</a:t>
            </a:r>
          </a:p>
          <a:p>
            <a:br>
              <a:rPr lang="el-GR" dirty="0">
                <a:solidFill>
                  <a:schemeClr val="bg1"/>
                </a:solidFill>
              </a:rPr>
            </a:br>
            <a:r>
              <a:rPr lang="el-GR" dirty="0">
                <a:solidFill>
                  <a:schemeClr val="bg1"/>
                </a:solidFill>
              </a:rPr>
              <a:t>Περιγράψτε τον τρόπο σκέψης σας.</a:t>
            </a:r>
            <a:endParaRPr lang="en-US" dirty="0">
              <a:solidFill>
                <a:schemeClr val="bg1"/>
              </a:solidFill>
            </a:endParaRPr>
          </a:p>
          <a:p>
            <a:pPr algn="just"/>
            <a:endParaRPr lang="en-US" dirty="0">
              <a:solidFill>
                <a:schemeClr val="bg1"/>
              </a:solidFill>
            </a:endParaRPr>
          </a:p>
        </p:txBody>
      </p:sp>
    </p:spTree>
    <p:extLst>
      <p:ext uri="{BB962C8B-B14F-4D97-AF65-F5344CB8AC3E}">
        <p14:creationId xmlns:p14="http://schemas.microsoft.com/office/powerpoint/2010/main" val="3369542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C3A484EA-F710-CE86-4B9C-12F2AA85EB44}"/>
              </a:ext>
            </a:extLst>
          </p:cNvPr>
          <p:cNvSpPr txBox="1">
            <a:spLocks/>
          </p:cNvSpPr>
          <p:nvPr/>
        </p:nvSpPr>
        <p:spPr>
          <a:xfrm>
            <a:off x="1529644" y="1403377"/>
            <a:ext cx="9375423"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Άσκηση</a:t>
            </a:r>
          </a:p>
          <a:p>
            <a:r>
              <a:rPr lang="el-GR" dirty="0">
                <a:solidFill>
                  <a:schemeClr val="bg1"/>
                </a:solidFill>
              </a:rPr>
              <a:t>Ένα αντικείμενο ηρεμεί σε οριζόντιο λείο δάπεδο. Μία οριζόντια δύναμη </a:t>
            </a:r>
            <a:r>
              <a:rPr lang="en-US" dirty="0">
                <a:solidFill>
                  <a:schemeClr val="bg1"/>
                </a:solidFill>
              </a:rPr>
              <a:t>F = 100N </a:t>
            </a:r>
            <a:r>
              <a:rPr lang="el-GR" dirty="0">
                <a:solidFill>
                  <a:schemeClr val="bg1"/>
                </a:solidFill>
              </a:rPr>
              <a:t>το επιταχύνει με επιτάχυνση α </a:t>
            </a:r>
            <a:r>
              <a:rPr lang="en-US" dirty="0">
                <a:solidFill>
                  <a:schemeClr val="bg1"/>
                </a:solidFill>
              </a:rPr>
              <a:t>= 5m/s</a:t>
            </a:r>
            <a:r>
              <a:rPr lang="en-US" baseline="30000" dirty="0">
                <a:solidFill>
                  <a:schemeClr val="bg1"/>
                </a:solidFill>
              </a:rPr>
              <a:t>2</a:t>
            </a:r>
            <a:r>
              <a:rPr lang="en-US" dirty="0">
                <a:solidFill>
                  <a:schemeClr val="bg1"/>
                </a:solidFill>
              </a:rPr>
              <a:t>. </a:t>
            </a:r>
            <a:r>
              <a:rPr lang="el-GR" dirty="0">
                <a:solidFill>
                  <a:schemeClr val="bg1"/>
                </a:solidFill>
              </a:rPr>
              <a:t>Να υπολογίσετε το βάρος του σώματος σε εκείνη την περιοχή, δίνεται </a:t>
            </a:r>
            <a:r>
              <a:rPr lang="en-US" dirty="0">
                <a:solidFill>
                  <a:schemeClr val="bg1"/>
                </a:solidFill>
              </a:rPr>
              <a:t>g = 10m/s</a:t>
            </a:r>
            <a:r>
              <a:rPr lang="en-US" baseline="30000" dirty="0">
                <a:solidFill>
                  <a:schemeClr val="bg1"/>
                </a:solidFill>
              </a:rPr>
              <a:t>2</a:t>
            </a:r>
            <a:r>
              <a:rPr lang="en-US" dirty="0">
                <a:solidFill>
                  <a:schemeClr val="bg1"/>
                </a:solidFill>
              </a:rPr>
              <a:t>.</a:t>
            </a:r>
            <a:endParaRPr lang="el-GR" dirty="0">
              <a:solidFill>
                <a:schemeClr val="bg1"/>
              </a:solidFill>
            </a:endParaRPr>
          </a:p>
          <a:p>
            <a:br>
              <a:rPr lang="el-GR" dirty="0">
                <a:solidFill>
                  <a:schemeClr val="bg1"/>
                </a:solidFill>
              </a:rPr>
            </a:br>
            <a:r>
              <a:rPr lang="el-GR" dirty="0">
                <a:solidFill>
                  <a:schemeClr val="bg1"/>
                </a:solidFill>
              </a:rPr>
              <a:t>Περιγράψτε τον τρόπο σκέψης σας.</a:t>
            </a:r>
            <a:endParaRPr lang="en-US" dirty="0">
              <a:solidFill>
                <a:schemeClr val="bg1"/>
              </a:solidFill>
            </a:endParaRPr>
          </a:p>
          <a:p>
            <a:pPr algn="just"/>
            <a:endParaRPr lang="en-US" dirty="0">
              <a:solidFill>
                <a:schemeClr val="bg1"/>
              </a:solidFill>
            </a:endParaRPr>
          </a:p>
        </p:txBody>
      </p:sp>
    </p:spTree>
    <p:extLst>
      <p:ext uri="{BB962C8B-B14F-4D97-AF65-F5344CB8AC3E}">
        <p14:creationId xmlns:p14="http://schemas.microsoft.com/office/powerpoint/2010/main" val="1893299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1801243"/>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592004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66506</TotalTime>
  <Words>704</Words>
  <Application>Microsoft Office PowerPoint</Application>
  <PresentationFormat>Widescreen</PresentationFormat>
  <Paragraphs>157</Paragraphs>
  <Slides>18</Slides>
  <Notes>17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Calibri</vt:lpstr>
      <vt:lpstr>Calibri Light</vt:lpstr>
      <vt:lpstr>Cambria Math</vt:lpstr>
      <vt:lpstr>Wingdings</vt:lpstr>
      <vt:lpstr>Office Theme</vt:lpstr>
      <vt:lpstr>1_Office Theme</vt:lpstr>
      <vt:lpstr>PowerPoint Presentation</vt:lpstr>
      <vt:lpstr>ΦΥΣΙΚΗ 86Υ011</vt:lpstr>
      <vt:lpstr>PowerPoint Presentation</vt:lpstr>
      <vt:lpstr>PowerPoint Presentation</vt:lpstr>
      <vt:lpstr>PowerPoint Presentation</vt:lpstr>
      <vt:lpstr>PowerPoint Presentation</vt:lpstr>
      <vt:lpstr>PowerPoint Presentation</vt:lpstr>
      <vt:lpstr>PowerPoint Presentation</vt:lpstr>
      <vt:lpstr>Άσκηση</vt:lpstr>
      <vt:lpstr>Άσκηση</vt:lpstr>
      <vt:lpstr>PowerPoint Presentation</vt:lpstr>
      <vt:lpstr>PowerPoint Presentation</vt:lpstr>
      <vt:lpstr>Άσκηση</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424</cp:revision>
  <dcterms:created xsi:type="dcterms:W3CDTF">2023-02-27T14:31:39Z</dcterms:created>
  <dcterms:modified xsi:type="dcterms:W3CDTF">2026-05-26T13:41:25Z</dcterms:modified>
</cp:coreProperties>
</file>