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7"/>
  </p:notesMasterIdLst>
  <p:handoutMasterIdLst>
    <p:handoutMasterId r:id="rId48"/>
  </p:handoutMasterIdLst>
  <p:sldIdLst>
    <p:sldId id="256" r:id="rId3"/>
    <p:sldId id="258" r:id="rId4"/>
    <p:sldId id="871" r:id="rId5"/>
    <p:sldId id="872" r:id="rId6"/>
    <p:sldId id="904" r:id="rId7"/>
    <p:sldId id="873" r:id="rId8"/>
    <p:sldId id="874" r:id="rId9"/>
    <p:sldId id="875" r:id="rId10"/>
    <p:sldId id="876" r:id="rId11"/>
    <p:sldId id="292" r:id="rId12"/>
    <p:sldId id="293" r:id="rId13"/>
    <p:sldId id="817" r:id="rId14"/>
    <p:sldId id="818" r:id="rId15"/>
    <p:sldId id="789" r:id="rId16"/>
    <p:sldId id="802" r:id="rId17"/>
    <p:sldId id="809" r:id="rId18"/>
    <p:sldId id="804" r:id="rId19"/>
    <p:sldId id="913" r:id="rId20"/>
    <p:sldId id="914" r:id="rId21"/>
    <p:sldId id="805" r:id="rId22"/>
    <p:sldId id="361" r:id="rId23"/>
    <p:sldId id="362" r:id="rId24"/>
    <p:sldId id="363" r:id="rId25"/>
    <p:sldId id="806" r:id="rId26"/>
    <p:sldId id="803" r:id="rId27"/>
    <p:sldId id="287" r:id="rId28"/>
    <p:sldId id="819" r:id="rId29"/>
    <p:sldId id="820" r:id="rId30"/>
    <p:sldId id="821" r:id="rId31"/>
    <p:sldId id="822" r:id="rId32"/>
    <p:sldId id="823" r:id="rId33"/>
    <p:sldId id="824" r:id="rId34"/>
    <p:sldId id="284" r:id="rId35"/>
    <p:sldId id="782" r:id="rId36"/>
    <p:sldId id="291" r:id="rId37"/>
    <p:sldId id="338" r:id="rId38"/>
    <p:sldId id="807" r:id="rId39"/>
    <p:sldId id="825" r:id="rId40"/>
    <p:sldId id="826" r:id="rId41"/>
    <p:sldId id="827" r:id="rId42"/>
    <p:sldId id="829" r:id="rId43"/>
    <p:sldId id="830" r:id="rId44"/>
    <p:sldId id="831" r:id="rId45"/>
    <p:sldId id="494" r:id="rId46"/>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400"/>
    <a:srgbClr val="81FF5C"/>
    <a:srgbClr val="ED7D31"/>
    <a:srgbClr val="95C532"/>
    <a:srgbClr val="870000"/>
    <a:srgbClr val="1C1B96"/>
    <a:srgbClr val="397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0" autoAdjust="0"/>
    <p:restoredTop sz="81628" autoAdjust="0"/>
  </p:normalViewPr>
  <p:slideViewPr>
    <p:cSldViewPr snapToGrid="0">
      <p:cViewPr varScale="1">
        <p:scale>
          <a:sx n="102" d="100"/>
          <a:sy n="102" d="100"/>
        </p:scale>
        <p:origin x="876" y="66"/>
      </p:cViewPr>
      <p:guideLst/>
    </p:cSldViewPr>
  </p:slideViewPr>
  <p:notesTextViewPr>
    <p:cViewPr>
      <p:scale>
        <a:sx n="3" d="2"/>
        <a:sy n="3" d="2"/>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26/03/2026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4:34.075"/>
    </inkml:context>
    <inkml:brush xml:id="br0">
      <inkml:brushProperty name="width" value="0.1" units="cm"/>
      <inkml:brushProperty name="height" value="0.1" units="cm"/>
      <inkml:brushProperty name="color" value="#FFFFFF"/>
    </inkml:brush>
  </inkml:definitions>
  <inkml:trace contextRef="#ctx0" brushRef="#br0">0 503 2481,'0'0'8680,"16"-1"-3095,-14-1-5526,1 0 0,-1 0 0,0 0 0,0 0 0,0-1 0,-1 1 0,1-1 0,0 1 0,-1-1 0,0 0 0,2-3 0,8-15 148,53-57 249,-56 70-444,0 0 1,0 1-1,1 0 0,-1 0 0,17-9 0,15-11 35,54-45 95,-34 23-54,-49 36-74,1 1-10,-10 12-2,1-2 3,8-13 2,-12 15-11,1 0 3,1 0-1,-1-1 0,0 1 0,0-1 1,1 1-1,-1 0 0,0-1 1,1 1-1,-1-1 0,0 1 1,1 0-1,-1-1 0,1 1 0,-1 0 1,0 0-1,1-1 0,-1 1 1,1 0-1,-1 0 0,1 0 1,-1-1-1,1 1 0,-1 0 1,1 0-1,-1 0 0,1 0 0,-1 0 1,1 0-1,-1 0 0,1 0 1,-1 0-1,1 0 0,-1 0 1,2 1-1,1-10-27,0 3 8,10 3-56,13-8-65,-26 10 142,1 1 0,-1 0 0,0-1 1,1 1-1,-1 0 0,1 0 0,-1 0 1,0-1-1,1 1 0,-1 0 0,1 0 1,-1 0-1,0 0 0,1 0 0,-1 0 1,1 0-1,-1-1 0,1 1 0,-1 0 1,0 1-1,1-1 0,-1 0 1,1 0-1,-1 0 0,1 0 0,-1 0 1,0 0-1,1 1 0,-1-1 0,0 0 0,0 0 0,0-1 0,0 1 0,0 0 0,0 0 1,0 0-1,0 0 0,0 0 0,0 0 0,0 0 0,-1 0 0,1 0 0,0-1 0,0 1 0,0 0 0,0 0 0,0 0 0,0 0 0,0 0 0,0 0 1,0 0-1,0-1 0,0 1 0,0 0 0,0 0 0,0 0 0,0 0 0,0 0 0,0 0 0,1 0 0,-1 0 0,0-1 0,0 1 0,0 0 0,0 0 0,0 0 1,0 0-1,0 0 0,0 0 0,0 0 0,0 0 0,0 0 0,0 0 0,1-1 0,-1 1 0,0 0 0,0 0 0,0 0 0,0 0 0,0 0 0,0 0 1,0 0-1,1 0 0,-1 0 0,0 0 0,0 0 0,0 0 0,0 0 0,0 0 0,0 0 0,0 0 0,1 0 0,-1 0 0,0 0 0,0 0 0,0 0 0,0 0 1,0 1-1,1-2-6,7-5 22,2-6-1,-1 8-14,-9 4 0,0 0-1,1 0 0,-1 0 0,0 0 0,0 0 1,1-1-1,-1 1 0,0 0 0,1 0 1,-1 0-1,0 0 0,0-1 0,1 1 0,-1 0 1,0 0-1,0-1 0,0 1 0,1 0 1,-1 0-1,0-1 0,0 1 0,0 0 1,0-1-1,0 1 0,0 0 0,0-1 0,1 1 1,-1-1-1,1-1 9,1 2 13,-1-1 18,-1-3-30,0 3 5,8-24-20,-6 22 2,-2 2 3,1 0 0,0 0 0,-1-1 0,1 1 0,-1 0 0,1 0 0,-1 0-1,0-1 1,1 1 0,-1 0 0,0-1 0,0 1 0,0-2 0,0 2 6,0 3-74,0 33 140,1 0 0,2 1 0,12 57 0,7 13 40,-20-88-99,-2-14-7,0 0-1,0 0 0,0 0 0,1 0 0,0 0 1,0 0-1,2 4 0,-3-6 19,1-2-17,-18 7 147,0 0 0,0 2 1,-16 10-1,24-12-162,1 0 1,-1 0-1,-12 16 0,15-16-29,-1 0 0,0 0 0,-12 9 0,18-15-39,0-1 0,0 1 0,0 0-1,0 0 1,1 0 0,-1 0 0,0 0-1,1 0 1,-1 0 0,1 0 0,-1 0-1,1 0 1,-1 0 0,1 0 0,0 0-1,-1 2 1,0 12-5786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4:34.076"/>
    </inkml:context>
    <inkml:brush xml:id="br0">
      <inkml:brushProperty name="width" value="0.1" units="cm"/>
      <inkml:brushProperty name="height" value="0.1" units="cm"/>
      <inkml:brushProperty name="color" value="#FFFFFF"/>
    </inkml:brush>
  </inkml:definitions>
  <inkml:trace contextRef="#ctx0" brushRef="#br0">1 443 1920,'2'0'8677,"11"0"-3692,-13 0-4950,1 0 0,-1-1 0,1 1 0,-1 0 1,1 0-1,-1 0 0,0-1 0,1 1 0,-1 0 0,1-1 0,-1 1 0,0 0 1,1-1-1,-1 1 0,0 0 0,1-1 0,-1 1 0,0-1 0,0 1 0,0 0 0,1-1 1,-1 1-1,0-1 0,4-7 51,5-12-15,1 1 1,16-24-1,68-96 393,-80 120-298,-2 0 0,0 0 0,-1-1 0,-1-1 0,-1 0 0,-1 0 0,6-25 0,-12 29 84,-3 16-247,1 1-1,0 0 0,0 0 1,-1 0-1,1-1 1,0 1-1,-1 0 1,1 0-1,0 0 1,-1 0-1,1 0 0,-1-1 1,1 1-1,0 0 1,-1 0-1,1 0 1,0 0-1,-1 0 1,1 0-1,-1 0 0,1 0 1,0 0-1,-1 1 1,1-1-1,0 0 1,-1 0-1,1 0 1,0 0-1,-1 0 0,1 1 1,-1-1-1,-1 1-4,1 0-1,-1 0 1,0 1-1,0-1 1,1 0-1,-1 1 0,1-1 1,-1 1-1,1-1 1,0 1-1,-1 0 1,1 0-1,0-1 0,0 1 1,0 0-1,0 0 1,1 0-1,-2 4 1,-7 15-14,-43 80-17,44-84 37,-10 31 0,17-46-19,1 5-114,0-3 121,23-3-111,49-2 94,-20-1 185,55 6 0,-79 1 200,0 0-1,36 13 1,-63-17-388,0-1 0,0 0-1,0 1 1,-1-1 0,1 0 0,0 1 0,0-1 0,0 1 0,-1 0-1,1-1 1,0 1 0,0 0 0,-1-1 0,1 1 0,-1 0 0,1 0-1,-1-1 1,1 1 0,-1 0 0,1 0 0,0 1 0,-1-1-106,0-1 0,0 1 0,0 0 0,-1-1 0,1 1 0,0 0 0,0-1 1,0 1-1,0 0 0,-1-1 0,1 1 0,0-1 0,0 1 0,-1 0 0,1-1 0,0 1 0,-1-1 1,1 1-1,-1-1 0,1 1 0,-1-1 0,1 1 0,-1-1 0,1 0 0,-1 1 0,0-1 0,1 0 1,-1 1-1,1-1 0,-1 0 0,0 0 0,1 0 0,-2 1 0,-18 5-4419,1 0-1628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4:34.077"/>
    </inkml:context>
    <inkml:brush xml:id="br0">
      <inkml:brushProperty name="width" value="0.1" units="cm"/>
      <inkml:brushProperty name="height" value="0.1" units="cm"/>
      <inkml:brushProperty name="color" value="#FFFFFF"/>
    </inkml:brush>
  </inkml:definitions>
  <inkml:trace contextRef="#ctx0" brushRef="#br0">0 1 1408,'7'6'11848,"-5"-1"-11565,-1 0 0,-1 0 1,1 0-1,-1 0 0,0 9 0,-1-9-149,1-1 1,0 1 0,0-1-1,1 1 1,-1-1-1,1 1 1,3 7-1,-3-7-80,1-1 0,-1 0 0,1 0 0,0 0 0,1 0 0,-1 0-1,1 0 1,0-1 0,0 1 0,0-1 0,0 0 0,0 0-1,1 0 1,-1 0 0,8 4 0,-1-1-49,-6-4 4,0 1 0,1-1 0,-1 0 0,0 0 0,1-1 1,-1 1-1,1-1 0,0 0 0,-1 0 0,1-1 0,8 1 1,214-1 1473,-221 0-1467,-1 1 1,1 0-1,-1 0 1,0 0-1,10 4 1,-13-5-15,0 1-1,0 0 1,0 0-1,0 0 1,0 0 0,0 0-1,0 1 1,0-1-1,0 0 1,-1 1 0,1-1-1,-1 1 1,1 0-1,-1 0 1,1-1-1,-1 1 1,2 3 0,-3-4-91,0 0 1,0-1-1,1 1 1,-1 0 0,0 0-1,0-1 1,0 1-1,0 0 1,0 0 0,0-1-1,0 1 1,0 0-1,0 0 1,0-1 0,0 1-1,-1 0 1,1-1-1,0 1 1,0 0-1,-1-1 1,1 1 0,-1 0-1,1-1 1,0 1-1,-1 0 1,1-1 0,-1 1-1,1-1 1,-1 1-1,0-1 1,1 1 0,-1-1-1,1 0 1,-1 1-1,0-1 1,1 0-1,-1 1 1,0-1 0,0 0-1,0 1 1,-20 5-4368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4:34.078"/>
    </inkml:context>
    <inkml:brush xml:id="br0">
      <inkml:brushProperty name="width" value="0.1" units="cm"/>
      <inkml:brushProperty name="height" value="0.1" units="cm"/>
      <inkml:brushProperty name="color" value="#FFFFFF"/>
    </inkml:brush>
  </inkml:definitions>
  <inkml:trace contextRef="#ctx0" brushRef="#br0">82 69 1568,'0'0'5004,"-5"11"-4013,-16 31-323,19-38-552,0 0 1,1 1-1,-1-1 0,1 1 1,0-1-1,1 1 0,-1-1 0,1 1 1,0-1-1,0 1 0,1 8 1,-1 18 1174,-2-13-452,1 35 0,1-34-262,0-18-537,0 0 0,0 0 0,0 0-1,1-1 1,-1 1 0,0 0-1,1 0 1,-1 0 0,0-1-1,1 1 1,-1 0 0,1-1-1,-1 1 1,1 0 0,-1-1-1,1 1 1,0-1 0,-1 1-1,1-1 1,0 1 0,-1-1-1,2 1 1,25 8 440,29-3 20,85-6 284,-139 0-770,-1 0-1,1-1 1,0 1-1,-1 0 1,1 0 0,-1-1-1,1 1 1,-1-1-1,1 0 1,-1 1-1,1-1 1,-1 0 0,1 0-1,-1 0 1,0 0-1,1 0 1,-1 0 0,0 0-1,0 0 1,0-1-1,0 1 1,0 0 0,0-1-1,0 1 1,0-1-1,-1 1 1,1-1-1,-1 1 1,1-1 0,-1 1-1,1-4 1,1-5 64,-1-1-1,0 1 1,-1-1 0,-1-11 0,1 4-118,1-34 118,0 21 90,-4-48 0,3 78-165,-1-1-1,1 0 1,-1 1 0,0-1 0,1 0 0,-1 1 0,0-1 0,0 1 0,0 0 0,0-1 0,0 1 0,-1 0 0,1-1 0,0 1 0,-1 0-1,1 0 1,-1 0 0,1 0 0,-1 0 0,1 1 0,-3-2 0,-41-12 69,26 9-43,8 2-12,-1 1 1,0 0-1,1 1 1,-1 0-1,0 1 1,-17 1-1,-5 0-4,31 0-12,1-1-1,-1 1 1,1 0 0,-1 1 0,0-1-1,1 0 1,0 1 0,-1-1 0,1 1 0,0 0-1,0 0 1,0 0 0,0 0 0,0 0-1,0 0 1,1 0 0,-1 1 0,1-1 0,-2 4-1,-3 5-3,0 0 0,1 1 0,-5 14-1,7-16-9,-2 2 6,1-1-1,1 1 1,0-1 0,1 1 0,0 0 0,1 0 0,0 0-1,1 0 1,2 24 0,-1-35 3,0 1-1,0-1 1,0 1-1,0-1 1,0 0 0,0 0-1,0 1 1,0-1-1,1 0 1,-1 0-1,1 0 1,-1 0 0,0-1-1,1 1 1,0 0-1,-1-1 1,1 1 0,-1-1-1,1 1 1,0-1-1,-1 0 1,1 0-1,3 1 1,47 1-1048,-46-2 659,26 0-4640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4:34.079"/>
    </inkml:context>
    <inkml:brush xml:id="br0">
      <inkml:brushProperty name="width" value="0.1" units="cm"/>
      <inkml:brushProperty name="height" value="0.1" units="cm"/>
      <inkml:brushProperty name="color" value="#FFC114"/>
    </inkml:brush>
  </inkml:definitions>
  <inkml:trace contextRef="#ctx0" brushRef="#br0">1 0 3105,'0'0'13701,"2"0"-13029,305 0 3853,-206 0-6635,-7 0-3615,-110 0 1183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4:34.080"/>
    </inkml:context>
    <inkml:brush xml:id="br0">
      <inkml:brushProperty name="width" value="0.1" units="cm"/>
      <inkml:brushProperty name="height" value="0.1" units="cm"/>
      <inkml:brushProperty name="color" value="#FFC114"/>
    </inkml:brush>
  </inkml:definitions>
  <inkml:trace contextRef="#ctx0" brushRef="#br0">38 0 3025,'0'0'8786,"0"6"-7560,0 18-249,-2 0-1,-4 25 0,-3 9 384,-2 104-1,8-86-729,-4 238 1349,7-313-1975,0-5-698,0-60-4511,0 11-736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4:34.081"/>
    </inkml:context>
    <inkml:brush xml:id="br0">
      <inkml:brushProperty name="width" value="0.1" units="cm"/>
      <inkml:brushProperty name="height" value="0.1" units="cm"/>
      <inkml:brushProperty name="color" value="#FFC114"/>
    </inkml:brush>
  </inkml:definitions>
  <inkml:trace contextRef="#ctx0" brushRef="#br0">0 192 4481,'0'0'5257,"11"0"-4509,205 0 4452,245 0-4685,-459 0-513,0 0 0,0 0 0,0 1 0,-1-1 0,1 0 0,0 1 0,-1-1 1,1 1-1,0 0 0,1 0 0,-1 0 3,0 0 1,1 0-1,-1 0 1,0 0-1,1 0 0,-1-1 1,0 0-1,1 1 1,-1-1-1,4 0 0,-2-1-2,-2 1-4,0 0 1,-1-1 0,1 1 0,0 0 0,-1 0 0,1 0 0,0 0-1,-1 0 1,1 0 0,0 1 0,-1-1 0,1 1 0,2 0-1,-1 3 3,-2-3 30,-25-3-346,16-9 216,6 9 84,1-1 1,-1 1 0,0 0-1,0-1 1,0 1 0,-1 0-1,1 0 1,0 0 0,-5-2-1,3 1 15,1 1 0,-1-1 0,1 0 0,-1 0 0,1 0 0,0 0 0,0-1-1,0 1 1,1-1 0,0 0 0,-3-4 0,2 3-2,-12-7 11,-1 0-15,12 6 6,0 0 0,0 0 1,0 0-1,1-1 0,-1 0 0,2 0 0,-1 0 1,-1-7-1,-15-16 47,18 29-40,2-3 104,19 34-107,-1 0 51,17 35 0,-31-57-46,0-2 0,0 1 0,0 0 0,9 7 0,-11-11-8,0 0 1,0 0-1,0 0 0,0 0 0,-1 0 1,1 1-1,-1 0 0,0-1 0,0 1 1,2 5-1,-3-8 3,1-1-2,-1 0 197,-1 1-155,1 22-26,-1 13 14,0-34-27,0-1 0,0 1 0,0-1 0,0 1 0,0-1-1,-1 1 1,1-1 0,-1 0 0,1 1 0,-1-1 0,0 1 0,1-1 0,-1 0 0,0 0 0,-2 3 0,-4 3 49,-1 0 1,1 1-1,-6 9 1,-12 11-1917,18-18-82,2-3-1006</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7:03.367"/>
    </inkml:context>
    <inkml:brush xml:id="br0">
      <inkml:brushProperty name="width" value="0.1" units="cm"/>
      <inkml:brushProperty name="height" value="0.1" units="cm"/>
      <inkml:brushProperty name="color" value="#FFFFFF"/>
    </inkml:brush>
  </inkml:definitions>
  <inkml:trace contextRef="#ctx0" brushRef="#br0">16 43 5473,'0'0'10394,"0"7"-9397,0 73 900,-8 305 932,0-85-3205,24-609-227,-2 91-124,5-9-793,-18 173 1528,-1 53 25,0 1-36,0 0 0,-1 0 0,1-1 0,0 1 0,0 0 0,0 0 0,0-1 0,0 1 0,0 0 0,0 0 0,-1-1 0,1 1 0,0 0 0,0 0 0,0 0 0,-1-1 0,1 1 0,0 0 0,0 0 0,0 0 0,-1 0 0,1 0 0,0-1 0,0 1 0,-1 0 0,1 0 0,0 0 0,-1 0 0,1 0 0,0 0 0,0 0 0,-1 0 0,1 0 0,0 0 0,0 0 0,-1 0 0,1 0 0,0 0 0,-1 0 1,1 0-1,0 0 0,0 0 0,-1 1 0,1-1 0,0 0 0,0 0 0,0 0 0,-1 0 0,1 1 0,0-1 0,0 0 0,-1 0 0,1 5 9,0-1 1,1 0 0,-1 0-1,1 0 1,0 1 0,0-1 0,0 0-1,1 0 1,-1 0 0,1-1-1,0 1 1,0 0 0,0 0 0,1-1-1,-1 0 1,1 1 0,0-1-1,0 0 1,0 0 0,0-1-1,1 1 1,-1-1 0,1 1 0,-1-1-1,1 0 1,0 0 0,0-1-1,0 1 1,0-1 0,0 0 0,7 1-1,186 1 1037,-151-4-3829,1 0-3522,-32 1 3164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7:04.121"/>
    </inkml:context>
    <inkml:brush xml:id="br0">
      <inkml:brushProperty name="width" value="0.1" units="cm"/>
      <inkml:brushProperty name="height" value="0.1" units="cm"/>
      <inkml:brushProperty name="color" value="#FFFFFF"/>
    </inkml:brush>
  </inkml:definitions>
  <inkml:trace contextRef="#ctx0" brushRef="#br0">1 53 1608,'0'0'7939,"0"-5"-7328,0-9-194,0 3 2894,10 11-2327,305 0 4188,-309 0-5277,1 0 1,-1-1 0,0 0-1,0 0 1,0-1 0,8-2 0,16-10-3722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7:05.218"/>
    </inkml:context>
    <inkml:brush xml:id="br0">
      <inkml:brushProperty name="width" value="0.1" units="cm"/>
      <inkml:brushProperty name="height" value="0.1" units="cm"/>
      <inkml:brushProperty name="color" value="#FFFFFF"/>
    </inkml:brush>
  </inkml:definitions>
  <inkml:trace contextRef="#ctx0" brushRef="#br0">1 1 1664,'0'0'12524,"9"0"-11399,179 12 567,118 0-1151,-65-6-435,-237-6-106,9 0-4,-1 0 1,0 0 0,1 2 0,16 3 0,-28-5 8,0 0 0,0 1 1,-1-1-1,1 0 0,0 1 0,-1-1 1,1 0-1,0 1 0,-1-1 1,1 1-1,-1-1 0,1 1 0,-1-1 1,1 1-1,-1-1 0,1 1 0,-1 0 1,1-1-1,-1 1 0,0 0 1,1-1-1,-1 1 0,0 0 0,0-1 1,0 1-1,1 0 0,-1 0 0,0-1 1,0 1-1,0 0 0,0 0 1,0-1-1,0 1 0,0 0 0,-1 0 1,1-1-1,0 1 0,0 0 0,-1 0 1,1-1-1,0 1 0,-1 0 1,0 0-1,-20 11-199,3-3-296,-1 9-934,17-15 674,0 0 0,-1-1 0,1 1 0,-1-1 0,0 0 0,0 1 0,-6 2-1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17:05.907"/>
    </inkml:context>
    <inkml:brush xml:id="br0">
      <inkml:brushProperty name="width" value="0.1" units="cm"/>
      <inkml:brushProperty name="height" value="0.1" units="cm"/>
      <inkml:brushProperty name="color" value="#FFFFFF"/>
    </inkml:brush>
  </inkml:definitions>
  <inkml:trace contextRef="#ctx0" brushRef="#br0">0 0 4257,'0'0'9846,"9"2"-9431,-5 1-294,0 0 1,0 1-1,0-1 1,-1 1-1,1 0 1,-1-1-1,4 8 1,11 12 321,11 8 27,-22-22-401,1 0 1,0-1-1,0 0 0,0 0 0,1-1 0,0 0 0,1-1 0,19 10 0,-25-14-47,-1-1-1,0 0 1,1 1 0,-1-1 0,0 1-1,0 0 1,0 0 0,-1 0 0,1 1-1,0-1 1,-1 1 0,3 3 0,-4-3 10,0 1 1,0-1-1,-1 1 1,0-1 0,0 1-1,0-1 1,0 1-1,0-1 1,-1 1 0,1-1-1,-1 0 1,0 1-1,0-1 1,0 0 0,-1 1-1,1-1 1,-1 0-1,1 0 1,-1 0-1,-3 3 1,-5 6 1,0 0 0,-1-1 0,-17 14 0,-7 7 278,-44 54 12,77-82-819,0 0 0,0 0 0,0 1 0,1-1 0,-1 1 0,1-1 0,0 6 0,-1-4-1598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16.380"/>
    </inkml:context>
    <inkml:brush xml:id="br0">
      <inkml:brushProperty name="width" value="0.1" units="cm"/>
      <inkml:brushProperty name="height" value="0.1" units="cm"/>
      <inkml:brushProperty name="color" value="#6DDA00"/>
    </inkml:brush>
  </inkml:definitions>
  <inkml:trace contextRef="#ctx0" brushRef="#br0">77 0 1020,'-8'5'8275,"7"-4"-7931,-4 17 6224,-9 43-5401,2 0 0,-3 70 0,5 129-6887,8-199 3766,0 3 1941,-2 171 2483,1-208 1912,9-38-3710,-5 2-644,0 0 1,-1 0-1,-1-15 1,0-3-28,27-394-1261,-19 336-263,-3-54-3311,-1 10 8836,-3 99-389,0 29-3622,21 26 20,-7-16-9,-1 0 0,2-1-1,-1 0 1,1-1 0,0-1-1,0 0 1,1-1 0,0-1-1,0 0 1,0-1 0,27 1-1,9-2-83,0-2-1,71-11 1,-100 9-714,-1-2 0,1-1 0,-1-1 0,27-10 0,24-17-1295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16.838"/>
    </inkml:context>
    <inkml:brush xml:id="br0">
      <inkml:brushProperty name="width" value="0.1" units="cm"/>
      <inkml:brushProperty name="height" value="0.1" units="cm"/>
      <inkml:brushProperty name="color" value="#6DDA00"/>
    </inkml:brush>
  </inkml:definitions>
  <inkml:trace contextRef="#ctx0" brushRef="#br0">1 30 3277,'20'-13'16383,"-4"6"-16383,8 0 0,2 4 0,4 3 0,3 0 0,1 0 0,6 3 0,-1 4 0,1-4 0,14 1 0,5-4 0,5 0 0,75-17-4610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18.202"/>
    </inkml:context>
    <inkml:brush xml:id="br0">
      <inkml:brushProperty name="width" value="0.1" units="cm"/>
      <inkml:brushProperty name="height" value="0.1" units="cm"/>
      <inkml:brushProperty name="color" value="#6DDA00"/>
    </inkml:brush>
  </inkml:definitions>
  <inkml:trace contextRef="#ctx0" brushRef="#br0">1 16 4305,'12'-7'11182,"-10"7"-10483,19-3 3329,-19 3-4582,42-4 554,0 3 0,-1 2 0,57 7 0,4 0 0,-87-7 0,-2 0 0,24-1 0,16-8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18.679"/>
    </inkml:context>
    <inkml:brush xml:id="br0">
      <inkml:brushProperty name="width" value="0.1" units="cm"/>
      <inkml:brushProperty name="height" value="0.1" units="cm"/>
      <inkml:brushProperty name="color" value="#6DDA00"/>
    </inkml:brush>
  </inkml:definitions>
  <inkml:trace contextRef="#ctx0" brushRef="#br0">1 57 3185,'6'-10'8094,"4"10"-7350,14-7 6893,2 4-7637,17 0 0,7-4 0,-3 4 0,13-4 0,-1 4 0,5 0-710,2-1-1373,1 4-880,66-6-3191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19.441"/>
    </inkml:context>
    <inkml:brush xml:id="br0">
      <inkml:brushProperty name="width" value="0.1" units="cm"/>
      <inkml:brushProperty name="height" value="0.1" units="cm"/>
      <inkml:brushProperty name="color" value="#6DDA00"/>
    </inkml:brush>
  </inkml:definitions>
  <inkml:trace contextRef="#ctx0" brushRef="#br0">1 74 2280,'22'-2'8161,"-2"-1"-3558,13-2-570,49-4-3433,107-8-617,-107 14-248,111-8-7181,-107 0 7153,-49 6 1967,52-2 1,-89 7-1615,0 0 0,0 0 0,1 0 0,-1 0 0,0 0 0,0-1 0,1 1 0,-1 0 0,0 0 0,0 1 0,1-1 0,-1 0-1,0 0 1,0 0 0,1 0 0,-1 0 0,0 0 0,0 0 0,0 0 0,1 0 0,-1 0 0,0 1 0,0-1 0,1 0 0,-1 0 0,0 0 0,0 0 0,0 1 0,0-1-1,1 0 1,-1 0 0,0 1 0,0-1 0,0 0 0,0 0 0,0 0 0,0 1 0,0-1 0,0 0 0,0 0 0,1 1 0,-1-1 0,0 0 0,0 0 0,0 1 0,0-1-1,-1 0 1,1 0 0,0 1 0,0-1 0,0 1 40,-1 1-1,0-1 1,0 0-1,1 0 1,-1 0-1,0 0 0,0 0 1,0 0-1,0 0 1,0 0-1,-1-1 1,1 1-1,-1 0 1,-46 21 105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19.934"/>
    </inkml:context>
    <inkml:brush xml:id="br0">
      <inkml:brushProperty name="width" value="0.1" units="cm"/>
      <inkml:brushProperty name="height" value="0.1" units="cm"/>
      <inkml:brushProperty name="color" value="#6DDA00"/>
    </inkml:brush>
  </inkml:definitions>
  <inkml:trace contextRef="#ctx0" brushRef="#br0">1 1 2449,'0'10'18258,"1"2"-18903,1 4 243,5 432-1949,-7-351-1022,0-65 3161,2 0 0,1 0 1,8 35-1,-10-65 489,-1-1 0,1 1 0,-1-1 0,1 1 0,0-1-1,0 1 1,0-1 0,1 3 0,-2-4-222,0 0-1,0 0 0,1 0 0,-1 1 1,0-1-1,0 0 0,1 0 1,-1 0-1,0 0 0,0 1 0,1-1 1,-1 0-1,0 0 0,0 0 1,1 0-1,-1 0 0,0 0 0,0 0 1,1 0-1,-1 0 0,0 0 1,1 0-1,-1 0 0,1 0 0,-1 0 73,1-1-1,0 1 1,-1-1-1,1 1 1,-1-1-1,1 1 1,0-1-1,-1 1 1,1-1-1,-1 1 1,0-1-1,1 0 1,-1 1 0,1-2-1,16-32 698</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1.376"/>
    </inkml:context>
    <inkml:brush xml:id="br0">
      <inkml:brushProperty name="width" value="0.1" units="cm"/>
      <inkml:brushProperty name="height" value="0.1" units="cm"/>
      <inkml:brushProperty name="color" value="#6DDA00"/>
    </inkml:brush>
  </inkml:definitions>
  <inkml:trace contextRef="#ctx0" brushRef="#br0">0 2 3997,'21'-1'11429,"2"0"-6547,10 4-4792,-31-3-149,0 1 1,0-1-1,1 1 0,-1-1 0,0 1 1,0 0-1,0 0 0,0 0 0,0 0 1,0 1-1,0-1 0,-1 0 0,1 1 0,0 0 1,-1-1-1,1 1 0,-1 0 0,0-1 1,1 1-1,1 4 0,4 15-1899,0 0-1,-2 0 0,0 1 1,3 41-1,-3-24 1661,-4-28 304,3 8 71,-2-1 0,-1 1 0,0-1-1,-3 35 1,-2-27 37,4-20-67,-1 1 1,1 0-1,-2 0 1,1-1-1,-1 1 1,-6 6 4997,8-13-4962,-4-9 3365,-2-12-2416,3 4-1106,1 0 0,0 0-1,2 0 1,0 0 0,1 0 0,0 0 0,1 0 0,1 0-1,8-25 1,-7 31-652,1 0 0,-1 1 1,1 0-1,1 0 0,0 0 0,1 1 0,0-1 0,0 1 0,1 1 0,0 0 0,16-13 0,-16 15 725,0 0-1,0 1 1,0 1-1,17-8 0,-12 8-15,1-1 0,-1 2 0,1 0 0,22-2 0,-28 4 31,1 1 1,-1 0-1,0 1 0,0-1 0,0 2 0,0-1 0,0 1 0,0 0 0,10 5 0,-12-4 455,-1 1-1,0-1 1,0 1-1,0 0 1,0 0-1,-1 1 1,0-1 0,0 1-1,0 0 1,0 0-1,-1 1 1,1-1-1,-1 1 1,-1-1 0,3 7-1,2 8-43,-1-1 0,0 1 0,3 27 0,32 145-7653,0-69 7157,-39-120 97,-1 1 187,1 0 0,-1 1 0,1-1-1,0 0 1,1 0 0,-1-1 0,1 1 0,-1 0 0,1-1 0,0 1 0,6 3 0,-9-6-172,1-1 1,-1 0-1,1 1 0,-1-1 1,1 0-1,-1 0 0,1 1 1,-1-1-1,1 0 1,-1 0-1,1 0 0,-1 0 1,1 0-1,0 0 1,-1 0-1,1 0 0,-1 0 1,1 0-1,-1 0 0,1 0 1,0 0-1,-1 0 1,1 0-1,-1 0 0,1-1 1,-1 1-1,1 0 1,-1-1-1,1 1 0,-1 0 1,1-1-1,-1 1 0,1 0 1,-1-1-1,0 1 1,1-1-1,-1 1 0,0-1 1,1 1-1,-1 0 1,0-1-1,0 0 0,1 0 1,17-35-1092</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1.691"/>
    </inkml:context>
    <inkml:brush xml:id="br0">
      <inkml:brushProperty name="width" value="0.1" units="cm"/>
      <inkml:brushProperty name="height" value="0.1" units="cm"/>
      <inkml:brushProperty name="color" value="#6DDA00"/>
    </inkml:brush>
  </inkml:definitions>
  <inkml:trace contextRef="#ctx0" brushRef="#br0">34 100 7009,'-7'-10'3415,"1"0"-1162,-8-10 978,11 4-9,0-4-2692,6 10-530,7 0 0,3 6 0,47 24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3.492"/>
    </inkml:context>
    <inkml:brush xml:id="br0">
      <inkml:brushProperty name="width" value="0.1" units="cm"/>
      <inkml:brushProperty name="height" value="0.1" units="cm"/>
      <inkml:brushProperty name="color" value="#6DDA00"/>
    </inkml:brush>
  </inkml:definitions>
  <inkml:trace contextRef="#ctx0" brushRef="#br0">57 146 5021,'-5'4'6094,"3"-2"-5657,1 0 0,-1 0 0,1 1 0,0-1 0,0 0-1,-1 1 1,1-1 0,1 0 0,-1 1 0,0-1 0,0 5 0,-2 3 466,-7 35 304,-5 47 0,5 48-2996,11-63-1217,19 127 0,-7-127 3217,2 18 3818,-12-86-2625,-3-9-1370,0 0-1,0 1 1,0-1-1,0 0 0,0 0 1,0 0-1,0 0 1,0 0-1,0 0 1,0 0-1,0 0 1,0 1-1,0-1 1,0 0-1,0 0 1,0 0-1,0 0 1,0 0-1,0 0 1,0 0-1,0 0 0,0 1 1,0-1-1,0 0 1,1 0 100,-1 0-101,0 0 1,0 0-1,0 0 1,0 0-1,0 0 1,0 0-1,0 0 1,0 1-1,0-1 0,1 0 1,-1 0-1,0 0 1,0 0-1,0 0 1,0 0-1,0 0 1,0 0-1,0 0 1,0 0-1,1 0 1,-1 0-1,0 0 1,0 0-1,0 0 1,0-1-1,0 1 0,0 0 1,0 0-1,0 0 1,1 0-1,-1 0 1,0 0-1,0 0 1,0 0-1,0-2-33,0 1 0,0-1 0,0 0 0,0 1 0,-1-1 0,1 1 0,0-1 0,-1 0 0,0-1 0,-2-6 0,1-23 29,-17-203-193,21 1-681,1 195 915,7-102-1584,-9 97-905,-6-54-1,-2 61 2442,5 26-93,0 1 1,-3-15 6181,7 32-5942,1 0 0,0 0 1,0 0-1,1 0 0,0 0 0,0-1 1,7 8-1,1 1-384,25 22 1,-24-26-121,0-1 1,0-1-1,1 0 1,0-1-1,1 0 1,0-1-1,0-1 1,1 0-1,-1-1 1,1-1-1,0-1 1,1 0-1,-1-1 1,20 1-1,3-4-684,0-1 0,-1-1-1,1-3 1,-1-1 0,38-12-1,-38 7-1535</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3.939"/>
    </inkml:context>
    <inkml:brush xml:id="br0">
      <inkml:brushProperty name="width" value="0.1" units="cm"/>
      <inkml:brushProperty name="height" value="0.1" units="cm"/>
      <inkml:brushProperty name="color" value="#6DDA00"/>
    </inkml:brush>
  </inkml:definitions>
  <inkml:trace contextRef="#ctx0" brushRef="#br0">1 4 4193,'7'-3'12882,"3"3"-10297,13 3-2585,13 1 0,14-1 0,13-3 0,7-3 0,3-1 0,1 1-1113,-1 3 89,-7 0-1271,-6 0-378,-3 3 464,-4 4-263,20-4-4022</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4.830"/>
    </inkml:context>
    <inkml:brush xml:id="br0">
      <inkml:brushProperty name="width" value="0.1" units="cm"/>
      <inkml:brushProperty name="height" value="0.1" units="cm"/>
      <inkml:brushProperty name="color" value="#6DDA00"/>
    </inkml:brush>
  </inkml:definitions>
  <inkml:trace contextRef="#ctx0" brushRef="#br0">1 10 3789,'5'-7'11613,"8"4"-7331,19 6-4881,-25-2 1174,162 24-549,57 6-2408,-172-27 1090,139 9-3096,321-24 4875,-475 8-610,13-2 1724,-17 3 3481,-26 4-4235,-7 1-1444,-3-3 618,0 0 0,1 1 0,-1-1-1,0 0 1,0 1 0,0-1 0,0 0 0,0 0 0,1 0-1,-1 0 1,0 0 0,0 0 0,0 0 0,0 0 0,0 0-1,0 0 1,0 0 0,-17-3 343</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5.240"/>
    </inkml:context>
    <inkml:brush xml:id="br0">
      <inkml:brushProperty name="width" value="0.1" units="cm"/>
      <inkml:brushProperty name="height" value="0.1" units="cm"/>
      <inkml:brushProperty name="color" value="#6DDA00"/>
    </inkml:brush>
  </inkml:definitions>
  <inkml:trace contextRef="#ctx0" brushRef="#br0">1 1 2877,'8'3'14674,"7"3"-12183,6 2-2873,7 8 382,1-2 0,0-1 0,56 16 0,-60-18 0,-21-9 0,0 0 0,0-1 0,-1 1 0,1-1 0,0 1 0,0-1 0,8 1 0,-12-2 0,0 0 0,1 0-1,-1 0 1,0 0 0,0 1-1,0-1 1,0 0 0,1 0 0,-1 1-1,0-1 1,0 0 0,0 0-1,0 1 1,0-1 0,0 0-1,0 0 1,0 1 0,0-1 0,0 0-1,0 0 1,0 1 0,0-1-1,0 0 1,0 0 0,0 1-1,0-1 1,0 0 0,0 0 0,0 1-1,0-1 1,0 0 0,0 0-1,0 1 1,-1-1 0,1 0-1,0 0 1,0 0 0,-1 1 0,-5 11 8,-8 4-664,-2 1 1,0-2 0,-1 0-1,0-1 1,-37 22-1,-23 19-6073,74-53 6402,1 0-1,-1 0 1,1 0 0,0 1 0,0-1-1,0 1 1,-3 4 0,-6 27-3345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5.878"/>
    </inkml:context>
    <inkml:brush xml:id="br0">
      <inkml:brushProperty name="width" value="0.1" units="cm"/>
      <inkml:brushProperty name="height" value="0.1" units="cm"/>
      <inkml:brushProperty name="color" value="#6DDA00"/>
    </inkml:brush>
  </inkml:definitions>
  <inkml:trace contextRef="#ctx0" brushRef="#br0">1 50 4125,'7'-7'2447,"3"1"-193,10-1 1281,6 0 319,11 1-1195,3-1-1873,-1 0-786,1 4 0,-3 3 0,-4 0 0,-6 3 0,-1 4 0,-2 0 0,-4 3 0,0-4 0,-7-2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6.209"/>
    </inkml:context>
    <inkml:brush xml:id="br0">
      <inkml:brushProperty name="width" value="0.1" units="cm"/>
      <inkml:brushProperty name="height" value="0.1" units="cm"/>
      <inkml:brushProperty name="color" value="#6DDA00"/>
    </inkml:brush>
  </inkml:definitions>
  <inkml:trace contextRef="#ctx0" brushRef="#br0">0 37 4445,'14'-14'15215,"9"8"-15215,10 2 0,10 1 0,4 0 0,6 3 0,-3-4 0,60 1-5470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6.779"/>
    </inkml:context>
    <inkml:brush xml:id="br0">
      <inkml:brushProperty name="width" value="0.1" units="cm"/>
      <inkml:brushProperty name="height" value="0.1" units="cm"/>
      <inkml:brushProperty name="color" value="#6DDA00"/>
    </inkml:brush>
  </inkml:definitions>
  <inkml:trace contextRef="#ctx0" brushRef="#br0">0 63 4069,'3'-3'2998,"4"0"-1786,6-11 4210,7 8-1589,7-4-1707,9 3-2126,1-3 0,3 3 0,0 4 0,-4 3 0,4 0 0,-3 3 0,9 4 0,1 0 0,66-1-4030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7.556"/>
    </inkml:context>
    <inkml:brush xml:id="br0">
      <inkml:brushProperty name="width" value="0.1" units="cm"/>
      <inkml:brushProperty name="height" value="0.1" units="cm"/>
      <inkml:brushProperty name="color" value="#6DDA00"/>
    </inkml:brush>
  </inkml:definitions>
  <inkml:trace contextRef="#ctx0" brushRef="#br0">0 62 4069,'14'-6'5239,"24"-9"0,17 2-797,58-2-3842,-96 13-529,60-5-138,1 4-1,0 2 0,143 19 0,-196-15 123,0-2-1,0-1 0,0 0 0,39-7 0,-50 3-54,2-2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28.223"/>
    </inkml:context>
    <inkml:brush xml:id="br0">
      <inkml:brushProperty name="width" value="0.1" units="cm"/>
      <inkml:brushProperty name="height" value="0.1" units="cm"/>
      <inkml:brushProperty name="color" value="#6DDA00"/>
    </inkml:brush>
  </inkml:definitions>
  <inkml:trace contextRef="#ctx0" brushRef="#br0">25 0 1380,'1'1'16679,"-2"2"-16446,1 0-1,-1 0 1,1 0-1,0 0 1,0 0 0,0 4-1,1 9-259,-21 174 27,15 122-415,16-106-6758,-11-184 8238,-1-20-410,1 1-1,0-1 1,0 1 0,0 0-1,0-1 1,0 1-1,1 0 1,1 4 0,-2-6-650,0-1 1,1 0 0,-1 0 0,1 0-1,-1 0 1,1 0 0,-1 0 0,1-1 0,-1 1-1,1 0 1,-1 0 0,1 0 0,-1 0-1,1 0 1,-1-1 0,1 1 0,-1 0-1,0 0 1,1-1 0,-1 1 0,1 0-1,-1-1 1,0 1 0,1 0 0,-1-1-1,0 1 1,0-1 0,1 1 0,-1-1-1,0 1 4,3-5 55,-1 0 1,0 0-1,0 0 0,-1 0 1,0 0-1,2-8 0,7-63-64</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32.190"/>
    </inkml:context>
    <inkml:brush xml:id="br0">
      <inkml:brushProperty name="width" value="0.1" units="cm"/>
      <inkml:brushProperty name="height" value="0.1" units="cm"/>
      <inkml:brushProperty name="color" value="#6DDA00"/>
    </inkml:brush>
  </inkml:definitions>
  <inkml:trace contextRef="#ctx0" brushRef="#br0">0 73 3621,'6'-3'718,"0"1"0,0-1 0,0 1 0,0 0 1,0 0-1,0 1 0,1-1 0,-1 1 0,0 1 0,12 0 0,0-2 1081,33-2 586,215-16 2179,133 5-13995,-267 9 9557,-77-1 4195,-43 6-2248,-9 3-1389,-7 2-425,-13 7 1101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16T21:56:32.696"/>
    </inkml:context>
    <inkml:brush xml:id="br0">
      <inkml:brushProperty name="width" value="0.1" units="cm"/>
      <inkml:brushProperty name="height" value="0.1" units="cm"/>
      <inkml:brushProperty name="color" value="#6DDA00"/>
    </inkml:brush>
  </inkml:definitions>
  <inkml:trace contextRef="#ctx0" brushRef="#br0">40 1 3969,'8'3'15411,"27"18"-15127,-13-9-288,50 28 4,-57-30 0,0 0 0,0-2 0,1 0 0,0 0 0,26 7 0,43 8-285,-85-23 318,-8 5 442,-12 5-876,17-9 579,-54 25-547,16-8-2186,-54 32-1,80-41 1546,1 0-663,-1 1 1,1 0-1,-17 17 0,-37 42-2990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1:19.662"/>
    </inkml:context>
    <inkml:brush xml:id="br0">
      <inkml:brushProperty name="width" value="0.1" units="cm"/>
      <inkml:brushProperty name="height" value="0.1" units="cm"/>
      <inkml:brushProperty name="color" value="#E71224"/>
    </inkml:brush>
  </inkml:definitions>
  <inkml:trace contextRef="#ctx0" brushRef="#br0">57 1 5049,'0'0'8659,"0"4"-7921,1 143 2187,-17 384-309,12-503-2563,0-1 1,-12 36-1,15-56-42,0-5-8,1 1 0,-1-1 0,1 0 0,-1 1 1,0-1-1,0 0 0,0 0 0,0 1 0,-1-1 0,1 0 0,-2 2 0,0 2 566,6-62-15420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1:19.663"/>
    </inkml:context>
    <inkml:brush xml:id="br0">
      <inkml:brushProperty name="width" value="0.1" units="cm"/>
      <inkml:brushProperty name="height" value="0.1" units="cm"/>
      <inkml:brushProperty name="color" value="#E71224"/>
    </inkml:brush>
  </inkml:definitions>
  <inkml:trace contextRef="#ctx0" brushRef="#br0">0 1 4809,'0'0'5695,"8"0"-5063,253 0 4155,-259 0-4775,0 1 0,0-1-1,0 1 1,1 0 0,-1 0-1,0 0 1,0 0 0,0 0-1,-1 0 1,1 1-1,0-1 1,0 1 0,-1-1-1,1 1 1,0-1 0,-1 1-1,0 0 1,1 0 0,-1 0-1,0 0 1,0 0 0,0 0-1,0 0 1,-1 0 0,2 3-1,1 5 1,0 0 0,0 0-1,-1 0 1,1 12 0,-2 74 275,-2-52-278,1-41-8,0 1 0,-1 0-1,0-1 1,0 0 0,0 1 0,0-1 0,-1 1 0,1-1 0,-1 0-1,0 0 1,-4 6 0,-29 31 19,20-24-13,-48 51-295,42-46-84,16-15 282,0-1 1,-1 1 0,0-1-1,0 0 1,0 0 0,-1-1 0,-8 5-1,-3-7-633,17-2 674,1 0-1,-1 0 1,1 0 0,0 0-1,-1 0 1,1 0-1,-1 0 1,1 0-1,-1-1 1,1 1 0,-1 0-1,1 0 1,-1 0-1,1 0 1,-1-1-1,1 1 1,0 0-1,-1-1 1,1 1 0,-1 0-1,1 0 1,0-1-1,-1 1 1,1-1-1,0 1 1,-1-1-1,1 0 53,1 1 0,-1-1 0,0 1-1,1 0 1,-1-1 0,0 1-1,1-1 1,-1 1 0,1 0-1,-1-1 1,0 1 0,1 0-1,-1 0 1,1-1 0,-1 1-1,1 0 1,-1 0 0,1 0-1,-1 0 1,1-1 0,-1 1-1,1 0 1,0 0 0,-1 0-1,2 0 1,15 0-9,-16 0 11,8-1 6,0 0 1,1-1-1,-1 0 1,0 0 0,0-1-1,15-7 1,-15 6 55,0 0 1,0 1-1,1 0 1,-1 1-1,0 0 1,20-2-1,102 4 1519,-130 0-1580,-1 0 1,1 0-1,-1 1 1,1-1-1,-1 0 1,1 0-1,-1 0 1,1 0-1,-1 0 1,1 1-1,-1-1 1,1 0-1,-1 1 1,1-1-1,-1 0 1,1 1-1,-1-1 1,0 0-1,1 1 1,-1-1-1,0 0 1,1 1-1,-1-1 1,0 1 0,0-1-1,1 2 1,3 17 142,0-2 46,18 74 186,-8-24-70,-11-53-252,-1 0 0,0 0 0,-2 0 1,1 0-1,-3 15 0,1 7 85,1-14-91,-2 35 12,2-53-56,-1 1 0,0-1 0,0 0 0,-1 0 0,1 0 0,-1 0 0,0 0 0,0 0 0,0 0 0,-5 5 0,-4 12 41,10-18-49,0-1 1,0 0-1,0 1 1,0-1-1,-1 0 1,1 0-1,-1 0 1,1 0-1,-1 0 1,0 0 0,-3 3-1,-13 6 17,-38 19 0,48-27-14,-1 1 1,0-2-1,0 1 0,0-2 1,0 1-1,0-1 0,-13 0 1,-2 0-17,13 0 1,0-1 0,1 0 0,-1 0-1,-12-3 1,21 3-10,-1-1-1,1 1 1,0-1-1,0 0 1,0 0-1,0 0 1,-1 0-1,1 0 1,0 0 0,1 0-1,-1-1 1,0 1-1,0-1 1,1 1-1,-1-1 1,1 0-1,-1 0 1,1 1-1,-1-1 1,1 0-1,0 0 1,0 0 0,0-1-1,-1-2 1,1-4-268,0 1 0,0-1 0,1 0 0,1-8 1,-1-1-800,0-18-2674</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1:19.664"/>
    </inkml:context>
    <inkml:brush xml:id="br0">
      <inkml:brushProperty name="width" value="0.1" units="cm"/>
      <inkml:brushProperty name="height" value="0.1" units="cm"/>
      <inkml:brushProperty name="color" value="#E71224"/>
    </inkml:brush>
  </inkml:definitions>
  <inkml:trace contextRef="#ctx0" brushRef="#br0">1 21 3041,'0'0'11642,"12"0"-11186,195 6 1690,-157-5-1769,-15 0-99,-1-2 1,51-6-1,2-9 9,-73 14-336,-1 0 0,1 2 1,0-1-1,14 3 0,-10-1-5083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1:19.665"/>
    </inkml:context>
    <inkml:brush xml:id="br0">
      <inkml:brushProperty name="width" value="0.1" units="cm"/>
      <inkml:brushProperty name="height" value="0.1" units="cm"/>
      <inkml:brushProperty name="color" value="#E71224"/>
    </inkml:brush>
  </inkml:definitions>
  <inkml:trace contextRef="#ctx0" brushRef="#br0">4 0 3273,'0'0'8599,"24"0"-3689,-23 1-4881,0-1 1,0 0-1,0 0 0,1 1 0,-1-1 1,0 1-1,0-1 0,0 1 0,0-1 0,-1 1 1,1 0-1,0-1 0,0 1 0,0 0 1,0 0-1,-1 0 0,2 1 0,14 22 143,-6-7-63,61 56 330,-55-59-391,-3 4-14,-11-15-32,-1-1 1,1 1-1,0-1 1,0 1-1,0-1 1,1 0-1,-1 0 0,4 3 1,26 23-63,-12-10 45,-12-14 97,-8-4-79,0 0 0,0 1 0,1-1 0,-1 0 0,0 0 0,0 0 0,1 0 0,-1 1 0,0-1-1,0 0 1,1 0 0,-1 1 0,0-1 0,0 0 0,0 0 0,0 1 0,1-1 0,-1 0 0,0 0 0,0 1 0,0-1 0,0 0 0,0 1 0,0-1-1,0 0 1,0 1 0,0-1 0,0 0 0,0 1 0,0-1 0,0 0 0,0 0 0,0 1 0,0-1 0,0 0 0,0 1 0,0-1 0,1 2 72,0 0 0,0 0 1,1-1-1,-1 1 1,0 0-1,-1 0 1,1 0-1,1 2 0,-33 15 64,23-15-129,0 0 0,0 1-1,-9 7 1,-8 11-31,1 1 1,0 1-1,2 1 1,-32 49-1,47-62-632,1 0 1,0 0-1,1 0 0,1 1 1,0-1-1,-3 25 0,3-22-1483,0 3-3898</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3:28.041"/>
    </inkml:context>
    <inkml:brush xml:id="br0">
      <inkml:brushProperty name="width" value="0.1" units="cm"/>
      <inkml:brushProperty name="height" value="0.1" units="cm"/>
      <inkml:brushProperty name="color" value="#00B050"/>
    </inkml:brush>
  </inkml:definitions>
  <inkml:trace contextRef="#ctx0" brushRef="#br0">126 0 7818,'0'0'9176,"0"21"-8324,0 4-591,-5 112 1065,-42 172 1112,15-118-1967,22-110-339,5-29-78,-14 51-1,16-92-49,2-8-4,0 1-1,0 0 0,1-1 0,-1 1 0,1 0 0,0 5 0,0-8-151,0-79-7568,0 29 2399</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3:28.042"/>
    </inkml:context>
    <inkml:brush xml:id="br0">
      <inkml:brushProperty name="width" value="0.1" units="cm"/>
      <inkml:brushProperty name="height" value="0.1" units="cm"/>
      <inkml:brushProperty name="color" value="#00B050"/>
    </inkml:brush>
  </inkml:definitions>
  <inkml:trace contextRef="#ctx0" brushRef="#br0">1 103 4601,'0'0'8059,"4"6"-6871,4 7-461,0 1-1,-1 0 1,11 27-1,14 58 1229,-22-68-1696,111 379 2172,-121-407-2419,12 38 256,32 74 1,-39-105-246,0 0 1,1 0-1,0 0 1,0-1-1,1 0 1,1 0 0,-1 0-1,1-1 1,1 0-1,-1-1 1,1 0-1,13 8 1,-16-13-29,-1 0 1,1 0-1,-1 0 0,1-1 0,0 0 0,0 0 1,0 0-1,0-1 0,0 1 0,7-2 0,-4 1 163,-8-1-156,-1 1-1,1-1 0,0 0 0,0 0 0,0 0 0,-1 0 0,1 1 0,0-1 0,-1 0 0,1 0 0,-1 0 0,1 0 1,-1 0-1,1-1 0,-1 1 0,0 0 0,0 0 0,1 0 0,-1-2 0,4-25-9,3-27 64,8-120-58,-6 108 45,1-30-30,40-318 11,-45 383 308,-3 19-2443,1 0-1,-2-1 0,1 1 0,-2 0 0,0-1 0,-3-26 0,-4 27 33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3:28.043"/>
    </inkml:context>
    <inkml:brush xml:id="br0">
      <inkml:brushProperty name="width" value="0.1" units="cm"/>
      <inkml:brushProperty name="height" value="0.1" units="cm"/>
      <inkml:brushProperty name="color" value="#00B050"/>
    </inkml:brush>
  </inkml:definitions>
  <inkml:trace contextRef="#ctx0" brushRef="#br0">0 1 3385,'0'0'8315,"20"7"-5815,-2-1-1909,-14-4-484,0 0-1,0 0 0,0-1 0,1 0 0,-1 0 0,1 0 1,7 0-1,154 5 1653,330-6-555,-460 6-6458</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3:28.044"/>
    </inkml:context>
    <inkml:brush xml:id="br0">
      <inkml:brushProperty name="width" value="0.1" units="cm"/>
      <inkml:brushProperty name="height" value="0.1" units="cm"/>
      <inkml:brushProperty name="color" value="#00B050"/>
    </inkml:brush>
  </inkml:definitions>
  <inkml:trace contextRef="#ctx0" brushRef="#br0">0 0 3225,'0'0'9502,"16"0"-6530,-8 1-2814,1 1 1,0 0-1,-1 0 0,0 1 0,0 0 0,1 0 0,-2 1 0,1 0 0,0 0 0,8 7 0,36 17 49,-46-26-200,0 1 0,-1-1 1,1 2-1,-1-1 0,0 0 0,0 1 0,0 0 0,-1 0 0,1 0 1,-1 1-1,0-1 0,-1 1 0,6 8 668,-9 6-555,-2-17-119,1 1 0,-1-1 0,0 1 1,0-1-1,0 1 0,0-1 0,0 0 0,-1 0 0,1 0 0,0 0 0,-1-1 0,0 1 0,-4 1 0,-11 9 6,9-4-6,0 1 1,1 1-1,-1-1 1,2 1-1,-1 1 1,-8 15-1,-30 71-33,35-67-161,-1 5-1667,0-16-3572</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4:17.337"/>
    </inkml:context>
    <inkml:brush xml:id="br0">
      <inkml:brushProperty name="width" value="0.1" units="cm"/>
      <inkml:brushProperty name="height" value="0.1" units="cm"/>
      <inkml:brushProperty name="color" value="#FFFFFF"/>
    </inkml:brush>
  </inkml:definitions>
  <inkml:trace contextRef="#ctx0" brushRef="#br0">42 1 856,'0'0'10192,"0"13"-7626,1 62-789,-17 393 501,11-182-1925,6-166-164,-1-75 499,-10 73 1,-2 21-1180,12-141 304,0 0 0,1-1 0,-1 1-1,1 0 1,0 0 0,0 0 0,-1 0 0,1-1-1,1 1 1,0-1 0,5-10-496,10-36-2583,-1-9-2958</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4:18.681"/>
    </inkml:context>
    <inkml:brush xml:id="br0">
      <inkml:brushProperty name="width" value="0.1" units="cm"/>
      <inkml:brushProperty name="height" value="0.1" units="cm"/>
      <inkml:brushProperty name="color" value="#FFFFFF"/>
    </inkml:brush>
  </inkml:definitions>
  <inkml:trace contextRef="#ctx0" brushRef="#br0">0 7 2697,'8'-6'12386,"-7"6"-12251,1 1 0,-1-1 0,0 1 0,0-1 0,0 1 0,0-1 0,0 1 0,0 0 0,0 0 0,0-1 0,-1 1 0,1 0 0,0 0 0,0 0 0,-1 0 0,1 0 0,0 0 0,-1 0 0,1 0 0,-1 0 0,1 0 0,-1 0-1,0 1 1,0-1 0,1 2 0,7 38 624,-7-29-440,7 26 249,42 186 753,-13-140-1157,-35-68-111,-2-14-47,0 0 0,0 0-1,0 0 1,1 0 0,-1 0-1,1 0 1,-1 0 0,1 0 0,0 0-1,-1-1 1,3 4 0,-1-4-14,-1-1-36,1 0-148,-1-1 149,1 1 1,0-1-1,-1 1 1,1-1-1,-1 1 0,1-1 1,0 0-1,-1 0 1,0 0-1,1 0 1,-1 0-1,1 0 1,-1 0-1,0 0 0,0 0 1,0-1-1,0 1 1,0 0-1,0-1 1,1-1-1,18-40 135,-14 28-165,42-75 69,-32 62 29,-2 0 0,22-55-1,-35 76-19,0 4 2,-1 1-1,1-1 1,0 1 0,0-1-1,0 1 1,0 0-1,1 0 1,-1-1 0,3-2-1,-3 4-80,0 0-1,0 0 0,0 1 1,-1-1-1,1 0 1,0 0-1,0 1 0,0-1 1,1 1-1,-1-1 1,0 1-1,0-1 1,0 1-1,0 0 0,0 0 1,3-1-1,10-3-959,-1-2-58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4:19.998"/>
    </inkml:context>
    <inkml:brush xml:id="br0">
      <inkml:brushProperty name="width" value="0.1" units="cm"/>
      <inkml:brushProperty name="height" value="0.1" units="cm"/>
      <inkml:brushProperty name="color" value="#FFFFFF"/>
    </inkml:brush>
  </inkml:definitions>
  <inkml:trace contextRef="#ctx0" brushRef="#br0">1 230 7498,'0'0'9374,"11"0"-8445,18 0-501,146-5 3146,-157 3-2990,32 1-1,-21 2-3950,-8 0-5382</inkml:trace>
  <inkml:trace contextRef="#ctx0" brushRef="#br0" timeOffset="1">145 0 4321,'0'0'9210,"-3"15"-8218,-16 163 1719,14-20 459,3-119-2328,1-15-3167</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5:34:21.279"/>
    </inkml:context>
    <inkml:brush xml:id="br0">
      <inkml:brushProperty name="width" value="0.1" units="cm"/>
      <inkml:brushProperty name="height" value="0.1" units="cm"/>
      <inkml:brushProperty name="color" value="#FFFFFF"/>
    </inkml:brush>
  </inkml:definitions>
  <inkml:trace contextRef="#ctx0" brushRef="#br0">194 1 1136,'0'0'13518,"-26"44"-12561,-78 144-66,92-165-557,-14 38 1,23-51-191,0 0 1,1-1 0,0 12 0,-1 0 56,-5 48 469,4 110 1,4-144-731,0-31-41,0 0-1,0 0 1,0 0-1,1 0 1,-1 0-1,3 5 1,-3-7 18,1-1 1,0 0 0,-1 0 0,1 1 0,0-1 0,0 0-1,0 0 1,0 0 0,0 0 0,0 0 0,0 0 0,0 0 0,0 0-1,0-1 1,0 1 0,1 0 0,-1-1 0,0 1 0,0-1 0,1 1-1,2 0 1,39 1-4049,-28-2 909,15 0-6099</inkml:trace>
  <inkml:trace contextRef="#ctx0" brushRef="#br0" timeOffset="1">954 67 5929,'0'0'11264,"15"22"-9712,50 76-255,-61-91-1159,-1 0 0,0 1 0,0-1-1,0 1 1,-1-1 0,0 1 0,0 0 0,-1 0 0,0 0 0,0 0 0,-1 8 0,0 7 179,6 78 255,-9 121 0,2-213-760,-1 1 0,0-1 0,0 0-1,-1 0 1,0 0 0,0 0 0,-1-1 0,0 1-1,-10 13 1,0-4-1764,0 0 0,-28 26-1,4-6-3664</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04"/>
    </inkml:context>
    <inkml:brush xml:id="br0">
      <inkml:brushProperty name="width" value="0.1" units="cm"/>
      <inkml:brushProperty name="height" value="0.1" units="cm"/>
      <inkml:brushProperty name="color" value="#E71224"/>
    </inkml:brush>
  </inkml:definitions>
  <inkml:trace contextRef="#ctx0" brushRef="#br0">57 1 5049,'0'0'8659,"0"4"-7921,1 143 2187,-17 384-309,12-503-2563,0-1 1,-12 36-1,15-56-42,0-5-8,1 1 0,-1-1 0,1 0 0,-1 1 1,0-1-1,0 0 0,0 0 0,0 1 0,-1-1 0,1 0 0,-2 2 0,0 2 566,6-62-15420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05"/>
    </inkml:context>
    <inkml:brush xml:id="br0">
      <inkml:brushProperty name="width" value="0.1" units="cm"/>
      <inkml:brushProperty name="height" value="0.1" units="cm"/>
      <inkml:brushProperty name="color" value="#E71224"/>
    </inkml:brush>
  </inkml:definitions>
  <inkml:trace contextRef="#ctx0" brushRef="#br0">0 1 4809,'0'0'5695,"8"0"-5063,253 0 4155,-259 0-4775,0 1 0,0-1-1,0 1 1,1 0 0,-1 0-1,0 0 1,0 0 0,0 0-1,-1 0 1,1 1-1,0-1 1,0 1 0,-1-1-1,1 1 1,0-1 0,-1 1-1,0 0 1,1 0 0,-1 0-1,0 0 1,0 0 0,0 0-1,0 0 1,-1 0 0,2 3-1,1 5 1,0 0 0,0 0-1,-1 0 1,1 12 0,-2 74 275,-2-52-278,1-41-8,0 1 0,-1 0-1,0-1 1,0 0 0,0 1 0,0-1 0,-1 1 0,1-1 0,-1 0-1,0 0 1,-4 6 0,-29 31 19,20-24-13,-48 51-295,42-46-84,16-15 282,0-1 1,-1 1 0,0-1-1,0 0 1,0 0 0,-1-1 0,-8 5-1,-3-7-633,17-2 674,1 0-1,-1 0 1,1 0 0,0 0-1,-1 0 1,1 0-1,-1 0 1,1 0-1,-1-1 1,1 1 0,-1 0-1,1 0 1,-1 0-1,1 0 1,-1-1-1,1 1 1,0 0-1,-1-1 1,1 1 0,-1 0-1,1 0 1,0-1-1,-1 1 1,1-1-1,0 1 1,-1-1-1,1 0 53,1 1 0,-1-1 0,0 1-1,1 0 1,-1-1 0,0 1-1,1-1 1,-1 1 0,1 0-1,-1-1 1,0 1 0,1 0-1,-1 0 1,1-1 0,-1 1-1,1 0 1,-1 0 0,1 0-1,-1 0 1,1-1 0,-1 1-1,1 0 1,0 0 0,-1 0-1,2 0 1,15 0-9,-16 0 11,8-1 6,0 0 1,1-1-1,-1 0 1,0 0 0,0-1-1,15-7 1,-15 6 55,0 0 1,0 1-1,1 0 1,-1 1-1,0 0 1,20-2-1,102 4 1519,-130 0-1580,-1 0 1,1 0-1,-1 1 1,1-1-1,-1 0 1,1 0-1,-1 0 1,1 0-1,-1 0 1,1 1-1,-1-1 1,1 0-1,-1 1 1,1-1-1,-1 0 1,1 1-1,-1-1 1,0 0-1,1 1 1,-1-1-1,0 0 1,1 1-1,-1-1 1,0 1 0,0-1-1,1 2 1,3 17 142,0-2 46,18 74 186,-8-24-70,-11-53-252,-1 0 0,0 0 0,-2 0 1,1 0-1,-3 15 0,1 7 85,1-14-91,-2 35 12,2-53-56,-1 1 0,0-1 0,0 0 0,-1 0 0,1 0 0,-1 0 0,0 0 0,0 0 0,0 0 0,-5 5 0,-4 12 41,10-18-49,0-1 1,0 0-1,0 1 1,0-1-1,-1 0 1,1 0-1,-1 0 1,1 0-1,-1 0 1,0 0 0,-3 3-1,-13 6 17,-38 19 0,48-27-14,-1 1 1,0-2-1,0 1 0,0-2 1,0 1-1,0-1 0,-13 0 1,-2 0-17,13 0 1,0-1 0,1 0 0,-1 0-1,-12-3 1,21 3-10,-1-1-1,1 1 1,0-1-1,0 0 1,0 0-1,0 0 1,-1 0-1,1 0 1,0 0 0,1 0-1,-1-1 1,0 1-1,0-1 1,1 1-1,-1-1 1,1 0-1,-1 0 1,1 1-1,-1-1 1,1 0-1,0 0 1,0 0 0,0-1-1,-1-2 1,1-4-268,0 1 0,0-1 0,1 0 0,1-8 1,-1-1-800,0-18-2674</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06"/>
    </inkml:context>
    <inkml:brush xml:id="br0">
      <inkml:brushProperty name="width" value="0.1" units="cm"/>
      <inkml:brushProperty name="height" value="0.1" units="cm"/>
      <inkml:brushProperty name="color" value="#E71224"/>
    </inkml:brush>
  </inkml:definitions>
  <inkml:trace contextRef="#ctx0" brushRef="#br0">1 21 3041,'0'0'11642,"12"0"-11186,195 6 1690,-157-5-1769,-15 0-99,-1-2 1,51-6-1,2-9 9,-73 14-336,-1 0 0,1 2 1,0-1-1,14 3 0,-10-1-5083</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07"/>
    </inkml:context>
    <inkml:brush xml:id="br0">
      <inkml:brushProperty name="width" value="0.1" units="cm"/>
      <inkml:brushProperty name="height" value="0.1" units="cm"/>
      <inkml:brushProperty name="color" value="#E71224"/>
    </inkml:brush>
  </inkml:definitions>
  <inkml:trace contextRef="#ctx0" brushRef="#br0">4 0 3273,'0'0'8599,"24"0"-3689,-23 1-4881,0-1 1,0 0-1,0 0 0,1 1 0,-1-1 1,0 1-1,0-1 0,0 1 0,0-1 0,-1 1 1,1 0-1,0-1 0,0 1 0,0 0 1,0 0-1,-1 0 0,2 1 0,14 22 143,-6-7-63,61 56 330,-55-59-391,-3 4-14,-11-15-32,-1-1 1,1 1-1,0-1 1,0 1-1,0-1 1,1 0-1,-1 0 0,4 3 1,26 23-63,-12-10 45,-12-14 97,-8-4-79,0 0 0,0 1 0,1-1 0,-1 0 0,0 0 0,0 0 0,1 0 0,-1 1 0,0-1-1,0 0 1,1 0 0,-1 1 0,0-1 0,0 0 0,0 0 0,0 1 0,1-1 0,-1 0 0,0 0 0,0 1 0,0-1 0,0 0 0,0 1 0,0-1-1,0 0 1,0 1 0,0-1 0,0 0 0,0 1 0,0-1 0,0 0 0,0 0 0,0 1 0,0-1 0,0 0 0,0 1 0,0-1 0,1 2 72,0 0 0,0 0 1,1-1-1,-1 1 1,0 0-1,-1 0 1,1 0-1,1 2 0,-33 15 64,23-15-129,0 0 0,0 1-1,-9 7 1,-8 11-31,1 1 1,0 1-1,2 1 1,-32 49-1,47-62-632,1 0 1,0 0-1,1 0 0,1 1 1,0-1-1,-3 25 0,3-22-1483,0 3-3898</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08"/>
    </inkml:context>
    <inkml:brush xml:id="br0">
      <inkml:brushProperty name="width" value="0.1" units="cm"/>
      <inkml:brushProperty name="height" value="0.1" units="cm"/>
      <inkml:brushProperty name="color" value="#00B050"/>
    </inkml:brush>
  </inkml:definitions>
  <inkml:trace contextRef="#ctx0" brushRef="#br0">126 0 7818,'0'0'9176,"0"21"-8324,0 4-591,-5 112 1065,-42 172 1112,15-118-1967,22-110-339,5-29-78,-14 51-1,16-92-49,2-8-4,0 1-1,0 0 0,1-1 0,-1 1 0,1 0 0,0 5 0,0-8-151,0-79-7568,0 29 2399</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09"/>
    </inkml:context>
    <inkml:brush xml:id="br0">
      <inkml:brushProperty name="width" value="0.1" units="cm"/>
      <inkml:brushProperty name="height" value="0.1" units="cm"/>
      <inkml:brushProperty name="color" value="#00B050"/>
    </inkml:brush>
  </inkml:definitions>
  <inkml:trace contextRef="#ctx0" brushRef="#br0">1 103 4601,'0'0'8059,"4"6"-6871,4 7-461,0 1-1,-1 0 1,11 27-1,14 58 1229,-22-68-1696,111 379 2172,-121-407-2419,12 38 256,32 74 1,-39-105-246,0 0 1,1 0-1,0 0 1,0-1-1,1 0 1,1 0 0,-1 0-1,1-1 1,1 0-1,-1-1 1,1 0-1,13 8 1,-16-13-29,-1 0 1,1 0-1,-1 0 0,1-1 0,0 0 0,0 0 1,0 0-1,0-1 0,0 1 0,7-2 0,-4 1 163,-8-1-156,-1 1-1,1-1 0,0 0 0,0 0 0,0 0 0,-1 0 0,1 1 0,0-1 0,-1 0 0,1 0 0,-1 0 0,1 0 1,-1 0-1,1-1 0,-1 1 0,0 0 0,0 0 0,1 0 0,-1-2 0,4-25-9,3-27 64,8-120-58,-6 108 45,1-30-30,40-318 11,-45 383 308,-3 19-2443,1 0-1,-2-1 0,1 1 0,-2 0 0,0-1 0,-3-26 0,-4 27 33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10"/>
    </inkml:context>
    <inkml:brush xml:id="br0">
      <inkml:brushProperty name="width" value="0.1" units="cm"/>
      <inkml:brushProperty name="height" value="0.1" units="cm"/>
      <inkml:brushProperty name="color" value="#00B050"/>
    </inkml:brush>
  </inkml:definitions>
  <inkml:trace contextRef="#ctx0" brushRef="#br0">0 1 3385,'0'0'8315,"20"7"-5815,-2-1-1909,-14-4-484,0 0-1,0 0 0,0-1 0,1 0 0,-1 0 0,1 0 1,7 0-1,154 5 1653,330-6-555,-460 6-6458</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4-05T06:09:08.111"/>
    </inkml:context>
    <inkml:brush xml:id="br0">
      <inkml:brushProperty name="width" value="0.1" units="cm"/>
      <inkml:brushProperty name="height" value="0.1" units="cm"/>
      <inkml:brushProperty name="color" value="#00B050"/>
    </inkml:brush>
  </inkml:definitions>
  <inkml:trace contextRef="#ctx0" brushRef="#br0">0 0 3225,'0'0'9502,"16"0"-6530,-8 1-2814,1 1 1,0 0-1,-1 0 0,0 1 0,0 0 0,1 0 0,-2 1 0,1 0 0,0 0 0,8 7 0,36 17 49,-46-26-200,0 1 0,-1-1 1,1 2-1,-1-1 0,0 0 0,0 1 0,0 0 0,-1 0 0,1 0 1,-1 1-1,0-1 0,-1 1 0,6 8 668,-9 6-555,-2-17-119,1 1 0,-1-1 0,0 1 1,0-1-1,0 1 0,0-1 0,0 0 0,-1 0 0,1 0 0,0 0 0,-1-1 0,0 1 0,-4 1 0,-11 9 6,9-4-6,0 1 1,1 1-1,-1-1 1,2 1-1,-1 1 1,-8 15-1,-30 71-33,35-67-161,-1 5-1667,0-16-3572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26/03/2026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Γεννήθηκε τη χρονιά που πέθανε ο Γαλιλαίος</a:t>
            </a:r>
          </a:p>
          <a:p>
            <a:r>
              <a:rPr lang="el-GR" dirty="0"/>
              <a:t>Μαθηματικές Αρχές της Φυσικής Φιλοσοφίας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4989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Αξιώματα ή Νόμοι της Κίνησης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757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6EEF4-C7F9-2423-EE8E-48E18E5DBC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49935-41BD-ABE7-08C5-BF3085CD79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298FC3-4E63-7679-9406-487FFC6EB4D0}"/>
              </a:ext>
            </a:extLst>
          </p:cNvPr>
          <p:cNvSpPr>
            <a:spLocks noGrp="1"/>
          </p:cNvSpPr>
          <p:nvPr>
            <p:ph type="body" idx="1"/>
          </p:nvPr>
        </p:nvSpPr>
        <p:spPr/>
        <p:txBody>
          <a:bodyPr/>
          <a:lstStyle/>
          <a:p>
            <a:r>
              <a:rPr lang="el-GR" dirty="0"/>
              <a:t>Αξιώματα ή Νόμοι της Κίνησης</a:t>
            </a:r>
            <a:endParaRPr lang="en-150" dirty="0"/>
          </a:p>
        </p:txBody>
      </p:sp>
      <p:sp>
        <p:nvSpPr>
          <p:cNvPr id="4" name="Slide Number Placeholder 3">
            <a:extLst>
              <a:ext uri="{FF2B5EF4-FFF2-40B4-BE49-F238E27FC236}">
                <a16:creationId xmlns:a16="http://schemas.microsoft.com/office/drawing/2014/main" id="{160857B8-4F27-4385-E02B-7900E13F50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61530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Αξιώματα ή Νόμοι της Κίνησης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7019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Αξιώματα ή Νόμοι της Κίνησης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20713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408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Αξιώματα ή Νόμοι της Κίνησης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493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FCC5A144-ACD4-49F8-A22E-466100B0314C}" type="slidenum">
              <a:rPr lang="en-150" smtClean="0"/>
              <a:t>10</a:t>
            </a:fld>
            <a:endParaRPr lang="en-150"/>
          </a:p>
        </p:txBody>
      </p:sp>
    </p:spTree>
    <p:extLst>
      <p:ext uri="{BB962C8B-B14F-4D97-AF65-F5344CB8AC3E}">
        <p14:creationId xmlns:p14="http://schemas.microsoft.com/office/powerpoint/2010/main" val="86648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5"/>
          </p:nvPr>
        </p:nvSpPr>
        <p:spPr/>
        <p:txBody>
          <a:bodyPr/>
          <a:lstStyle/>
          <a:p>
            <a:fld id="{FCC5A144-ACD4-49F8-A22E-466100B0314C}" type="slidenum">
              <a:rPr lang="en-150" smtClean="0"/>
              <a:t>11</a:t>
            </a:fld>
            <a:endParaRPr lang="en-150"/>
          </a:p>
        </p:txBody>
      </p:sp>
    </p:spTree>
    <p:extLst>
      <p:ext uri="{BB962C8B-B14F-4D97-AF65-F5344CB8AC3E}">
        <p14:creationId xmlns:p14="http://schemas.microsoft.com/office/powerpoint/2010/main" val="218541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12</a:t>
            </a:fld>
            <a:endParaRPr lang="en-150"/>
          </a:p>
        </p:txBody>
      </p:sp>
    </p:spTree>
    <p:extLst>
      <p:ext uri="{BB962C8B-B14F-4D97-AF65-F5344CB8AC3E}">
        <p14:creationId xmlns:p14="http://schemas.microsoft.com/office/powerpoint/2010/main" val="13701978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13</a:t>
            </a:fld>
            <a:endParaRPr lang="en-150"/>
          </a:p>
        </p:txBody>
      </p:sp>
    </p:spTree>
    <p:extLst>
      <p:ext uri="{BB962C8B-B14F-4D97-AF65-F5344CB8AC3E}">
        <p14:creationId xmlns:p14="http://schemas.microsoft.com/office/powerpoint/2010/main" val="100140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12730470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3686750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42494655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18200990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FB6B6-F076-1247-A886-4FC2E2C7E9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50B3BF-119B-982F-ABB2-84FE4AEA6E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5070C4-9DC0-874D-CB60-8D10A6FC81BB}"/>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26BF598F-AD58-00F4-2CE8-2C3C9A4B2B8C}"/>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28562046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47B9F-BAA9-C96D-A82D-E696C7E16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D88D0-AA7C-C360-E574-2499E92EFD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2C6D88-991E-0886-99A6-F9BF227797A3}"/>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9FFDBA89-CC62-4BE1-55E8-F517ED83F7A5}"/>
              </a:ext>
            </a:extLst>
          </p:cNvPr>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30110652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Αξιώματα ή Νόμοι της Κίνησης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44463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36970657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25063697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2528666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Αξιώματα ή Νόμοι της Κίνησης</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8684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27516935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Αυτή η διατύπωση υπονοεί ότι κάποιος ασκεί αρχικά τη δύναμη και στο μυαλό μας έχουμε την παρανόηση ότι αυτός που επιλέγει να την ασκήσει, ασκεί μεγαλύτερη δύναμη. Γενικά με την εμπειρία μας βλέπουμε ότι το αίτιο είναι πιο ισχυρό από την αντίδραση που δέχεται.</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1653047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21047913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142701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4928156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23481468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3997035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32</a:t>
            </a:fld>
            <a:endParaRPr lang="en-150"/>
          </a:p>
        </p:txBody>
      </p:sp>
    </p:spTree>
    <p:extLst>
      <p:ext uri="{BB962C8B-B14F-4D97-AF65-F5344CB8AC3E}">
        <p14:creationId xmlns:p14="http://schemas.microsoft.com/office/powerpoint/2010/main" val="1269318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33</a:t>
            </a:fld>
            <a:endParaRPr lang="en-150"/>
          </a:p>
        </p:txBody>
      </p:sp>
    </p:spTree>
    <p:extLst>
      <p:ext uri="{BB962C8B-B14F-4D97-AF65-F5344CB8AC3E}">
        <p14:creationId xmlns:p14="http://schemas.microsoft.com/office/powerpoint/2010/main" val="7439074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34</a:t>
            </a:fld>
            <a:endParaRPr lang="en-150"/>
          </a:p>
        </p:txBody>
      </p:sp>
    </p:spTree>
    <p:extLst>
      <p:ext uri="{BB962C8B-B14F-4D97-AF65-F5344CB8AC3E}">
        <p14:creationId xmlns:p14="http://schemas.microsoft.com/office/powerpoint/2010/main" val="5605677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Θα μπορούσαμε να παρατηρούμε τις ενδείξεις τους ταυτόχρονα, αλλά αυτό είναι δύσκολο.</a:t>
            </a:r>
          </a:p>
          <a:p>
            <a:r>
              <a:rPr lang="el-GR" dirty="0"/>
              <a:t>Ακούμε το χτύπο των </a:t>
            </a:r>
            <a:r>
              <a:rPr lang="el-GR" dirty="0" err="1"/>
              <a:t>δυναμομέτρων</a:t>
            </a:r>
            <a:r>
              <a:rPr lang="el-GR" dirty="0"/>
              <a:t> όταν τερματίζουν.</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35</a:t>
            </a:fld>
            <a:endParaRPr lang="en-150"/>
          </a:p>
        </p:txBody>
      </p:sp>
    </p:spTree>
    <p:extLst>
      <p:ext uri="{BB962C8B-B14F-4D97-AF65-F5344CB8AC3E}">
        <p14:creationId xmlns:p14="http://schemas.microsoft.com/office/powerpoint/2010/main" val="9896352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36</a:t>
            </a:fld>
            <a:endParaRPr lang="en-150"/>
          </a:p>
        </p:txBody>
      </p:sp>
    </p:spTree>
    <p:extLst>
      <p:ext uri="{BB962C8B-B14F-4D97-AF65-F5344CB8AC3E}">
        <p14:creationId xmlns:p14="http://schemas.microsoft.com/office/powerpoint/2010/main" val="337060730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37</a:t>
            </a:fld>
            <a:endParaRPr lang="en-150"/>
          </a:p>
        </p:txBody>
      </p:sp>
    </p:spTree>
    <p:extLst>
      <p:ext uri="{BB962C8B-B14F-4D97-AF65-F5344CB8AC3E}">
        <p14:creationId xmlns:p14="http://schemas.microsoft.com/office/powerpoint/2010/main" val="13932361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38</a:t>
            </a:fld>
            <a:endParaRPr lang="en-150"/>
          </a:p>
        </p:txBody>
      </p:sp>
    </p:spTree>
    <p:extLst>
      <p:ext uri="{BB962C8B-B14F-4D97-AF65-F5344CB8AC3E}">
        <p14:creationId xmlns:p14="http://schemas.microsoft.com/office/powerpoint/2010/main" val="32123266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Δε θα έπρεπε να κινηθεί</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39</a:t>
            </a:fld>
            <a:endParaRPr lang="en-150"/>
          </a:p>
        </p:txBody>
      </p:sp>
    </p:spTree>
    <p:extLst>
      <p:ext uri="{BB962C8B-B14F-4D97-AF65-F5344CB8AC3E}">
        <p14:creationId xmlns:p14="http://schemas.microsoft.com/office/powerpoint/2010/main" val="28865292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Συλλογισμός:</a:t>
            </a:r>
          </a:p>
          <a:p>
            <a:r>
              <a:rPr lang="el-GR" dirty="0"/>
              <a:t>Έχουμε δύο σώματα 1) αυτοκίνητο, και 2) στήριγμα με μαγνήτη</a:t>
            </a:r>
            <a:br>
              <a:rPr lang="el-GR" dirty="0"/>
            </a:br>
            <a:r>
              <a:rPr lang="el-GR" dirty="0"/>
              <a:t>Θα επικεντρωθούμε στις οριζόντιες δυνάμεις που ασκεί το ένα σώμα στο άλλο. </a:t>
            </a:r>
          </a:p>
          <a:p>
            <a:r>
              <a:rPr lang="el-GR" dirty="0"/>
              <a:t>Κάθε σώμα αυτοκίνητο – στήριγμα με μαγνήτη δέχεται δύο δυνάμεις: με επαφή από το άλλο σώμα, μαγνητική από απόσταση.</a:t>
            </a:r>
            <a:br>
              <a:rPr lang="el-GR" dirty="0"/>
            </a:br>
            <a:r>
              <a:rPr lang="el-GR" dirty="0"/>
              <a:t>Θα προσπαθήσουμε να σκεφτούμε τι θα συμβεί ξεχωριστά στο αυτοκίνητο και στο στήριγμα με το μαγνήτη.</a:t>
            </a:r>
          </a:p>
          <a:p>
            <a:r>
              <a:rPr lang="el-GR" dirty="0"/>
              <a:t>Το αυτοκίνητο δέχεται δύο δυνάμεις: 1) με επαφή από το στήριγμα, 2) από απόσταση με το μαγνήτη. Αν η μαγνητική είναι ισχυρότερη τότε θα πρέπει να επιταχυνθεί προς τα δεξιά.</a:t>
            </a:r>
          </a:p>
          <a:p>
            <a:r>
              <a:rPr lang="el-GR" dirty="0"/>
              <a:t>Τώρα ας δούμε τι συμβαίνει με το στήριγμα με μαγνήτη. Και αυτό το σώμα δέχεται δύο δυνάμεις: 1) με επαφή από το αυτοκίνητο, 2) από απόσταση με το μαγνήτη.</a:t>
            </a:r>
          </a:p>
          <a:p>
            <a:r>
              <a:rPr lang="el-GR" dirty="0"/>
              <a:t>Λόγω 3</a:t>
            </a:r>
            <a:r>
              <a:rPr lang="el-GR" baseline="30000" dirty="0"/>
              <a:t>ου</a:t>
            </a:r>
            <a:r>
              <a:rPr lang="el-GR" dirty="0"/>
              <a:t> ΝΝ και σε αυτό το σώμα η μαγνητική δύναμη θα πρέπει να είναι ισχυρότερη. Επομένως, το στήριγμα θα πρέπει να επιταχυνθεί προς τα αριστερά.</a:t>
            </a:r>
          </a:p>
          <a:p>
            <a:r>
              <a:rPr lang="el-GR" dirty="0"/>
              <a:t>Όμως αυτά τα δύο σώματα είναι κολλημένα, δεν γίνεται να κινηθεί το αυτοκίνητο προς τα αριστερά και το στήριγμα με το μαγνήτη προς τα δεξιά. Άρα άτοπο.</a:t>
            </a:r>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40</a:t>
            </a:fld>
            <a:endParaRPr lang="en-150"/>
          </a:p>
        </p:txBody>
      </p:sp>
    </p:spTree>
    <p:extLst>
      <p:ext uri="{BB962C8B-B14F-4D97-AF65-F5344CB8AC3E}">
        <p14:creationId xmlns:p14="http://schemas.microsoft.com/office/powerpoint/2010/main" val="9570431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41</a:t>
            </a:fld>
            <a:endParaRPr lang="en-150"/>
          </a:p>
        </p:txBody>
      </p:sp>
    </p:spTree>
    <p:extLst>
      <p:ext uri="{BB962C8B-B14F-4D97-AF65-F5344CB8AC3E}">
        <p14:creationId xmlns:p14="http://schemas.microsoft.com/office/powerpoint/2010/main" val="5756934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42</a:t>
            </a:fld>
            <a:endParaRPr lang="en-150"/>
          </a:p>
        </p:txBody>
      </p:sp>
    </p:spTree>
    <p:extLst>
      <p:ext uri="{BB962C8B-B14F-4D97-AF65-F5344CB8AC3E}">
        <p14:creationId xmlns:p14="http://schemas.microsoft.com/office/powerpoint/2010/main" val="29685761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dirty="0"/>
              <a:t>Η πρόταση είναι λάθος. Δεν αρκεί το μέτρο της ταχύτητας να παραμένει σταθερό. Ο 1</a:t>
            </a:r>
            <a:r>
              <a:rPr lang="el-GR" baseline="30000" dirty="0"/>
              <a:t>ος</a:t>
            </a:r>
            <a:r>
              <a:rPr lang="el-GR" dirty="0"/>
              <a:t> Νόμος του Νεύτωνα αναφέρεται στο συνολικό διάνυσμα της ταχύτητας.</a:t>
            </a:r>
            <a:endParaRPr lang="en-150"/>
          </a:p>
          <a:p>
            <a:endParaRPr lang="en-150" dirty="0"/>
          </a:p>
        </p:txBody>
      </p:sp>
      <p:sp>
        <p:nvSpPr>
          <p:cNvPr id="4" name="Slide Number Placeholder 3"/>
          <p:cNvSpPr>
            <a:spLocks noGrp="1"/>
          </p:cNvSpPr>
          <p:nvPr>
            <p:ph type="sldNum" sz="quarter" idx="5"/>
          </p:nvPr>
        </p:nvSpPr>
        <p:spPr/>
        <p:txBody>
          <a:bodyPr/>
          <a:lstStyle/>
          <a:p>
            <a:fld id="{FCC5A144-ACD4-49F8-A22E-466100B0314C}" type="slidenum">
              <a:rPr lang="en-150" smtClean="0"/>
              <a:t>43</a:t>
            </a:fld>
            <a:endParaRPr lang="en-150"/>
          </a:p>
        </p:txBody>
      </p:sp>
    </p:spTree>
    <p:extLst>
      <p:ext uri="{BB962C8B-B14F-4D97-AF65-F5344CB8AC3E}">
        <p14:creationId xmlns:p14="http://schemas.microsoft.com/office/powerpoint/2010/main" val="19358569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44</a:t>
            </a:fld>
            <a:endParaRPr lang="en-150"/>
          </a:p>
        </p:txBody>
      </p:sp>
    </p:spTree>
    <p:extLst>
      <p:ext uri="{BB962C8B-B14F-4D97-AF65-F5344CB8AC3E}">
        <p14:creationId xmlns:p14="http://schemas.microsoft.com/office/powerpoint/2010/main" val="40922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26/03/2026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3" Type="http://schemas.openxmlformats.org/officeDocument/2006/relationships/image" Target="../media/image61400.png"/><Relationship Id="rId18" Type="http://schemas.openxmlformats.org/officeDocument/2006/relationships/customXml" Target="../ink/ink8.xml"/><Relationship Id="rId26" Type="http://schemas.openxmlformats.org/officeDocument/2006/relationships/customXml" Target="../ink/ink12.xml"/><Relationship Id="rId39" Type="http://schemas.openxmlformats.org/officeDocument/2006/relationships/image" Target="../media/image661.png"/><Relationship Id="rId21" Type="http://schemas.openxmlformats.org/officeDocument/2006/relationships/image" Target="../media/image6280.png"/><Relationship Id="rId34" Type="http://schemas.openxmlformats.org/officeDocument/2006/relationships/customXml" Target="../ink/ink16.xml"/><Relationship Id="rId42" Type="http://schemas.openxmlformats.org/officeDocument/2006/relationships/customXml" Target="../ink/ink20.xml"/><Relationship Id="rId47" Type="http://schemas.openxmlformats.org/officeDocument/2006/relationships/image" Target="../media/image665.png"/><Relationship Id="rId50" Type="http://schemas.openxmlformats.org/officeDocument/2006/relationships/customXml" Target="../ink/ink24.xml"/><Relationship Id="rId55" Type="http://schemas.openxmlformats.org/officeDocument/2006/relationships/image" Target="../media/image669.png"/><Relationship Id="rId63" Type="http://schemas.openxmlformats.org/officeDocument/2006/relationships/image" Target="../media/image673.png"/><Relationship Id="rId7" Type="http://schemas.openxmlformats.org/officeDocument/2006/relationships/image" Target="../media/image61100.png"/><Relationship Id="rId2" Type="http://schemas.openxmlformats.org/officeDocument/2006/relationships/notesSlide" Target="../notesSlides/notesSlide5.xml"/><Relationship Id="rId16" Type="http://schemas.openxmlformats.org/officeDocument/2006/relationships/customXml" Target="../ink/ink7.xml"/><Relationship Id="rId29" Type="http://schemas.openxmlformats.org/officeDocument/2006/relationships/image" Target="../media/image656.png"/><Relationship Id="rId11" Type="http://schemas.openxmlformats.org/officeDocument/2006/relationships/image" Target="../media/image61300.png"/><Relationship Id="rId24" Type="http://schemas.openxmlformats.org/officeDocument/2006/relationships/customXml" Target="../ink/ink11.xml"/><Relationship Id="rId32" Type="http://schemas.openxmlformats.org/officeDocument/2006/relationships/customXml" Target="../ink/ink15.xml"/><Relationship Id="rId37" Type="http://schemas.openxmlformats.org/officeDocument/2006/relationships/image" Target="../media/image660.png"/><Relationship Id="rId40" Type="http://schemas.openxmlformats.org/officeDocument/2006/relationships/customXml" Target="../ink/ink19.xml"/><Relationship Id="rId45" Type="http://schemas.openxmlformats.org/officeDocument/2006/relationships/image" Target="../media/image664.png"/><Relationship Id="rId53" Type="http://schemas.openxmlformats.org/officeDocument/2006/relationships/image" Target="../media/image668.png"/><Relationship Id="rId58" Type="http://schemas.openxmlformats.org/officeDocument/2006/relationships/customXml" Target="../ink/ink28.xml"/><Relationship Id="rId5" Type="http://schemas.openxmlformats.org/officeDocument/2006/relationships/image" Target="../media/image61000.png"/><Relationship Id="rId61" Type="http://schemas.openxmlformats.org/officeDocument/2006/relationships/image" Target="../media/image672.png"/><Relationship Id="rId19" Type="http://schemas.openxmlformats.org/officeDocument/2006/relationships/image" Target="../media/image6270.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655.png"/><Relationship Id="rId30" Type="http://schemas.openxmlformats.org/officeDocument/2006/relationships/customXml" Target="../ink/ink14.xml"/><Relationship Id="rId35" Type="http://schemas.openxmlformats.org/officeDocument/2006/relationships/image" Target="../media/image659.png"/><Relationship Id="rId43" Type="http://schemas.openxmlformats.org/officeDocument/2006/relationships/image" Target="../media/image663.png"/><Relationship Id="rId48" Type="http://schemas.openxmlformats.org/officeDocument/2006/relationships/customXml" Target="../ink/ink23.xml"/><Relationship Id="rId56" Type="http://schemas.openxmlformats.org/officeDocument/2006/relationships/customXml" Target="../ink/ink27.xml"/><Relationship Id="rId8" Type="http://schemas.openxmlformats.org/officeDocument/2006/relationships/customXml" Target="../ink/ink3.xml"/><Relationship Id="rId51" Type="http://schemas.openxmlformats.org/officeDocument/2006/relationships/image" Target="../media/image667.png"/><Relationship Id="rId3" Type="http://schemas.openxmlformats.org/officeDocument/2006/relationships/image" Target="../media/image4.png"/><Relationship Id="rId12" Type="http://schemas.openxmlformats.org/officeDocument/2006/relationships/customXml" Target="../ink/ink5.xml"/><Relationship Id="rId17" Type="http://schemas.openxmlformats.org/officeDocument/2006/relationships/image" Target="../media/image61600.png"/><Relationship Id="rId25" Type="http://schemas.openxmlformats.org/officeDocument/2006/relationships/image" Target="../media/image6300.png"/><Relationship Id="rId33" Type="http://schemas.openxmlformats.org/officeDocument/2006/relationships/image" Target="../media/image658.png"/><Relationship Id="rId38" Type="http://schemas.openxmlformats.org/officeDocument/2006/relationships/customXml" Target="../ink/ink18.xml"/><Relationship Id="rId46" Type="http://schemas.openxmlformats.org/officeDocument/2006/relationships/customXml" Target="../ink/ink22.xml"/><Relationship Id="rId59" Type="http://schemas.openxmlformats.org/officeDocument/2006/relationships/image" Target="../media/image671.png"/><Relationship Id="rId20" Type="http://schemas.openxmlformats.org/officeDocument/2006/relationships/customXml" Target="../ink/ink9.xml"/><Relationship Id="rId41" Type="http://schemas.openxmlformats.org/officeDocument/2006/relationships/image" Target="../media/image662.png"/><Relationship Id="rId54" Type="http://schemas.openxmlformats.org/officeDocument/2006/relationships/customXml" Target="../ink/ink26.xml"/><Relationship Id="rId62" Type="http://schemas.openxmlformats.org/officeDocument/2006/relationships/customXml" Target="../ink/ink30.xml"/><Relationship Id="rId1" Type="http://schemas.openxmlformats.org/officeDocument/2006/relationships/slideLayout" Target="../slideLayouts/slideLayout1.xml"/><Relationship Id="rId6" Type="http://schemas.openxmlformats.org/officeDocument/2006/relationships/customXml" Target="../ink/ink2.xml"/><Relationship Id="rId15" Type="http://schemas.openxmlformats.org/officeDocument/2006/relationships/image" Target="../media/image61500.png"/><Relationship Id="rId23" Type="http://schemas.openxmlformats.org/officeDocument/2006/relationships/image" Target="../media/image6290.png"/><Relationship Id="rId28" Type="http://schemas.openxmlformats.org/officeDocument/2006/relationships/customXml" Target="../ink/ink13.xml"/><Relationship Id="rId36" Type="http://schemas.openxmlformats.org/officeDocument/2006/relationships/customXml" Target="../ink/ink17.xml"/><Relationship Id="rId49" Type="http://schemas.openxmlformats.org/officeDocument/2006/relationships/image" Target="../media/image666.png"/><Relationship Id="rId57" Type="http://schemas.openxmlformats.org/officeDocument/2006/relationships/image" Target="../media/image670.png"/><Relationship Id="rId10" Type="http://schemas.openxmlformats.org/officeDocument/2006/relationships/customXml" Target="../ink/ink4.xml"/><Relationship Id="rId31" Type="http://schemas.openxmlformats.org/officeDocument/2006/relationships/image" Target="../media/image657.png"/><Relationship Id="rId44" Type="http://schemas.openxmlformats.org/officeDocument/2006/relationships/customXml" Target="../ink/ink21.xml"/><Relationship Id="rId52" Type="http://schemas.openxmlformats.org/officeDocument/2006/relationships/customXml" Target="../ink/ink25.xml"/><Relationship Id="rId60" Type="http://schemas.openxmlformats.org/officeDocument/2006/relationships/customXml" Target="../ink/ink29.xml"/><Relationship Id="rId4" Type="http://schemas.openxmlformats.org/officeDocument/2006/relationships/customXml" Target="../ink/ink1.xml"/><Relationship Id="rId9" Type="http://schemas.openxmlformats.org/officeDocument/2006/relationships/image" Target="../media/image6120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530.png"/><Relationship Id="rId4" Type="http://schemas.openxmlformats.org/officeDocument/2006/relationships/image" Target="../media/image6520.png"/></Relationships>
</file>

<file path=ppt/slides/_rels/slide9.xml.rels><?xml version="1.0" encoding="UTF-8" standalone="yes"?>
<Relationships xmlns="http://schemas.openxmlformats.org/package/2006/relationships"><Relationship Id="rId8" Type="http://schemas.openxmlformats.org/officeDocument/2006/relationships/image" Target="../media/image59601.png"/><Relationship Id="rId13" Type="http://schemas.openxmlformats.org/officeDocument/2006/relationships/image" Target="../media/image60201.png"/><Relationship Id="rId18" Type="http://schemas.openxmlformats.org/officeDocument/2006/relationships/customXml" Target="../ink/ink38.xml"/><Relationship Id="rId26" Type="http://schemas.openxmlformats.org/officeDocument/2006/relationships/customXml" Target="../ink/ink42.xml"/><Relationship Id="rId3" Type="http://schemas.openxmlformats.org/officeDocument/2006/relationships/customXml" Target="../ink/ink31.xml"/><Relationship Id="rId21" Type="http://schemas.openxmlformats.org/officeDocument/2006/relationships/image" Target="../media/image6550.png"/><Relationship Id="rId7" Type="http://schemas.openxmlformats.org/officeDocument/2006/relationships/customXml" Target="../ink/ink33.xml"/><Relationship Id="rId12" Type="http://schemas.openxmlformats.org/officeDocument/2006/relationships/customXml" Target="../ink/ink35.xml"/><Relationship Id="rId17" Type="http://schemas.openxmlformats.org/officeDocument/2006/relationships/image" Target="../media/image60401.png"/><Relationship Id="rId25" Type="http://schemas.openxmlformats.org/officeDocument/2006/relationships/image" Target="../media/image6570.png"/><Relationship Id="rId2" Type="http://schemas.openxmlformats.org/officeDocument/2006/relationships/notesSlide" Target="../notesSlides/notesSlide8.xml"/><Relationship Id="rId16" Type="http://schemas.openxmlformats.org/officeDocument/2006/relationships/customXml" Target="../ink/ink37.xml"/><Relationship Id="rId20" Type="http://schemas.openxmlformats.org/officeDocument/2006/relationships/customXml" Target="../ink/ink39.xml"/><Relationship Id="rId29"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59501.png"/><Relationship Id="rId11" Type="http://schemas.openxmlformats.org/officeDocument/2006/relationships/image" Target="../media/image6540.png"/><Relationship Id="rId24" Type="http://schemas.openxmlformats.org/officeDocument/2006/relationships/customXml" Target="../ink/ink41.xml"/><Relationship Id="rId32" Type="http://schemas.openxmlformats.org/officeDocument/2006/relationships/image" Target="../media/image10.png"/><Relationship Id="rId5" Type="http://schemas.openxmlformats.org/officeDocument/2006/relationships/customXml" Target="../ink/ink32.xml"/><Relationship Id="rId15" Type="http://schemas.openxmlformats.org/officeDocument/2006/relationships/image" Target="../media/image60301.png"/><Relationship Id="rId23" Type="http://schemas.openxmlformats.org/officeDocument/2006/relationships/image" Target="../media/image6560.png"/><Relationship Id="rId28" Type="http://schemas.openxmlformats.org/officeDocument/2006/relationships/image" Target="../media/image6.png"/><Relationship Id="rId10" Type="http://schemas.openxmlformats.org/officeDocument/2006/relationships/image" Target="../media/image59701.png"/><Relationship Id="rId19" Type="http://schemas.openxmlformats.org/officeDocument/2006/relationships/image" Target="../media/image60501.png"/><Relationship Id="rId31" Type="http://schemas.openxmlformats.org/officeDocument/2006/relationships/image" Target="../media/image9.png"/><Relationship Id="rId4" Type="http://schemas.openxmlformats.org/officeDocument/2006/relationships/image" Target="../media/image59401.png"/><Relationship Id="rId9" Type="http://schemas.openxmlformats.org/officeDocument/2006/relationships/customXml" Target="../ink/ink34.xml"/><Relationship Id="rId14" Type="http://schemas.openxmlformats.org/officeDocument/2006/relationships/customXml" Target="../ink/ink36.xml"/><Relationship Id="rId22" Type="http://schemas.openxmlformats.org/officeDocument/2006/relationships/customXml" Target="../ink/ink40.xml"/><Relationship Id="rId27" Type="http://schemas.openxmlformats.org/officeDocument/2006/relationships/image" Target="../media/image6580.png"/><Relationship Id="rId30"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30.gif"/><Relationship Id="rId3" Type="http://schemas.openxmlformats.org/officeDocument/2006/relationships/image" Target="../media/image25.png"/><Relationship Id="rId7" Type="http://schemas.openxmlformats.org/officeDocument/2006/relationships/image" Target="../media/image29.gif"/><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31.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2.png"/><Relationship Id="rId4"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33.png"/><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34.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35.png"/><Relationship Id="rId4"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36.png"/><Relationship Id="rId4"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38.png"/><Relationship Id="rId4"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image" Target="../media/image59600.png"/><Relationship Id="rId13" Type="http://schemas.openxmlformats.org/officeDocument/2006/relationships/customXml" Target="../ink/ink48.xml"/><Relationship Id="rId18" Type="http://schemas.openxmlformats.org/officeDocument/2006/relationships/image" Target="../media/image60500.png"/><Relationship Id="rId3" Type="http://schemas.openxmlformats.org/officeDocument/2006/relationships/customXml" Target="../ink/ink43.xml"/><Relationship Id="rId7" Type="http://schemas.openxmlformats.org/officeDocument/2006/relationships/customXml" Target="../ink/ink45.xml"/><Relationship Id="rId12" Type="http://schemas.openxmlformats.org/officeDocument/2006/relationships/image" Target="../media/image60200.png"/><Relationship Id="rId17" Type="http://schemas.openxmlformats.org/officeDocument/2006/relationships/customXml" Target="../ink/ink50.xml"/><Relationship Id="rId2" Type="http://schemas.openxmlformats.org/officeDocument/2006/relationships/notesSlide" Target="../notesSlides/notesSlide36.xml"/><Relationship Id="rId16" Type="http://schemas.openxmlformats.org/officeDocument/2006/relationships/image" Target="../media/image60400.png"/><Relationship Id="rId1" Type="http://schemas.openxmlformats.org/officeDocument/2006/relationships/slideLayout" Target="../slideLayouts/slideLayout1.xml"/><Relationship Id="rId6" Type="http://schemas.openxmlformats.org/officeDocument/2006/relationships/image" Target="../media/image59500.png"/><Relationship Id="rId11" Type="http://schemas.openxmlformats.org/officeDocument/2006/relationships/customXml" Target="../ink/ink47.xml"/><Relationship Id="rId5" Type="http://schemas.openxmlformats.org/officeDocument/2006/relationships/customXml" Target="../ink/ink44.xml"/><Relationship Id="rId15" Type="http://schemas.openxmlformats.org/officeDocument/2006/relationships/customXml" Target="../ink/ink49.xml"/><Relationship Id="rId10" Type="http://schemas.openxmlformats.org/officeDocument/2006/relationships/image" Target="../media/image59700.png"/><Relationship Id="rId4" Type="http://schemas.openxmlformats.org/officeDocument/2006/relationships/image" Target="../media/image59400.png"/><Relationship Id="rId9" Type="http://schemas.openxmlformats.org/officeDocument/2006/relationships/customXml" Target="../ink/ink46.xml"/><Relationship Id="rId14" Type="http://schemas.openxmlformats.org/officeDocument/2006/relationships/image" Target="../media/image60300.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1.mp4"/><Relationship Id="rId1" Type="http://schemas.microsoft.com/office/2007/relationships/media" Target="../media/media11.mp4"/><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230.png"/></Relationships>
</file>

<file path=ppt/slides/_rels/slide40.xml.rels><?xml version="1.0" encoding="UTF-8" standalone="yes"?>
<Relationships xmlns="http://schemas.openxmlformats.org/package/2006/relationships"><Relationship Id="rId8" Type="http://schemas.openxmlformats.org/officeDocument/2006/relationships/image" Target="../media/image63800.png"/><Relationship Id="rId3" Type="http://schemas.openxmlformats.org/officeDocument/2006/relationships/image" Target="../media/image42.png"/><Relationship Id="rId7" Type="http://schemas.openxmlformats.org/officeDocument/2006/relationships/image" Target="../media/image63700.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6260.png"/><Relationship Id="rId5" Type="http://schemas.openxmlformats.org/officeDocument/2006/relationships/image" Target="../media/image6250.png"/><Relationship Id="rId4" Type="http://schemas.openxmlformats.org/officeDocument/2006/relationships/image" Target="../media/image6240.png"/><Relationship Id="rId9" Type="http://schemas.openxmlformats.org/officeDocument/2006/relationships/image" Target="../media/image6510.png"/></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6640.png"/><Relationship Id="rId3" Type="http://schemas.openxmlformats.org/officeDocument/2006/relationships/image" Target="../media/image43.png"/><Relationship Id="rId7" Type="http://schemas.openxmlformats.org/officeDocument/2006/relationships/image" Target="../media/image6630.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6620.png"/><Relationship Id="rId5" Type="http://schemas.openxmlformats.org/officeDocument/2006/relationships/image" Target="../media/image6610.png"/><Relationship Id="rId4" Type="http://schemas.openxmlformats.org/officeDocument/2006/relationships/image" Target="../media/image6600.png"/></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n-US" dirty="0">
                <a:solidFill>
                  <a:schemeClr val="bg1"/>
                </a:solidFill>
              </a:rPr>
              <a:t>11</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fontScale="90000"/>
          </a:bodyPr>
          <a:lstStyle/>
          <a:p>
            <a:r>
              <a:rPr lang="en-US" dirty="0">
                <a:solidFill>
                  <a:schemeClr val="bg1"/>
                </a:solidFill>
              </a:rPr>
              <a:t>Isaac Newton (</a:t>
            </a:r>
            <a:r>
              <a:rPr lang="el-GR" dirty="0">
                <a:solidFill>
                  <a:schemeClr val="bg1"/>
                </a:solidFill>
              </a:rPr>
              <a:t>1642 - 1727</a:t>
            </a:r>
            <a:r>
              <a:rPr lang="en-US" dirty="0">
                <a:solidFill>
                  <a:schemeClr val="bg1"/>
                </a:solidFill>
              </a:rPr>
              <a:t>)</a:t>
            </a:r>
            <a:endParaRPr lang="en-150" dirty="0">
              <a:solidFill>
                <a:schemeClr val="bg1"/>
              </a:solidFill>
            </a:endParaRPr>
          </a:p>
        </p:txBody>
      </p:sp>
      <p:pic>
        <p:nvPicPr>
          <p:cNvPr id="1026" name="Picture 2" descr="undefined">
            <a:extLst>
              <a:ext uri="{FF2B5EF4-FFF2-40B4-BE49-F238E27FC236}">
                <a16:creationId xmlns:a16="http://schemas.microsoft.com/office/drawing/2014/main" id="{4FF4FD25-555C-8952-4304-DE6B96D9FD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5088" y="1734490"/>
            <a:ext cx="5996551" cy="398846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Διονύσης\Desktop\MITHE-IFE\IFE17-18\NEWTON\A-Getty-107875800_m0h7dt.jpg">
            <a:extLst>
              <a:ext uri="{FF2B5EF4-FFF2-40B4-BE49-F238E27FC236}">
                <a16:creationId xmlns:a16="http://schemas.microsoft.com/office/drawing/2014/main" id="{C03C789D-5DF6-21EC-9CAC-1E281A5D547E}"/>
              </a:ext>
            </a:extLst>
          </p:cNvPr>
          <p:cNvPicPr>
            <a:picLocks noChangeAspect="1" noChangeArrowheads="1"/>
          </p:cNvPicPr>
          <p:nvPr/>
        </p:nvPicPr>
        <p:blipFill>
          <a:blip r:embed="rId4"/>
          <a:srcRect/>
          <a:stretch>
            <a:fillRect/>
          </a:stretch>
        </p:blipFill>
        <p:spPr bwMode="auto">
          <a:xfrm>
            <a:off x="1075511" y="1296218"/>
            <a:ext cx="4172535" cy="5387909"/>
          </a:xfrm>
          <a:prstGeom prst="rect">
            <a:avLst/>
          </a:prstGeom>
          <a:noFill/>
          <a:ln w="9525">
            <a:noFill/>
            <a:miter lim="800000"/>
            <a:headEnd/>
            <a:tailEnd/>
          </a:ln>
        </p:spPr>
      </p:pic>
      <p:sp>
        <p:nvSpPr>
          <p:cNvPr id="8" name="Subtitle 2">
            <a:extLst>
              <a:ext uri="{FF2B5EF4-FFF2-40B4-BE49-F238E27FC236}">
                <a16:creationId xmlns:a16="http://schemas.microsoft.com/office/drawing/2014/main" id="{DE7C615F-A864-C560-38FA-E0F2CF82DFD4}"/>
              </a:ext>
            </a:extLst>
          </p:cNvPr>
          <p:cNvSpPr>
            <a:spLocks noGrp="1"/>
          </p:cNvSpPr>
          <p:nvPr>
            <p:ph type="subTitle" idx="1"/>
          </p:nvPr>
        </p:nvSpPr>
        <p:spPr>
          <a:xfrm>
            <a:off x="7795821" y="6003748"/>
            <a:ext cx="2287281" cy="510589"/>
          </a:xfrm>
        </p:spPr>
        <p:txBody>
          <a:bodyPr>
            <a:noAutofit/>
          </a:bodyPr>
          <a:lstStyle/>
          <a:p>
            <a:pPr algn="l"/>
            <a:r>
              <a:rPr lang="en-US" dirty="0">
                <a:solidFill>
                  <a:schemeClr val="bg1"/>
                </a:solidFill>
              </a:rPr>
              <a:t>5 </a:t>
            </a:r>
            <a:r>
              <a:rPr lang="el-GR" dirty="0">
                <a:solidFill>
                  <a:schemeClr val="bg1"/>
                </a:solidFill>
              </a:rPr>
              <a:t>Ιουλίου 1687</a:t>
            </a:r>
          </a:p>
          <a:p>
            <a:pPr algn="l"/>
            <a:endParaRPr lang="en-150" dirty="0">
              <a:solidFill>
                <a:schemeClr val="bg1"/>
              </a:solidFill>
            </a:endParaRPr>
          </a:p>
        </p:txBody>
      </p:sp>
    </p:spTree>
    <p:extLst>
      <p:ext uri="{BB962C8B-B14F-4D97-AF65-F5344CB8AC3E}">
        <p14:creationId xmlns:p14="http://schemas.microsoft.com/office/powerpoint/2010/main" val="3584761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fade">
                                      <p:cBhvr>
                                        <p:cTn id="1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3" descr="C:\Users\Διονύσης\Desktop\MITHE-IFE\IFE17-18\NEWTON\Newtons_laws_in_latin1.jpg">
            <a:extLst>
              <a:ext uri="{FF2B5EF4-FFF2-40B4-BE49-F238E27FC236}">
                <a16:creationId xmlns:a16="http://schemas.microsoft.com/office/drawing/2014/main" id="{E9254AAB-DDF1-BA34-8FF4-26B823F87855}"/>
              </a:ext>
            </a:extLst>
          </p:cNvPr>
          <p:cNvPicPr>
            <a:picLocks noChangeAspect="1" noChangeArrowheads="1"/>
          </p:cNvPicPr>
          <p:nvPr/>
        </p:nvPicPr>
        <p:blipFill>
          <a:blip r:embed="rId3"/>
          <a:srcRect/>
          <a:stretch>
            <a:fillRect/>
          </a:stretch>
        </p:blipFill>
        <p:spPr bwMode="auto">
          <a:xfrm>
            <a:off x="8425017" y="1203425"/>
            <a:ext cx="3211441" cy="4985084"/>
          </a:xfrm>
          <a:prstGeom prst="rect">
            <a:avLst/>
          </a:prstGeom>
          <a:noFill/>
          <a:ln w="9525">
            <a:noFill/>
            <a:miter lim="800000"/>
            <a:headEnd/>
            <a:tailEnd/>
          </a:ln>
        </p:spPr>
      </p:pic>
      <p:sp>
        <p:nvSpPr>
          <p:cNvPr id="3" name="3 - TextBox">
            <a:extLst>
              <a:ext uri="{FF2B5EF4-FFF2-40B4-BE49-F238E27FC236}">
                <a16:creationId xmlns:a16="http://schemas.microsoft.com/office/drawing/2014/main" id="{DE7212B7-4028-1C66-5B2E-594A1F2091DC}"/>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n-US" sz="3600" b="1" dirty="0">
                <a:solidFill>
                  <a:schemeClr val="bg1"/>
                </a:solidFill>
                <a:latin typeface="Goudy Old Style" pitchFamily="18" charset="0"/>
              </a:rPr>
              <a:t>AXIOMATA, SIVE LEGES MOTUS</a:t>
            </a:r>
            <a:endParaRPr lang="el-GR" sz="3600" b="1" dirty="0">
              <a:solidFill>
                <a:schemeClr val="bg1"/>
              </a:solidFill>
              <a:latin typeface="Calibri" pitchFamily="34" charset="0"/>
            </a:endParaRPr>
          </a:p>
          <a:p>
            <a:endParaRPr lang="el-GR" dirty="0">
              <a:latin typeface="Calibri" pitchFamily="34" charset="0"/>
            </a:endParaRPr>
          </a:p>
        </p:txBody>
      </p:sp>
      <p:sp>
        <p:nvSpPr>
          <p:cNvPr id="4" name="4 - TextBox">
            <a:extLst>
              <a:ext uri="{FF2B5EF4-FFF2-40B4-BE49-F238E27FC236}">
                <a16:creationId xmlns:a16="http://schemas.microsoft.com/office/drawing/2014/main" id="{B6C56C80-24FF-A30A-402B-0831684B1C4B}"/>
              </a:ext>
            </a:extLst>
          </p:cNvPr>
          <p:cNvSpPr txBox="1">
            <a:spLocks noChangeArrowheads="1"/>
          </p:cNvSpPr>
          <p:nvPr/>
        </p:nvSpPr>
        <p:spPr bwMode="auto">
          <a:xfrm>
            <a:off x="22511" y="802576"/>
            <a:ext cx="8307805" cy="1846659"/>
          </a:xfrm>
          <a:prstGeom prst="rect">
            <a:avLst/>
          </a:prstGeom>
          <a:noFill/>
          <a:ln w="9525">
            <a:noFill/>
            <a:miter lim="800000"/>
            <a:headEnd/>
            <a:tailEnd/>
          </a:ln>
        </p:spPr>
        <p:txBody>
          <a:bodyPr wrap="square">
            <a:spAutoFit/>
          </a:bodyPr>
          <a:lstStyle/>
          <a:p>
            <a:r>
              <a:rPr lang="el-GR" sz="2400" b="1" dirty="0" err="1">
                <a:solidFill>
                  <a:schemeClr val="bg1"/>
                </a:solidFill>
                <a:latin typeface="Garamond" pitchFamily="18" charset="0"/>
              </a:rPr>
              <a:t>Lex</a:t>
            </a:r>
            <a:r>
              <a:rPr lang="el-GR" sz="2400" b="1" dirty="0">
                <a:solidFill>
                  <a:schemeClr val="bg1"/>
                </a:solidFill>
                <a:latin typeface="Garamond" pitchFamily="18" charset="0"/>
              </a:rPr>
              <a:t> I</a:t>
            </a:r>
            <a:endParaRPr lang="el-GR" sz="2400" dirty="0">
              <a:solidFill>
                <a:schemeClr val="bg1"/>
              </a:solidFill>
              <a:latin typeface="Garamond" pitchFamily="18" charset="0"/>
            </a:endParaRPr>
          </a:p>
          <a:p>
            <a:pPr algn="just"/>
            <a:r>
              <a:rPr lang="el-GR" sz="2400" b="1" dirty="0">
                <a:solidFill>
                  <a:schemeClr val="bg1"/>
                </a:solidFill>
                <a:latin typeface="Goudy Old Style" pitchFamily="18" charset="0"/>
              </a:rPr>
              <a:t>«</a:t>
            </a:r>
            <a:r>
              <a:rPr lang="en-US" sz="2400" b="1" dirty="0">
                <a:solidFill>
                  <a:schemeClr val="bg1"/>
                </a:solidFill>
                <a:latin typeface="Goudy Old Style" pitchFamily="18" charset="0"/>
              </a:rPr>
              <a:t>Corpus </a:t>
            </a:r>
            <a:r>
              <a:rPr lang="en-US" sz="2400" b="1" dirty="0" err="1">
                <a:solidFill>
                  <a:schemeClr val="bg1"/>
                </a:solidFill>
                <a:latin typeface="Goudy Old Style" pitchFamily="18" charset="0"/>
              </a:rPr>
              <a:t>omne</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perseverare</a:t>
            </a:r>
            <a:r>
              <a:rPr lang="en-US" sz="2400" b="1" dirty="0">
                <a:solidFill>
                  <a:schemeClr val="bg1"/>
                </a:solidFill>
                <a:latin typeface="Goudy Old Style" pitchFamily="18" charset="0"/>
              </a:rPr>
              <a:t> in </a:t>
            </a:r>
            <a:r>
              <a:rPr lang="en-US" sz="2400" b="1" dirty="0" err="1">
                <a:solidFill>
                  <a:schemeClr val="bg1"/>
                </a:solidFill>
                <a:latin typeface="Goudy Old Style" pitchFamily="18" charset="0"/>
              </a:rPr>
              <a:t>statu</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suo</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quiescendi</a:t>
            </a:r>
            <a:r>
              <a:rPr lang="en-US" sz="2400" b="1" dirty="0">
                <a:solidFill>
                  <a:schemeClr val="bg1"/>
                </a:solidFill>
                <a:latin typeface="Goudy Old Style" pitchFamily="18" charset="0"/>
              </a:rPr>
              <a:t> vel </a:t>
            </a:r>
            <a:r>
              <a:rPr lang="en-US" sz="2400" b="1" dirty="0" err="1">
                <a:solidFill>
                  <a:schemeClr val="bg1"/>
                </a:solidFill>
                <a:latin typeface="Goudy Old Style" pitchFamily="18" charset="0"/>
              </a:rPr>
              <a:t>movendi</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uniformiter</a:t>
            </a:r>
            <a:r>
              <a:rPr lang="en-US" sz="2400" b="1" dirty="0">
                <a:solidFill>
                  <a:schemeClr val="bg1"/>
                </a:solidFill>
                <a:latin typeface="Goudy Old Style" pitchFamily="18" charset="0"/>
              </a:rPr>
              <a:t> in </a:t>
            </a:r>
            <a:r>
              <a:rPr lang="en-US" sz="2400" b="1" dirty="0" err="1">
                <a:solidFill>
                  <a:schemeClr val="bg1"/>
                </a:solidFill>
                <a:latin typeface="Goudy Old Style" pitchFamily="18" charset="0"/>
              </a:rPr>
              <a:t>directum</a:t>
            </a:r>
            <a:r>
              <a:rPr lang="en-US" sz="2400" b="1" dirty="0">
                <a:solidFill>
                  <a:schemeClr val="bg1"/>
                </a:solidFill>
                <a:latin typeface="Goudy Old Style" pitchFamily="18" charset="0"/>
              </a:rPr>
              <a:t>, nisi quatenus </a:t>
            </a:r>
            <a:r>
              <a:rPr lang="en-US" sz="2400" b="1" dirty="0" err="1">
                <a:solidFill>
                  <a:schemeClr val="bg1"/>
                </a:solidFill>
                <a:latin typeface="Goudy Old Style" pitchFamily="18" charset="0"/>
              </a:rPr>
              <a:t>illud</a:t>
            </a:r>
            <a:r>
              <a:rPr lang="en-US" sz="2400" b="1" dirty="0">
                <a:solidFill>
                  <a:schemeClr val="bg1"/>
                </a:solidFill>
                <a:latin typeface="Goudy Old Style" pitchFamily="18" charset="0"/>
              </a:rPr>
              <a:t> a </a:t>
            </a:r>
            <a:r>
              <a:rPr lang="en-US" sz="2400" b="1" dirty="0" err="1">
                <a:solidFill>
                  <a:schemeClr val="bg1"/>
                </a:solidFill>
                <a:latin typeface="Goudy Old Style" pitchFamily="18" charset="0"/>
              </a:rPr>
              <a:t>viribus</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impressis</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cogitur</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statum</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suum</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mutare</a:t>
            </a:r>
            <a:r>
              <a:rPr lang="en-US" sz="2400" b="1" dirty="0">
                <a:solidFill>
                  <a:schemeClr val="bg1"/>
                </a:solidFill>
                <a:latin typeface="Goudy Old Style" pitchFamily="18" charset="0"/>
              </a:rPr>
              <a:t>.</a:t>
            </a:r>
            <a:r>
              <a:rPr lang="el-GR" sz="2400" b="1" dirty="0">
                <a:solidFill>
                  <a:schemeClr val="bg1"/>
                </a:solidFill>
                <a:latin typeface="Goudy Old Style" pitchFamily="18" charset="0"/>
              </a:rPr>
              <a:t>»</a:t>
            </a:r>
            <a:endParaRPr lang="el-GR" sz="2400" dirty="0">
              <a:solidFill>
                <a:schemeClr val="bg1"/>
              </a:solidFill>
              <a:latin typeface="Calibri" pitchFamily="34" charset="0"/>
            </a:endParaRPr>
          </a:p>
          <a:p>
            <a:endParaRPr lang="el-GR" dirty="0">
              <a:solidFill>
                <a:schemeClr val="bg1"/>
              </a:solidFill>
              <a:latin typeface="Calibri" pitchFamily="34" charset="0"/>
            </a:endParaRPr>
          </a:p>
        </p:txBody>
      </p:sp>
      <p:sp>
        <p:nvSpPr>
          <p:cNvPr id="7" name="Rectangle 2">
            <a:extLst>
              <a:ext uri="{FF2B5EF4-FFF2-40B4-BE49-F238E27FC236}">
                <a16:creationId xmlns:a16="http://schemas.microsoft.com/office/drawing/2014/main" id="{9E81C0F4-E36D-B976-566B-3A0D54FBB33F}"/>
              </a:ext>
            </a:extLst>
          </p:cNvPr>
          <p:cNvSpPr>
            <a:spLocks noChangeArrowheads="1"/>
          </p:cNvSpPr>
          <p:nvPr/>
        </p:nvSpPr>
        <p:spPr bwMode="auto">
          <a:xfrm>
            <a:off x="22510" y="2785220"/>
            <a:ext cx="8307805" cy="1200329"/>
          </a:xfrm>
          <a:prstGeom prst="rect">
            <a:avLst/>
          </a:prstGeom>
          <a:noFill/>
          <a:ln w="9525">
            <a:noFill/>
            <a:miter lim="800000"/>
            <a:headEnd/>
            <a:tailEnd/>
          </a:ln>
        </p:spPr>
        <p:txBody>
          <a:bodyPr wrap="square" anchor="ctr">
            <a:spAutoFit/>
          </a:bodyPr>
          <a:lstStyle/>
          <a:p>
            <a:r>
              <a:rPr lang="en-US" sz="2400" b="1" dirty="0">
                <a:solidFill>
                  <a:schemeClr val="bg1"/>
                </a:solidFill>
                <a:latin typeface="Garamond" pitchFamily="18" charset="0"/>
                <a:cs typeface="Times New Roman" pitchFamily="18" charset="0"/>
              </a:rPr>
              <a:t>Lex II</a:t>
            </a:r>
            <a:endParaRPr lang="el-GR" sz="2400" dirty="0">
              <a:solidFill>
                <a:schemeClr val="bg1"/>
              </a:solidFill>
              <a:latin typeface="Garamond" pitchFamily="18" charset="0"/>
              <a:cs typeface="Times New Roman" pitchFamily="18" charset="0"/>
            </a:endParaRPr>
          </a:p>
          <a:p>
            <a:pPr algn="just" eaLnBrk="0" hangingPunct="0"/>
            <a:r>
              <a:rPr lang="el-GR" sz="2400" b="1" dirty="0">
                <a:solidFill>
                  <a:schemeClr val="bg1"/>
                </a:solidFill>
                <a:latin typeface="Goudy Old Style" pitchFamily="18" charset="0"/>
                <a:cs typeface="Times New Roman" pitchFamily="18" charset="0"/>
              </a:rPr>
              <a:t>«</a:t>
            </a:r>
            <a:r>
              <a:rPr lang="en-US" sz="2400" b="1" dirty="0" err="1">
                <a:solidFill>
                  <a:schemeClr val="bg1"/>
                </a:solidFill>
                <a:latin typeface="Goudy Old Style" pitchFamily="18" charset="0"/>
                <a:cs typeface="Times New Roman" pitchFamily="18" charset="0"/>
              </a:rPr>
              <a:t>Mutationem</a:t>
            </a:r>
            <a:r>
              <a:rPr lang="en-US" sz="2400" b="1" dirty="0">
                <a:solidFill>
                  <a:schemeClr val="bg1"/>
                </a:solidFill>
                <a:latin typeface="Goudy Old Style" pitchFamily="18" charset="0"/>
                <a:cs typeface="Times New Roman" pitchFamily="18" charset="0"/>
              </a:rPr>
              <a:t> motus </a:t>
            </a:r>
            <a:r>
              <a:rPr lang="en-US" sz="2400" b="1" dirty="0" err="1">
                <a:solidFill>
                  <a:schemeClr val="bg1"/>
                </a:solidFill>
                <a:latin typeface="Goudy Old Style" pitchFamily="18" charset="0"/>
                <a:cs typeface="Times New Roman" pitchFamily="18" charset="0"/>
              </a:rPr>
              <a:t>proportionalem</a:t>
            </a:r>
            <a:r>
              <a:rPr lang="en-US" sz="2400" b="1" dirty="0">
                <a:solidFill>
                  <a:schemeClr val="bg1"/>
                </a:solidFill>
                <a:latin typeface="Goudy Old Style" pitchFamily="18" charset="0"/>
                <a:cs typeface="Times New Roman" pitchFamily="18" charset="0"/>
              </a:rPr>
              <a:t> esse vi </a:t>
            </a:r>
            <a:r>
              <a:rPr lang="en-US" sz="2400" b="1" dirty="0" err="1">
                <a:solidFill>
                  <a:schemeClr val="bg1"/>
                </a:solidFill>
                <a:latin typeface="Goudy Old Style" pitchFamily="18" charset="0"/>
                <a:cs typeface="Times New Roman" pitchFamily="18" charset="0"/>
              </a:rPr>
              <a:t>motrici</a:t>
            </a:r>
            <a:r>
              <a:rPr lang="en-US" sz="2400" b="1" dirty="0">
                <a:solidFill>
                  <a:schemeClr val="bg1"/>
                </a:solidFill>
                <a:latin typeface="Goudy Old Style" pitchFamily="18" charset="0"/>
                <a:cs typeface="Times New Roman" pitchFamily="18" charset="0"/>
              </a:rPr>
              <a:t> </a:t>
            </a:r>
            <a:r>
              <a:rPr lang="en-US" sz="2400" b="1" dirty="0" err="1">
                <a:solidFill>
                  <a:schemeClr val="bg1"/>
                </a:solidFill>
                <a:latin typeface="Goudy Old Style" pitchFamily="18" charset="0"/>
                <a:cs typeface="Times New Roman" pitchFamily="18" charset="0"/>
              </a:rPr>
              <a:t>impressæ</a:t>
            </a:r>
            <a:r>
              <a:rPr lang="en-US" sz="2400" b="1" dirty="0">
                <a:solidFill>
                  <a:schemeClr val="bg1"/>
                </a:solidFill>
                <a:latin typeface="Goudy Old Style" pitchFamily="18" charset="0"/>
                <a:cs typeface="Times New Roman" pitchFamily="18" charset="0"/>
              </a:rPr>
              <a:t>, &amp; fieri secundum </a:t>
            </a:r>
            <a:r>
              <a:rPr lang="en-US" sz="2400" b="1" dirty="0" err="1">
                <a:solidFill>
                  <a:schemeClr val="bg1"/>
                </a:solidFill>
                <a:latin typeface="Goudy Old Style" pitchFamily="18" charset="0"/>
                <a:cs typeface="Times New Roman" pitchFamily="18" charset="0"/>
              </a:rPr>
              <a:t>lineam</a:t>
            </a:r>
            <a:r>
              <a:rPr lang="en-US" sz="2400" b="1" dirty="0">
                <a:solidFill>
                  <a:schemeClr val="bg1"/>
                </a:solidFill>
                <a:latin typeface="Goudy Old Style" pitchFamily="18" charset="0"/>
                <a:cs typeface="Times New Roman" pitchFamily="18" charset="0"/>
              </a:rPr>
              <a:t> </a:t>
            </a:r>
            <a:r>
              <a:rPr lang="en-US" sz="2400" b="1" dirty="0" err="1">
                <a:solidFill>
                  <a:schemeClr val="bg1"/>
                </a:solidFill>
                <a:latin typeface="Goudy Old Style" pitchFamily="18" charset="0"/>
                <a:cs typeface="Times New Roman" pitchFamily="18" charset="0"/>
              </a:rPr>
              <a:t>rectam</a:t>
            </a:r>
            <a:r>
              <a:rPr lang="en-US" sz="2400" b="1" dirty="0">
                <a:solidFill>
                  <a:schemeClr val="bg1"/>
                </a:solidFill>
                <a:latin typeface="Goudy Old Style" pitchFamily="18" charset="0"/>
                <a:cs typeface="Times New Roman" pitchFamily="18" charset="0"/>
              </a:rPr>
              <a:t> qua vis </a:t>
            </a:r>
            <a:r>
              <a:rPr lang="en-US" sz="2400" b="1" dirty="0" err="1">
                <a:solidFill>
                  <a:schemeClr val="bg1"/>
                </a:solidFill>
                <a:latin typeface="Goudy Old Style" pitchFamily="18" charset="0"/>
                <a:cs typeface="Times New Roman" pitchFamily="18" charset="0"/>
              </a:rPr>
              <a:t>illa</a:t>
            </a:r>
            <a:r>
              <a:rPr lang="en-US" sz="2400" b="1" dirty="0">
                <a:solidFill>
                  <a:schemeClr val="bg1"/>
                </a:solidFill>
                <a:latin typeface="Goudy Old Style" pitchFamily="18" charset="0"/>
                <a:cs typeface="Times New Roman" pitchFamily="18" charset="0"/>
              </a:rPr>
              <a:t> </a:t>
            </a:r>
            <a:r>
              <a:rPr lang="en-US" sz="2400" b="1" dirty="0" err="1">
                <a:solidFill>
                  <a:schemeClr val="bg1"/>
                </a:solidFill>
                <a:latin typeface="Goudy Old Style" pitchFamily="18" charset="0"/>
                <a:cs typeface="Times New Roman" pitchFamily="18" charset="0"/>
              </a:rPr>
              <a:t>imprimitur</a:t>
            </a:r>
            <a:r>
              <a:rPr lang="en-US" sz="2400" b="1" dirty="0">
                <a:solidFill>
                  <a:schemeClr val="bg1"/>
                </a:solidFill>
                <a:latin typeface="Goudy Old Style" pitchFamily="18" charset="0"/>
                <a:cs typeface="Times New Roman" pitchFamily="18" charset="0"/>
              </a:rPr>
              <a:t>.</a:t>
            </a:r>
            <a:r>
              <a:rPr lang="el-GR" sz="2400" b="1" dirty="0">
                <a:solidFill>
                  <a:schemeClr val="bg1"/>
                </a:solidFill>
                <a:latin typeface="Goudy Old Style" pitchFamily="18" charset="0"/>
                <a:cs typeface="Times New Roman" pitchFamily="18" charset="0"/>
              </a:rPr>
              <a:t>»</a:t>
            </a:r>
            <a:endParaRPr lang="en-US" sz="2400" b="1" dirty="0">
              <a:solidFill>
                <a:schemeClr val="bg1"/>
              </a:solidFill>
              <a:latin typeface="Goudy Old Style" pitchFamily="18" charset="0"/>
              <a:cs typeface="Times New Roman" pitchFamily="18" charset="0"/>
            </a:endParaRPr>
          </a:p>
        </p:txBody>
      </p:sp>
      <p:sp>
        <p:nvSpPr>
          <p:cNvPr id="8" name="9 - TextBox">
            <a:extLst>
              <a:ext uri="{FF2B5EF4-FFF2-40B4-BE49-F238E27FC236}">
                <a16:creationId xmlns:a16="http://schemas.microsoft.com/office/drawing/2014/main" id="{7668D76D-1E42-640D-B757-328690E302B7}"/>
              </a:ext>
            </a:extLst>
          </p:cNvPr>
          <p:cNvSpPr txBox="1">
            <a:spLocks noChangeArrowheads="1"/>
          </p:cNvSpPr>
          <p:nvPr/>
        </p:nvSpPr>
        <p:spPr bwMode="auto">
          <a:xfrm>
            <a:off x="58604" y="4568656"/>
            <a:ext cx="8235616" cy="1569660"/>
          </a:xfrm>
          <a:prstGeom prst="rect">
            <a:avLst/>
          </a:prstGeom>
          <a:noFill/>
          <a:ln w="9525">
            <a:noFill/>
            <a:miter lim="800000"/>
            <a:headEnd/>
            <a:tailEnd/>
          </a:ln>
        </p:spPr>
        <p:txBody>
          <a:bodyPr wrap="square">
            <a:spAutoFit/>
          </a:bodyPr>
          <a:lstStyle/>
          <a:p>
            <a:r>
              <a:rPr lang="en-US" sz="2400" b="1" dirty="0">
                <a:solidFill>
                  <a:schemeClr val="bg1"/>
                </a:solidFill>
                <a:latin typeface="Garamond" pitchFamily="18" charset="0"/>
              </a:rPr>
              <a:t>Lex III</a:t>
            </a:r>
            <a:endParaRPr lang="el-GR" sz="2400" dirty="0">
              <a:solidFill>
                <a:schemeClr val="bg1"/>
              </a:solidFill>
              <a:latin typeface="Garamond" pitchFamily="18" charset="0"/>
            </a:endParaRPr>
          </a:p>
          <a:p>
            <a:pPr algn="just"/>
            <a:r>
              <a:rPr lang="el-GR" sz="2400" b="1" dirty="0">
                <a:solidFill>
                  <a:schemeClr val="bg1"/>
                </a:solidFill>
                <a:latin typeface="Goudy Old Style" pitchFamily="18" charset="0"/>
              </a:rPr>
              <a:t>«</a:t>
            </a:r>
            <a:r>
              <a:rPr lang="en-US" sz="2400" b="1" dirty="0" err="1">
                <a:solidFill>
                  <a:schemeClr val="bg1"/>
                </a:solidFill>
                <a:latin typeface="Goudy Old Style" pitchFamily="18" charset="0"/>
              </a:rPr>
              <a:t>Actioni</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contrariam</a:t>
            </a:r>
            <a:r>
              <a:rPr lang="en-US" sz="2400" b="1" dirty="0">
                <a:solidFill>
                  <a:schemeClr val="bg1"/>
                </a:solidFill>
                <a:latin typeface="Goudy Old Style" pitchFamily="18" charset="0"/>
              </a:rPr>
              <a:t> semper &amp; </a:t>
            </a:r>
            <a:r>
              <a:rPr lang="en-US" sz="2400" b="1" dirty="0" err="1">
                <a:solidFill>
                  <a:schemeClr val="bg1"/>
                </a:solidFill>
                <a:latin typeface="Goudy Old Style" pitchFamily="18" charset="0"/>
              </a:rPr>
              <a:t>æqualem</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esse</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reactionem</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sive</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corporum</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duorum</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actiones</a:t>
            </a:r>
            <a:r>
              <a:rPr lang="en-US" sz="2400" b="1" dirty="0">
                <a:solidFill>
                  <a:schemeClr val="bg1"/>
                </a:solidFill>
                <a:latin typeface="Goudy Old Style" pitchFamily="18" charset="0"/>
              </a:rPr>
              <a:t> in se </a:t>
            </a:r>
            <a:r>
              <a:rPr lang="en-US" sz="2400" b="1" dirty="0" err="1">
                <a:solidFill>
                  <a:schemeClr val="bg1"/>
                </a:solidFill>
                <a:latin typeface="Goudy Old Style" pitchFamily="18" charset="0"/>
              </a:rPr>
              <a:t>mutuo</a:t>
            </a:r>
            <a:r>
              <a:rPr lang="en-US" sz="2400" b="1" dirty="0">
                <a:solidFill>
                  <a:schemeClr val="bg1"/>
                </a:solidFill>
                <a:latin typeface="Goudy Old Style" pitchFamily="18" charset="0"/>
              </a:rPr>
              <a:t> semper </a:t>
            </a:r>
            <a:r>
              <a:rPr lang="en-US" sz="2400" b="1" dirty="0" err="1">
                <a:solidFill>
                  <a:schemeClr val="bg1"/>
                </a:solidFill>
                <a:latin typeface="Goudy Old Style" pitchFamily="18" charset="0"/>
              </a:rPr>
              <a:t>esse</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æquales</a:t>
            </a:r>
            <a:r>
              <a:rPr lang="en-US" sz="2400" b="1" dirty="0">
                <a:solidFill>
                  <a:schemeClr val="bg1"/>
                </a:solidFill>
                <a:latin typeface="Goudy Old Style" pitchFamily="18" charset="0"/>
              </a:rPr>
              <a:t> &amp; in partes </a:t>
            </a:r>
            <a:r>
              <a:rPr lang="en-US" sz="2400" b="1" dirty="0" err="1">
                <a:solidFill>
                  <a:schemeClr val="bg1"/>
                </a:solidFill>
                <a:latin typeface="Goudy Old Style" pitchFamily="18" charset="0"/>
              </a:rPr>
              <a:t>contrarias</a:t>
            </a:r>
            <a:r>
              <a:rPr lang="en-US" sz="2400" b="1" dirty="0">
                <a:solidFill>
                  <a:schemeClr val="bg1"/>
                </a:solidFill>
                <a:latin typeface="Goudy Old Style" pitchFamily="18" charset="0"/>
              </a:rPr>
              <a:t> </a:t>
            </a:r>
            <a:r>
              <a:rPr lang="en-US" sz="2400" b="1" dirty="0" err="1">
                <a:solidFill>
                  <a:schemeClr val="bg1"/>
                </a:solidFill>
                <a:latin typeface="Goudy Old Style" pitchFamily="18" charset="0"/>
              </a:rPr>
              <a:t>dirigi</a:t>
            </a:r>
            <a:r>
              <a:rPr lang="en-US" sz="2400" b="1" dirty="0">
                <a:solidFill>
                  <a:schemeClr val="bg1"/>
                </a:solidFill>
                <a:latin typeface="Goudy Old Style" pitchFamily="18" charset="0"/>
              </a:rPr>
              <a:t>.</a:t>
            </a:r>
            <a:r>
              <a:rPr lang="el-GR" sz="2400" b="1" dirty="0">
                <a:solidFill>
                  <a:schemeClr val="bg1"/>
                </a:solidFill>
                <a:latin typeface="Goudy Old Style" pitchFamily="18" charset="0"/>
              </a:rPr>
              <a:t>»</a:t>
            </a:r>
            <a:endParaRPr lang="el-GR" sz="3200" dirty="0">
              <a:solidFill>
                <a:schemeClr val="bg1"/>
              </a:solidFill>
              <a:latin typeface="Calibri" pitchFamily="34" charset="0"/>
            </a:endParaRPr>
          </a:p>
        </p:txBody>
      </p:sp>
    </p:spTree>
    <p:extLst>
      <p:ext uri="{BB962C8B-B14F-4D97-AF65-F5344CB8AC3E}">
        <p14:creationId xmlns:p14="http://schemas.microsoft.com/office/powerpoint/2010/main" val="408297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BF8C5A5-8895-2798-EBD7-869F08D80580}"/>
            </a:ext>
          </a:extLst>
        </p:cNvPr>
        <p:cNvGrpSpPr/>
        <p:nvPr/>
      </p:nvGrpSpPr>
      <p:grpSpPr>
        <a:xfrm>
          <a:off x="0" y="0"/>
          <a:ext cx="0" cy="0"/>
          <a:chOff x="0" y="0"/>
          <a:chExt cx="0" cy="0"/>
        </a:xfrm>
      </p:grpSpPr>
      <p:pic>
        <p:nvPicPr>
          <p:cNvPr id="2" name="Picture 3" descr="C:\Users\Διονύσης\Desktop\MITHE-IFE\IFE17-18\NEWTON\Newtons_laws_in_latin1.jpg">
            <a:extLst>
              <a:ext uri="{FF2B5EF4-FFF2-40B4-BE49-F238E27FC236}">
                <a16:creationId xmlns:a16="http://schemas.microsoft.com/office/drawing/2014/main" id="{1EF345C6-D3FA-0EAC-B2D6-1CEE5DF3A6E1}"/>
              </a:ext>
            </a:extLst>
          </p:cNvPr>
          <p:cNvPicPr>
            <a:picLocks noChangeAspect="1" noChangeArrowheads="1"/>
          </p:cNvPicPr>
          <p:nvPr/>
        </p:nvPicPr>
        <p:blipFill>
          <a:blip r:embed="rId3"/>
          <a:srcRect/>
          <a:stretch>
            <a:fillRect/>
          </a:stretch>
        </p:blipFill>
        <p:spPr bwMode="auto">
          <a:xfrm>
            <a:off x="8425017" y="1203425"/>
            <a:ext cx="3211441" cy="4985084"/>
          </a:xfrm>
          <a:prstGeom prst="rect">
            <a:avLst/>
          </a:prstGeom>
          <a:noFill/>
          <a:ln w="9525">
            <a:noFill/>
            <a:miter lim="800000"/>
            <a:headEnd/>
            <a:tailEnd/>
          </a:ln>
        </p:spPr>
      </p:pic>
      <p:sp>
        <p:nvSpPr>
          <p:cNvPr id="3" name="3 - TextBox">
            <a:extLst>
              <a:ext uri="{FF2B5EF4-FFF2-40B4-BE49-F238E27FC236}">
                <a16:creationId xmlns:a16="http://schemas.microsoft.com/office/drawing/2014/main" id="{CBBAA46C-25B1-2B60-BA9A-A6FA3A93B561}"/>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n-US" sz="3600" b="1" dirty="0">
                <a:solidFill>
                  <a:schemeClr val="bg1"/>
                </a:solidFill>
                <a:latin typeface="Goudy Old Style" pitchFamily="18" charset="0"/>
              </a:rPr>
              <a:t>AXIOMATA, SIVE LEGES MOTUS</a:t>
            </a:r>
            <a:endParaRPr lang="el-GR" sz="3600" b="1" dirty="0">
              <a:solidFill>
                <a:schemeClr val="bg1"/>
              </a:solidFill>
              <a:latin typeface="Calibri" pitchFamily="34" charset="0"/>
            </a:endParaRPr>
          </a:p>
          <a:p>
            <a:endParaRPr lang="el-GR" dirty="0">
              <a:latin typeface="Calibri" pitchFamily="34" charset="0"/>
            </a:endParaRPr>
          </a:p>
        </p:txBody>
      </p:sp>
      <p:sp>
        <p:nvSpPr>
          <p:cNvPr id="4" name="4 - TextBox">
            <a:extLst>
              <a:ext uri="{FF2B5EF4-FFF2-40B4-BE49-F238E27FC236}">
                <a16:creationId xmlns:a16="http://schemas.microsoft.com/office/drawing/2014/main" id="{740D7DA2-8A0F-7F71-388A-6EA4BF81E16D}"/>
              </a:ext>
            </a:extLst>
          </p:cNvPr>
          <p:cNvSpPr txBox="1">
            <a:spLocks noChangeArrowheads="1"/>
          </p:cNvSpPr>
          <p:nvPr/>
        </p:nvSpPr>
        <p:spPr bwMode="auto">
          <a:xfrm>
            <a:off x="22512" y="947941"/>
            <a:ext cx="8263360" cy="1785104"/>
          </a:xfrm>
          <a:prstGeom prst="rect">
            <a:avLst/>
          </a:prstGeom>
          <a:noFill/>
          <a:ln w="9525">
            <a:noFill/>
            <a:miter lim="800000"/>
            <a:headEnd/>
            <a:tailEnd/>
          </a:ln>
        </p:spPr>
        <p:txBody>
          <a:bodyPr wrap="square">
            <a:spAutoFit/>
          </a:bodyPr>
          <a:lstStyle/>
          <a:p>
            <a:r>
              <a:rPr lang="en-US" sz="2400" b="1" dirty="0">
                <a:solidFill>
                  <a:schemeClr val="bg1"/>
                </a:solidFill>
                <a:latin typeface="Garamond" pitchFamily="18" charset="0"/>
              </a:rPr>
              <a:t>1</a:t>
            </a:r>
            <a:r>
              <a:rPr lang="el-GR" sz="2400" b="1" baseline="30000" dirty="0">
                <a:solidFill>
                  <a:schemeClr val="bg1"/>
                </a:solidFill>
                <a:latin typeface="Garamond" pitchFamily="18" charset="0"/>
              </a:rPr>
              <a:t>ος</a:t>
            </a:r>
            <a:r>
              <a:rPr lang="el-GR" sz="2400" b="1" dirty="0">
                <a:solidFill>
                  <a:schemeClr val="bg1"/>
                </a:solidFill>
                <a:latin typeface="Garamond" pitchFamily="18" charset="0"/>
              </a:rPr>
              <a:t> Νόμος</a:t>
            </a:r>
            <a:endParaRPr lang="el-GR" sz="2400" dirty="0">
              <a:solidFill>
                <a:schemeClr val="bg1"/>
              </a:solidFill>
              <a:latin typeface="Garamond" pitchFamily="18" charset="0"/>
            </a:endParaRPr>
          </a:p>
          <a:p>
            <a:pPr algn="just"/>
            <a:r>
              <a:rPr lang="el-GR" sz="2400" b="1" dirty="0">
                <a:solidFill>
                  <a:schemeClr val="bg1"/>
                </a:solidFill>
                <a:latin typeface="Goudy Old Style" pitchFamily="18" charset="0"/>
              </a:rPr>
              <a:t>«</a:t>
            </a:r>
            <a:r>
              <a:rPr lang="el-GR" sz="2000" b="1" dirty="0">
                <a:solidFill>
                  <a:schemeClr val="bg1"/>
                </a:solidFill>
                <a:latin typeface="Goudy Old Style" pitchFamily="18" charset="0"/>
              </a:rPr>
              <a:t>Κάθε σώμα διατηρεί την κατάσταση ηρεμίας του ή την κατάσταση ομαλής ευθύγραμμης κίνησής του, εκτός αν εξαναγκαστεί από ασκούμενες δυνάμεις να μεταβάλει αυτή την κατάσταση.</a:t>
            </a:r>
            <a:r>
              <a:rPr lang="el-GR" sz="2400" b="1" dirty="0">
                <a:solidFill>
                  <a:schemeClr val="bg1"/>
                </a:solidFill>
                <a:latin typeface="Goudy Old Style" pitchFamily="18" charset="0"/>
              </a:rPr>
              <a:t>»</a:t>
            </a:r>
            <a:endParaRPr lang="el-GR" sz="2400" dirty="0">
              <a:solidFill>
                <a:schemeClr val="bg1"/>
              </a:solidFill>
              <a:latin typeface="Calibri" pitchFamily="34" charset="0"/>
            </a:endParaRPr>
          </a:p>
          <a:p>
            <a:endParaRPr lang="el-GR" dirty="0">
              <a:solidFill>
                <a:schemeClr val="bg1"/>
              </a:solidFill>
              <a:latin typeface="Calibri" pitchFamily="34" charset="0"/>
            </a:endParaRPr>
          </a:p>
        </p:txBody>
      </p:sp>
      <p:sp>
        <p:nvSpPr>
          <p:cNvPr id="7" name="Rectangle 2">
            <a:extLst>
              <a:ext uri="{FF2B5EF4-FFF2-40B4-BE49-F238E27FC236}">
                <a16:creationId xmlns:a16="http://schemas.microsoft.com/office/drawing/2014/main" id="{3E3D7A50-7B64-4BD0-092E-45AAEA2CC606}"/>
              </a:ext>
            </a:extLst>
          </p:cNvPr>
          <p:cNvSpPr>
            <a:spLocks noChangeArrowheads="1"/>
          </p:cNvSpPr>
          <p:nvPr/>
        </p:nvSpPr>
        <p:spPr bwMode="auto">
          <a:xfrm>
            <a:off x="22511" y="2673536"/>
            <a:ext cx="8094547" cy="1508105"/>
          </a:xfrm>
          <a:prstGeom prst="rect">
            <a:avLst/>
          </a:prstGeom>
          <a:noFill/>
          <a:ln w="9525">
            <a:noFill/>
            <a:miter lim="800000"/>
            <a:headEnd/>
            <a:tailEnd/>
          </a:ln>
        </p:spPr>
        <p:txBody>
          <a:bodyPr wrap="square" anchor="ctr">
            <a:spAutoFit/>
          </a:bodyPr>
          <a:lstStyle/>
          <a:p>
            <a:r>
              <a:rPr lang="el-GR" sz="2400" b="1" dirty="0">
                <a:solidFill>
                  <a:schemeClr val="bg1"/>
                </a:solidFill>
                <a:latin typeface="Garamond" pitchFamily="18" charset="0"/>
                <a:cs typeface="Times New Roman" pitchFamily="18" charset="0"/>
              </a:rPr>
              <a:t>2</a:t>
            </a:r>
            <a:r>
              <a:rPr lang="el-GR" sz="2400" b="1" baseline="30000" dirty="0">
                <a:solidFill>
                  <a:schemeClr val="bg1"/>
                </a:solidFill>
                <a:latin typeface="Garamond" pitchFamily="18" charset="0"/>
                <a:cs typeface="Times New Roman" pitchFamily="18" charset="0"/>
              </a:rPr>
              <a:t>ος</a:t>
            </a:r>
            <a:r>
              <a:rPr lang="el-GR" sz="2400" b="1" dirty="0">
                <a:solidFill>
                  <a:schemeClr val="bg1"/>
                </a:solidFill>
                <a:latin typeface="Garamond" pitchFamily="18" charset="0"/>
                <a:cs typeface="Times New Roman" pitchFamily="18" charset="0"/>
              </a:rPr>
              <a:t> Νόμος</a:t>
            </a:r>
            <a:endParaRPr lang="el-GR" sz="2400" dirty="0">
              <a:solidFill>
                <a:schemeClr val="bg1"/>
              </a:solidFill>
              <a:latin typeface="Garamond" pitchFamily="18" charset="0"/>
              <a:cs typeface="Times New Roman" pitchFamily="18" charset="0"/>
            </a:endParaRPr>
          </a:p>
          <a:p>
            <a:pPr algn="just" eaLnBrk="0" hangingPunct="0"/>
            <a:r>
              <a:rPr lang="el-GR" sz="2400" b="1" dirty="0">
                <a:solidFill>
                  <a:schemeClr val="bg1"/>
                </a:solidFill>
                <a:latin typeface="Goudy Old Style" pitchFamily="18" charset="0"/>
                <a:cs typeface="Times New Roman" pitchFamily="18" charset="0"/>
              </a:rPr>
              <a:t>«</a:t>
            </a:r>
            <a:r>
              <a:rPr lang="el-GR" sz="2000" b="1" dirty="0">
                <a:solidFill>
                  <a:schemeClr val="bg1"/>
                </a:solidFill>
                <a:latin typeface="Goudy Old Style" pitchFamily="18" charset="0"/>
                <a:cs typeface="Times New Roman" pitchFamily="18" charset="0"/>
              </a:rPr>
              <a:t>Η μεταβολή της ποσότητας της κίνησης είναι ανάλογη με την κινητήρια δύναμη που ασκείται και γίνεται κατά τη διεύθυνση της ευθείας γραμμής στην οποία ασκείται αυτή η δύναμη.</a:t>
            </a:r>
            <a:r>
              <a:rPr lang="el-GR" sz="2400" b="1" dirty="0">
                <a:solidFill>
                  <a:schemeClr val="bg1"/>
                </a:solidFill>
                <a:latin typeface="Goudy Old Style" pitchFamily="18" charset="0"/>
                <a:cs typeface="Times New Roman" pitchFamily="18" charset="0"/>
              </a:rPr>
              <a:t>»</a:t>
            </a:r>
            <a:endParaRPr lang="en-US" sz="2400" b="1" dirty="0">
              <a:solidFill>
                <a:schemeClr val="bg1"/>
              </a:solidFill>
              <a:latin typeface="Goudy Old Style" pitchFamily="18" charset="0"/>
              <a:cs typeface="Times New Roman" pitchFamily="18" charset="0"/>
            </a:endParaRPr>
          </a:p>
        </p:txBody>
      </p:sp>
      <p:sp>
        <p:nvSpPr>
          <p:cNvPr id="8" name="9 - TextBox">
            <a:extLst>
              <a:ext uri="{FF2B5EF4-FFF2-40B4-BE49-F238E27FC236}">
                <a16:creationId xmlns:a16="http://schemas.microsoft.com/office/drawing/2014/main" id="{E32CEB33-1A95-8B16-8178-C1145DE69512}"/>
              </a:ext>
            </a:extLst>
          </p:cNvPr>
          <p:cNvSpPr txBox="1">
            <a:spLocks noChangeArrowheads="1"/>
          </p:cNvSpPr>
          <p:nvPr/>
        </p:nvSpPr>
        <p:spPr bwMode="auto">
          <a:xfrm>
            <a:off x="58604" y="4568656"/>
            <a:ext cx="8058454" cy="1508105"/>
          </a:xfrm>
          <a:prstGeom prst="rect">
            <a:avLst/>
          </a:prstGeom>
          <a:noFill/>
          <a:ln w="9525">
            <a:noFill/>
            <a:miter lim="800000"/>
            <a:headEnd/>
            <a:tailEnd/>
          </a:ln>
        </p:spPr>
        <p:txBody>
          <a:bodyPr wrap="square">
            <a:spAutoFit/>
          </a:bodyPr>
          <a:lstStyle/>
          <a:p>
            <a:r>
              <a:rPr lang="el-GR" sz="2400" b="1" dirty="0">
                <a:solidFill>
                  <a:schemeClr val="bg1"/>
                </a:solidFill>
                <a:latin typeface="Garamond" pitchFamily="18" charset="0"/>
              </a:rPr>
              <a:t>3</a:t>
            </a:r>
            <a:r>
              <a:rPr lang="el-GR" sz="2400" b="1" baseline="30000" dirty="0">
                <a:solidFill>
                  <a:schemeClr val="bg1"/>
                </a:solidFill>
                <a:latin typeface="Garamond" pitchFamily="18" charset="0"/>
              </a:rPr>
              <a:t>ος</a:t>
            </a:r>
            <a:r>
              <a:rPr lang="el-GR" sz="2400" b="1" dirty="0">
                <a:solidFill>
                  <a:schemeClr val="bg1"/>
                </a:solidFill>
                <a:latin typeface="Garamond" pitchFamily="18" charset="0"/>
              </a:rPr>
              <a:t> Νόμος</a:t>
            </a:r>
            <a:endParaRPr lang="el-GR" sz="2400" dirty="0">
              <a:solidFill>
                <a:schemeClr val="bg1"/>
              </a:solidFill>
              <a:latin typeface="Garamond" pitchFamily="18" charset="0"/>
            </a:endParaRPr>
          </a:p>
          <a:p>
            <a:pPr algn="just"/>
            <a:r>
              <a:rPr lang="el-GR" sz="2400" b="1" dirty="0">
                <a:solidFill>
                  <a:schemeClr val="bg1"/>
                </a:solidFill>
                <a:latin typeface="Goudy Old Style" pitchFamily="18" charset="0"/>
              </a:rPr>
              <a:t>«</a:t>
            </a:r>
            <a:r>
              <a:rPr lang="el-GR" sz="2000" b="1" dirty="0">
                <a:solidFill>
                  <a:schemeClr val="bg1"/>
                </a:solidFill>
                <a:latin typeface="Goudy Old Style" pitchFamily="18" charset="0"/>
              </a:rPr>
              <a:t>Σε κάθε δράση υπάρχει πάντοτε μια αντίθετη και ίση αντίδραση· δηλαδή οι αμοιβαίες δράσεις δύο σωμάτων μεταξύ τους είναι πάντοτε ίσες και κατευθύνονται προς αντίθετες κατευθύνσεις.</a:t>
            </a:r>
            <a:r>
              <a:rPr lang="el-GR" sz="2400" b="1" dirty="0">
                <a:solidFill>
                  <a:schemeClr val="bg1"/>
                </a:solidFill>
                <a:latin typeface="Goudy Old Style" pitchFamily="18" charset="0"/>
              </a:rPr>
              <a:t>»</a:t>
            </a:r>
            <a:endParaRPr lang="el-GR" sz="3200" dirty="0">
              <a:solidFill>
                <a:schemeClr val="bg1"/>
              </a:solidFill>
              <a:latin typeface="Calibri" pitchFamily="34" charset="0"/>
            </a:endParaRPr>
          </a:p>
        </p:txBody>
      </p:sp>
    </p:spTree>
    <p:extLst>
      <p:ext uri="{BB962C8B-B14F-4D97-AF65-F5344CB8AC3E}">
        <p14:creationId xmlns:p14="http://schemas.microsoft.com/office/powerpoint/2010/main" val="49252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3 - TextBox">
            <a:extLst>
              <a:ext uri="{FF2B5EF4-FFF2-40B4-BE49-F238E27FC236}">
                <a16:creationId xmlns:a16="http://schemas.microsoft.com/office/drawing/2014/main" id="{EF3CA8A9-B944-18AE-5B5E-35880DDE39D9}"/>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
        <p:nvSpPr>
          <p:cNvPr id="2" name="Subtitle 2">
            <a:extLst>
              <a:ext uri="{FF2B5EF4-FFF2-40B4-BE49-F238E27FC236}">
                <a16:creationId xmlns:a16="http://schemas.microsoft.com/office/drawing/2014/main" id="{641EAE57-5C57-F5A8-7856-183A7BBFE556}"/>
              </a:ext>
            </a:extLst>
          </p:cNvPr>
          <p:cNvSpPr>
            <a:spLocks noGrp="1"/>
          </p:cNvSpPr>
          <p:nvPr>
            <p:ph type="subTitle" idx="1"/>
          </p:nvPr>
        </p:nvSpPr>
        <p:spPr>
          <a:xfrm>
            <a:off x="1590173" y="1252038"/>
            <a:ext cx="8247833" cy="580126"/>
          </a:xfrm>
        </p:spPr>
        <p:txBody>
          <a:bodyPr>
            <a:noAutofit/>
          </a:bodyPr>
          <a:lstStyle/>
          <a:p>
            <a:pPr algn="just"/>
            <a:r>
              <a:rPr lang="el-GR" dirty="0">
                <a:solidFill>
                  <a:schemeClr val="bg1"/>
                </a:solidFill>
              </a:rPr>
              <a:t>Κάθε σώμα παραμένει στην κατάσταση της ακινησίας ή της ευθύγραμμης ομαλής κίνησης, αν η συνισταμένη δύναμη που ασκείται σε αυτό είναι μηδέν.</a:t>
            </a:r>
          </a:p>
        </p:txBody>
      </p:sp>
      <p:pic>
        <p:nvPicPr>
          <p:cNvPr id="4" name="Picture 3">
            <a:extLst>
              <a:ext uri="{FF2B5EF4-FFF2-40B4-BE49-F238E27FC236}">
                <a16:creationId xmlns:a16="http://schemas.microsoft.com/office/drawing/2014/main" id="{1E68E151-018C-F80D-BE5B-A5E126891F06}"/>
              </a:ext>
            </a:extLst>
          </p:cNvPr>
          <p:cNvPicPr>
            <a:picLocks noChangeAspect="1"/>
          </p:cNvPicPr>
          <p:nvPr/>
        </p:nvPicPr>
        <p:blipFill>
          <a:blip r:embed="rId3"/>
          <a:stretch>
            <a:fillRect/>
          </a:stretch>
        </p:blipFill>
        <p:spPr>
          <a:xfrm>
            <a:off x="2657298" y="2724114"/>
            <a:ext cx="6877403" cy="1409772"/>
          </a:xfrm>
          <a:prstGeom prst="rect">
            <a:avLst/>
          </a:prstGeom>
        </p:spPr>
      </p:pic>
      <p:sp>
        <p:nvSpPr>
          <p:cNvPr id="7" name="Rectangle 6">
            <a:extLst>
              <a:ext uri="{FF2B5EF4-FFF2-40B4-BE49-F238E27FC236}">
                <a16:creationId xmlns:a16="http://schemas.microsoft.com/office/drawing/2014/main" id="{611BCCB5-B949-6BE8-4FA3-66AF1BC3A0EC}"/>
              </a:ext>
            </a:extLst>
          </p:cNvPr>
          <p:cNvSpPr/>
          <p:nvPr/>
        </p:nvSpPr>
        <p:spPr>
          <a:xfrm>
            <a:off x="5378005" y="5404281"/>
            <a:ext cx="974558" cy="5493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8" name="Straight Arrow Connector 7">
            <a:extLst>
              <a:ext uri="{FF2B5EF4-FFF2-40B4-BE49-F238E27FC236}">
                <a16:creationId xmlns:a16="http://schemas.microsoft.com/office/drawing/2014/main" id="{5B1BBB58-8606-9C61-D137-15F5C4D32F92}"/>
              </a:ext>
            </a:extLst>
          </p:cNvPr>
          <p:cNvCxnSpPr>
            <a:cxnSpLocks/>
          </p:cNvCxnSpPr>
          <p:nvPr/>
        </p:nvCxnSpPr>
        <p:spPr>
          <a:xfrm>
            <a:off x="1934061" y="5977827"/>
            <a:ext cx="7945629" cy="9120"/>
          </a:xfrm>
          <a:prstGeom prst="straightConnector1">
            <a:avLst/>
          </a:prstGeom>
          <a:ln w="127000">
            <a:solidFill>
              <a:schemeClr val="bg2">
                <a:lumMod val="5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4F805332-F84F-1A9D-AF03-8C1A182DBFD6}"/>
              </a:ext>
            </a:extLst>
          </p:cNvPr>
          <p:cNvGrpSpPr/>
          <p:nvPr/>
        </p:nvGrpSpPr>
        <p:grpSpPr>
          <a:xfrm>
            <a:off x="4959550" y="5438036"/>
            <a:ext cx="420120" cy="490680"/>
            <a:chOff x="4983613" y="3913816"/>
            <a:chExt cx="420120" cy="490680"/>
          </a:xfrm>
        </p:grpSpPr>
        <mc:AlternateContent xmlns:mc="http://schemas.openxmlformats.org/markup-compatibility/2006" xmlns:p14="http://schemas.microsoft.com/office/powerpoint/2010/main">
          <mc:Choice Requires="p14">
            <p:contentPart p14:bwMode="auto" r:id="rId4">
              <p14:nvContentPartPr>
                <p14:cNvPr id="15" name="Ink 14">
                  <a:extLst>
                    <a:ext uri="{FF2B5EF4-FFF2-40B4-BE49-F238E27FC236}">
                      <a16:creationId xmlns:a16="http://schemas.microsoft.com/office/drawing/2014/main" id="{B98B8C21-FC5E-EB0A-906C-D71814D539C3}"/>
                    </a:ext>
                  </a:extLst>
                </p14:cNvPr>
                <p14:cNvContentPartPr/>
                <p14:nvPr/>
              </p14:nvContentPartPr>
              <p14:xfrm>
                <a:off x="4983613" y="4217296"/>
                <a:ext cx="213120" cy="187200"/>
              </p14:xfrm>
            </p:contentPart>
          </mc:Choice>
          <mc:Fallback xmlns="">
            <p:pic>
              <p:nvPicPr>
                <p:cNvPr id="15" name="Ink 14">
                  <a:extLst>
                    <a:ext uri="{FF2B5EF4-FFF2-40B4-BE49-F238E27FC236}">
                      <a16:creationId xmlns:a16="http://schemas.microsoft.com/office/drawing/2014/main" id="{B98B8C21-FC5E-EB0A-906C-D71814D539C3}"/>
                    </a:ext>
                  </a:extLst>
                </p:cNvPr>
                <p:cNvPicPr/>
                <p:nvPr/>
              </p:nvPicPr>
              <p:blipFill>
                <a:blip r:embed="rId5"/>
                <a:stretch>
                  <a:fillRect/>
                </a:stretch>
              </p:blipFill>
              <p:spPr>
                <a:xfrm>
                  <a:off x="4965613" y="4199656"/>
                  <a:ext cx="24876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F0213636-128A-F30F-0533-3A634D45626D}"/>
                    </a:ext>
                  </a:extLst>
                </p14:cNvPr>
                <p14:cNvContentPartPr/>
                <p14:nvPr/>
              </p14:nvContentPartPr>
              <p14:xfrm>
                <a:off x="5161813" y="4053856"/>
                <a:ext cx="188280" cy="159840"/>
              </p14:xfrm>
            </p:contentPart>
          </mc:Choice>
          <mc:Fallback xmlns="">
            <p:pic>
              <p:nvPicPr>
                <p:cNvPr id="16" name="Ink 15">
                  <a:extLst>
                    <a:ext uri="{FF2B5EF4-FFF2-40B4-BE49-F238E27FC236}">
                      <a16:creationId xmlns:a16="http://schemas.microsoft.com/office/drawing/2014/main" id="{F0213636-128A-F30F-0533-3A634D45626D}"/>
                    </a:ext>
                  </a:extLst>
                </p:cNvPr>
                <p:cNvPicPr/>
                <p:nvPr/>
              </p:nvPicPr>
              <p:blipFill>
                <a:blip r:embed="rId7"/>
                <a:stretch>
                  <a:fillRect/>
                </a:stretch>
              </p:blipFill>
              <p:spPr>
                <a:xfrm>
                  <a:off x="5144173" y="4035856"/>
                  <a:ext cx="22392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7" name="Ink 16">
                  <a:extLst>
                    <a:ext uri="{FF2B5EF4-FFF2-40B4-BE49-F238E27FC236}">
                      <a16:creationId xmlns:a16="http://schemas.microsoft.com/office/drawing/2014/main" id="{C095AA05-4A6F-3996-3489-DDB8207A0872}"/>
                    </a:ext>
                  </a:extLst>
                </p14:cNvPr>
                <p14:cNvContentPartPr/>
                <p14:nvPr/>
              </p14:nvContentPartPr>
              <p14:xfrm>
                <a:off x="5244973" y="4030096"/>
                <a:ext cx="158760" cy="87480"/>
              </p14:xfrm>
            </p:contentPart>
          </mc:Choice>
          <mc:Fallback xmlns="">
            <p:pic>
              <p:nvPicPr>
                <p:cNvPr id="17" name="Ink 16">
                  <a:extLst>
                    <a:ext uri="{FF2B5EF4-FFF2-40B4-BE49-F238E27FC236}">
                      <a16:creationId xmlns:a16="http://schemas.microsoft.com/office/drawing/2014/main" id="{C095AA05-4A6F-3996-3489-DDB8207A0872}"/>
                    </a:ext>
                  </a:extLst>
                </p:cNvPr>
                <p:cNvPicPr/>
                <p:nvPr/>
              </p:nvPicPr>
              <p:blipFill>
                <a:blip r:embed="rId9"/>
                <a:stretch>
                  <a:fillRect/>
                </a:stretch>
              </p:blipFill>
              <p:spPr>
                <a:xfrm>
                  <a:off x="5226973" y="4012456"/>
                  <a:ext cx="19440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8" name="Ink 17">
                  <a:extLst>
                    <a:ext uri="{FF2B5EF4-FFF2-40B4-BE49-F238E27FC236}">
                      <a16:creationId xmlns:a16="http://schemas.microsoft.com/office/drawing/2014/main" id="{23448889-8602-1287-EF3D-90A731825680}"/>
                    </a:ext>
                  </a:extLst>
                </p14:cNvPr>
                <p14:cNvContentPartPr/>
                <p14:nvPr/>
              </p14:nvContentPartPr>
              <p14:xfrm>
                <a:off x="5202133" y="3913816"/>
                <a:ext cx="116280" cy="120960"/>
              </p14:xfrm>
            </p:contentPart>
          </mc:Choice>
          <mc:Fallback xmlns="">
            <p:pic>
              <p:nvPicPr>
                <p:cNvPr id="18" name="Ink 17">
                  <a:extLst>
                    <a:ext uri="{FF2B5EF4-FFF2-40B4-BE49-F238E27FC236}">
                      <a16:creationId xmlns:a16="http://schemas.microsoft.com/office/drawing/2014/main" id="{23448889-8602-1287-EF3D-90A731825680}"/>
                    </a:ext>
                  </a:extLst>
                </p:cNvPr>
                <p:cNvPicPr/>
                <p:nvPr/>
              </p:nvPicPr>
              <p:blipFill>
                <a:blip r:embed="rId11"/>
                <a:stretch>
                  <a:fillRect/>
                </a:stretch>
              </p:blipFill>
              <p:spPr>
                <a:xfrm>
                  <a:off x="5184493" y="3896176"/>
                  <a:ext cx="151920" cy="156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04850DD0-4022-5EB8-81E6-5E6059E2D801}"/>
                  </a:ext>
                </a:extLst>
              </p14:cNvPr>
              <p14:cNvContentPartPr/>
              <p14:nvPr/>
            </p14:nvContentPartPr>
            <p14:xfrm>
              <a:off x="4557790" y="5271356"/>
              <a:ext cx="181800" cy="360"/>
            </p14:xfrm>
          </p:contentPart>
        </mc:Choice>
        <mc:Fallback xmlns="">
          <p:pic>
            <p:nvPicPr>
              <p:cNvPr id="19" name="Ink 18">
                <a:extLst>
                  <a:ext uri="{FF2B5EF4-FFF2-40B4-BE49-F238E27FC236}">
                    <a16:creationId xmlns:a16="http://schemas.microsoft.com/office/drawing/2014/main" id="{04850DD0-4022-5EB8-81E6-5E6059E2D801}"/>
                  </a:ext>
                </a:extLst>
              </p:cNvPr>
              <p:cNvPicPr/>
              <p:nvPr/>
            </p:nvPicPr>
            <p:blipFill>
              <a:blip r:embed="rId13"/>
              <a:stretch>
                <a:fillRect/>
              </a:stretch>
            </p:blipFill>
            <p:spPr>
              <a:xfrm>
                <a:off x="4540150" y="5253356"/>
                <a:ext cx="2174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0" name="Ink 19">
                <a:extLst>
                  <a:ext uri="{FF2B5EF4-FFF2-40B4-BE49-F238E27FC236}">
                    <a16:creationId xmlns:a16="http://schemas.microsoft.com/office/drawing/2014/main" id="{0B8BA484-B22A-129F-8BCB-6D81A62AFC0B}"/>
                  </a:ext>
                </a:extLst>
              </p14:cNvPr>
              <p14:cNvContentPartPr/>
              <p14:nvPr/>
            </p14:nvContentPartPr>
            <p14:xfrm>
              <a:off x="4631590" y="5284316"/>
              <a:ext cx="14040" cy="257400"/>
            </p14:xfrm>
          </p:contentPart>
        </mc:Choice>
        <mc:Fallback xmlns="">
          <p:pic>
            <p:nvPicPr>
              <p:cNvPr id="20" name="Ink 19">
                <a:extLst>
                  <a:ext uri="{FF2B5EF4-FFF2-40B4-BE49-F238E27FC236}">
                    <a16:creationId xmlns:a16="http://schemas.microsoft.com/office/drawing/2014/main" id="{0B8BA484-B22A-129F-8BCB-6D81A62AFC0B}"/>
                  </a:ext>
                </a:extLst>
              </p:cNvPr>
              <p:cNvPicPr/>
              <p:nvPr/>
            </p:nvPicPr>
            <p:blipFill>
              <a:blip r:embed="rId15"/>
              <a:stretch>
                <a:fillRect/>
              </a:stretch>
            </p:blipFill>
            <p:spPr>
              <a:xfrm>
                <a:off x="4613590" y="5266316"/>
                <a:ext cx="49680" cy="2930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1" name="Ink 20">
                <a:extLst>
                  <a:ext uri="{FF2B5EF4-FFF2-40B4-BE49-F238E27FC236}">
                    <a16:creationId xmlns:a16="http://schemas.microsoft.com/office/drawing/2014/main" id="{14AF542B-1F28-5BC9-27F6-81B0376904FC}"/>
                  </a:ext>
                </a:extLst>
              </p14:cNvPr>
              <p14:cNvContentPartPr/>
              <p14:nvPr/>
            </p14:nvContentPartPr>
            <p14:xfrm>
              <a:off x="4499470" y="5025836"/>
              <a:ext cx="277920" cy="136800"/>
            </p14:xfrm>
          </p:contentPart>
        </mc:Choice>
        <mc:Fallback xmlns="">
          <p:pic>
            <p:nvPicPr>
              <p:cNvPr id="21" name="Ink 20">
                <a:extLst>
                  <a:ext uri="{FF2B5EF4-FFF2-40B4-BE49-F238E27FC236}">
                    <a16:creationId xmlns:a16="http://schemas.microsoft.com/office/drawing/2014/main" id="{14AF542B-1F28-5BC9-27F6-81B0376904FC}"/>
                  </a:ext>
                </a:extLst>
              </p:cNvPr>
              <p:cNvPicPr/>
              <p:nvPr/>
            </p:nvPicPr>
            <p:blipFill>
              <a:blip r:embed="rId17"/>
              <a:stretch>
                <a:fillRect/>
              </a:stretch>
            </p:blipFill>
            <p:spPr>
              <a:xfrm>
                <a:off x="4481470" y="5007836"/>
                <a:ext cx="313560" cy="172440"/>
              </a:xfrm>
              <a:prstGeom prst="rect">
                <a:avLst/>
              </a:prstGeom>
            </p:spPr>
          </p:pic>
        </mc:Fallback>
      </mc:AlternateContent>
      <p:sp>
        <p:nvSpPr>
          <p:cNvPr id="22" name="Subtitle 2">
            <a:extLst>
              <a:ext uri="{FF2B5EF4-FFF2-40B4-BE49-F238E27FC236}">
                <a16:creationId xmlns:a16="http://schemas.microsoft.com/office/drawing/2014/main" id="{2840741D-880F-FF0C-16BB-E661B0B7CE62}"/>
              </a:ext>
            </a:extLst>
          </p:cNvPr>
          <p:cNvSpPr txBox="1">
            <a:spLocks/>
          </p:cNvSpPr>
          <p:nvPr/>
        </p:nvSpPr>
        <p:spPr>
          <a:xfrm>
            <a:off x="4060659" y="4122598"/>
            <a:ext cx="4746458"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l-GR" dirty="0">
                <a:solidFill>
                  <a:schemeClr val="bg1"/>
                </a:solidFill>
              </a:rPr>
              <a:t>Το σώμα παραμένει ακίνητο. Άρα …</a:t>
            </a:r>
          </a:p>
        </p:txBody>
      </p:sp>
      <p:cxnSp>
        <p:nvCxnSpPr>
          <p:cNvPr id="23" name="Straight Arrow Connector 22">
            <a:extLst>
              <a:ext uri="{FF2B5EF4-FFF2-40B4-BE49-F238E27FC236}">
                <a16:creationId xmlns:a16="http://schemas.microsoft.com/office/drawing/2014/main" id="{C3E1196A-7B76-098F-A9D0-C851082BEFA6}"/>
              </a:ext>
            </a:extLst>
          </p:cNvPr>
          <p:cNvCxnSpPr>
            <a:cxnSpLocks/>
          </p:cNvCxnSpPr>
          <p:nvPr/>
        </p:nvCxnSpPr>
        <p:spPr>
          <a:xfrm rot="10800000" flipH="1" flipV="1">
            <a:off x="5872022" y="5671552"/>
            <a:ext cx="957752" cy="1"/>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CD611D2C-AF45-4D6D-024A-A2E9F65129A5}"/>
              </a:ext>
            </a:extLst>
          </p:cNvPr>
          <p:cNvGrpSpPr/>
          <p:nvPr/>
        </p:nvGrpSpPr>
        <p:grpSpPr>
          <a:xfrm>
            <a:off x="6834325" y="4960336"/>
            <a:ext cx="343080" cy="524160"/>
            <a:chOff x="6834325" y="4960336"/>
            <a:chExt cx="343080" cy="524160"/>
          </a:xfrm>
        </p:grpSpPr>
        <mc:AlternateContent xmlns:mc="http://schemas.openxmlformats.org/markup-compatibility/2006" xmlns:p14="http://schemas.microsoft.com/office/powerpoint/2010/main">
          <mc:Choice Requires="p14">
            <p:contentPart p14:bwMode="auto" r:id="rId18">
              <p14:nvContentPartPr>
                <p14:cNvPr id="27" name="Ink 26">
                  <a:extLst>
                    <a:ext uri="{FF2B5EF4-FFF2-40B4-BE49-F238E27FC236}">
                      <a16:creationId xmlns:a16="http://schemas.microsoft.com/office/drawing/2014/main" id="{0D32BDE8-5D69-4E71-3F6F-12E55EEA1860}"/>
                    </a:ext>
                  </a:extLst>
                </p14:cNvPr>
                <p14:cNvContentPartPr/>
                <p14:nvPr/>
              </p14:nvContentPartPr>
              <p14:xfrm>
                <a:off x="6917485" y="5191096"/>
                <a:ext cx="154080" cy="293400"/>
              </p14:xfrm>
            </p:contentPart>
          </mc:Choice>
          <mc:Fallback xmlns="">
            <p:pic>
              <p:nvPicPr>
                <p:cNvPr id="27" name="Ink 26">
                  <a:extLst>
                    <a:ext uri="{FF2B5EF4-FFF2-40B4-BE49-F238E27FC236}">
                      <a16:creationId xmlns:a16="http://schemas.microsoft.com/office/drawing/2014/main" id="{0D32BDE8-5D69-4E71-3F6F-12E55EEA1860}"/>
                    </a:ext>
                  </a:extLst>
                </p:cNvPr>
                <p:cNvPicPr/>
                <p:nvPr/>
              </p:nvPicPr>
              <p:blipFill>
                <a:blip r:embed="rId19"/>
                <a:stretch>
                  <a:fillRect/>
                </a:stretch>
              </p:blipFill>
              <p:spPr>
                <a:xfrm>
                  <a:off x="6899485" y="5173456"/>
                  <a:ext cx="18972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8" name="Ink 27">
                  <a:extLst>
                    <a:ext uri="{FF2B5EF4-FFF2-40B4-BE49-F238E27FC236}">
                      <a16:creationId xmlns:a16="http://schemas.microsoft.com/office/drawing/2014/main" id="{3DBC7F3F-56C3-061B-C081-8D1C9A8FC6F8}"/>
                    </a:ext>
                  </a:extLst>
                </p14:cNvPr>
                <p14:cNvContentPartPr/>
                <p14:nvPr/>
              </p14:nvContentPartPr>
              <p14:xfrm>
                <a:off x="6939085" y="5348416"/>
                <a:ext cx="146880" cy="19440"/>
              </p14:xfrm>
            </p:contentPart>
          </mc:Choice>
          <mc:Fallback xmlns="">
            <p:pic>
              <p:nvPicPr>
                <p:cNvPr id="28" name="Ink 27">
                  <a:extLst>
                    <a:ext uri="{FF2B5EF4-FFF2-40B4-BE49-F238E27FC236}">
                      <a16:creationId xmlns:a16="http://schemas.microsoft.com/office/drawing/2014/main" id="{3DBC7F3F-56C3-061B-C081-8D1C9A8FC6F8}"/>
                    </a:ext>
                  </a:extLst>
                </p:cNvPr>
                <p:cNvPicPr/>
                <p:nvPr/>
              </p:nvPicPr>
              <p:blipFill>
                <a:blip r:embed="rId21"/>
                <a:stretch>
                  <a:fillRect/>
                </a:stretch>
              </p:blipFill>
              <p:spPr>
                <a:xfrm>
                  <a:off x="6921445" y="5330416"/>
                  <a:ext cx="1825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9" name="Ink 28">
                  <a:extLst>
                    <a:ext uri="{FF2B5EF4-FFF2-40B4-BE49-F238E27FC236}">
                      <a16:creationId xmlns:a16="http://schemas.microsoft.com/office/drawing/2014/main" id="{6D1552C7-BA41-6007-B01C-5C23497776B6}"/>
                    </a:ext>
                  </a:extLst>
                </p14:cNvPr>
                <p14:cNvContentPartPr/>
                <p14:nvPr/>
              </p14:nvContentPartPr>
              <p14:xfrm>
                <a:off x="6834325" y="5031976"/>
                <a:ext cx="303120" cy="45720"/>
              </p14:xfrm>
            </p:contentPart>
          </mc:Choice>
          <mc:Fallback xmlns="">
            <p:pic>
              <p:nvPicPr>
                <p:cNvPr id="29" name="Ink 28">
                  <a:extLst>
                    <a:ext uri="{FF2B5EF4-FFF2-40B4-BE49-F238E27FC236}">
                      <a16:creationId xmlns:a16="http://schemas.microsoft.com/office/drawing/2014/main" id="{6D1552C7-BA41-6007-B01C-5C23497776B6}"/>
                    </a:ext>
                  </a:extLst>
                </p:cNvPr>
                <p:cNvPicPr/>
                <p:nvPr/>
              </p:nvPicPr>
              <p:blipFill>
                <a:blip r:embed="rId23"/>
                <a:stretch>
                  <a:fillRect/>
                </a:stretch>
              </p:blipFill>
              <p:spPr>
                <a:xfrm>
                  <a:off x="6816685" y="5014336"/>
                  <a:ext cx="33876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0" name="Ink 29">
                  <a:extLst>
                    <a:ext uri="{FF2B5EF4-FFF2-40B4-BE49-F238E27FC236}">
                      <a16:creationId xmlns:a16="http://schemas.microsoft.com/office/drawing/2014/main" id="{7BA6F86A-20DC-0B59-6ED0-5DD25EF63FA2}"/>
                    </a:ext>
                  </a:extLst>
                </p14:cNvPr>
                <p14:cNvContentPartPr/>
                <p14:nvPr/>
              </p14:nvContentPartPr>
              <p14:xfrm>
                <a:off x="7094605" y="4960336"/>
                <a:ext cx="82800" cy="178560"/>
              </p14:xfrm>
            </p:contentPart>
          </mc:Choice>
          <mc:Fallback xmlns="">
            <p:pic>
              <p:nvPicPr>
                <p:cNvPr id="30" name="Ink 29">
                  <a:extLst>
                    <a:ext uri="{FF2B5EF4-FFF2-40B4-BE49-F238E27FC236}">
                      <a16:creationId xmlns:a16="http://schemas.microsoft.com/office/drawing/2014/main" id="{7BA6F86A-20DC-0B59-6ED0-5DD25EF63FA2}"/>
                    </a:ext>
                  </a:extLst>
                </p:cNvPr>
                <p:cNvPicPr/>
                <p:nvPr/>
              </p:nvPicPr>
              <p:blipFill>
                <a:blip r:embed="rId25"/>
                <a:stretch>
                  <a:fillRect/>
                </a:stretch>
              </p:blipFill>
              <p:spPr>
                <a:xfrm>
                  <a:off x="7076605" y="4942336"/>
                  <a:ext cx="118440" cy="214200"/>
                </a:xfrm>
                <a:prstGeom prst="rect">
                  <a:avLst/>
                </a:prstGeom>
              </p:spPr>
            </p:pic>
          </mc:Fallback>
        </mc:AlternateContent>
      </p:grpSp>
      <p:grpSp>
        <p:nvGrpSpPr>
          <p:cNvPr id="52" name="Group 51">
            <a:extLst>
              <a:ext uri="{FF2B5EF4-FFF2-40B4-BE49-F238E27FC236}">
                <a16:creationId xmlns:a16="http://schemas.microsoft.com/office/drawing/2014/main" id="{1F1263A3-2D1B-66F0-995F-21A3667CD3EA}"/>
              </a:ext>
            </a:extLst>
          </p:cNvPr>
          <p:cNvGrpSpPr/>
          <p:nvPr/>
        </p:nvGrpSpPr>
        <p:grpSpPr>
          <a:xfrm>
            <a:off x="10170483" y="3761043"/>
            <a:ext cx="1132560" cy="333000"/>
            <a:chOff x="10170483" y="3761043"/>
            <a:chExt cx="1132560" cy="333000"/>
          </a:xfrm>
        </p:grpSpPr>
        <mc:AlternateContent xmlns:mc="http://schemas.openxmlformats.org/markup-compatibility/2006" xmlns:p14="http://schemas.microsoft.com/office/powerpoint/2010/main">
          <mc:Choice Requires="p14">
            <p:contentPart p14:bwMode="auto" r:id="rId26">
              <p14:nvContentPartPr>
                <p14:cNvPr id="26" name="Ink 25">
                  <a:extLst>
                    <a:ext uri="{FF2B5EF4-FFF2-40B4-BE49-F238E27FC236}">
                      <a16:creationId xmlns:a16="http://schemas.microsoft.com/office/drawing/2014/main" id="{2DACE8F6-37F7-A403-B01B-2923ECFC3CE1}"/>
                    </a:ext>
                  </a:extLst>
                </p14:cNvPr>
                <p14:cNvContentPartPr/>
                <p14:nvPr/>
              </p14:nvContentPartPr>
              <p14:xfrm>
                <a:off x="10184883" y="3761043"/>
                <a:ext cx="257760" cy="333000"/>
              </p14:xfrm>
            </p:contentPart>
          </mc:Choice>
          <mc:Fallback xmlns="">
            <p:pic>
              <p:nvPicPr>
                <p:cNvPr id="26" name="Ink 25">
                  <a:extLst>
                    <a:ext uri="{FF2B5EF4-FFF2-40B4-BE49-F238E27FC236}">
                      <a16:creationId xmlns:a16="http://schemas.microsoft.com/office/drawing/2014/main" id="{2DACE8F6-37F7-A403-B01B-2923ECFC3CE1}"/>
                    </a:ext>
                  </a:extLst>
                </p:cNvPr>
                <p:cNvPicPr/>
                <p:nvPr/>
              </p:nvPicPr>
              <p:blipFill>
                <a:blip r:embed="rId27"/>
                <a:stretch>
                  <a:fillRect/>
                </a:stretch>
              </p:blipFill>
              <p:spPr>
                <a:xfrm>
                  <a:off x="10167243" y="3743043"/>
                  <a:ext cx="29340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4" name="Ink 33">
                  <a:extLst>
                    <a:ext uri="{FF2B5EF4-FFF2-40B4-BE49-F238E27FC236}">
                      <a16:creationId xmlns:a16="http://schemas.microsoft.com/office/drawing/2014/main" id="{C6B03A50-3EE4-924A-A93C-A2872ACAEFA9}"/>
                    </a:ext>
                  </a:extLst>
                </p14:cNvPr>
                <p14:cNvContentPartPr/>
                <p14:nvPr/>
              </p14:nvContentPartPr>
              <p14:xfrm>
                <a:off x="10170483" y="3952563"/>
                <a:ext cx="222840" cy="11160"/>
              </p14:xfrm>
            </p:contentPart>
          </mc:Choice>
          <mc:Fallback xmlns="">
            <p:pic>
              <p:nvPicPr>
                <p:cNvPr id="34" name="Ink 33">
                  <a:extLst>
                    <a:ext uri="{FF2B5EF4-FFF2-40B4-BE49-F238E27FC236}">
                      <a16:creationId xmlns:a16="http://schemas.microsoft.com/office/drawing/2014/main" id="{C6B03A50-3EE4-924A-A93C-A2872ACAEFA9}"/>
                    </a:ext>
                  </a:extLst>
                </p:cNvPr>
                <p:cNvPicPr/>
                <p:nvPr/>
              </p:nvPicPr>
              <p:blipFill>
                <a:blip r:embed="rId29"/>
                <a:stretch>
                  <a:fillRect/>
                </a:stretch>
              </p:blipFill>
              <p:spPr>
                <a:xfrm>
                  <a:off x="10152843" y="3934563"/>
                  <a:ext cx="25848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6" name="Ink 35">
                  <a:extLst>
                    <a:ext uri="{FF2B5EF4-FFF2-40B4-BE49-F238E27FC236}">
                      <a16:creationId xmlns:a16="http://schemas.microsoft.com/office/drawing/2014/main" id="{E0CA4F82-8349-4D7F-41B8-488404BFF187}"/>
                    </a:ext>
                  </a:extLst>
                </p14:cNvPr>
                <p14:cNvContentPartPr/>
                <p14:nvPr/>
              </p14:nvContentPartPr>
              <p14:xfrm>
                <a:off x="10631283" y="3941043"/>
                <a:ext cx="180000" cy="7200"/>
              </p14:xfrm>
            </p:contentPart>
          </mc:Choice>
          <mc:Fallback xmlns="">
            <p:pic>
              <p:nvPicPr>
                <p:cNvPr id="36" name="Ink 35">
                  <a:extLst>
                    <a:ext uri="{FF2B5EF4-FFF2-40B4-BE49-F238E27FC236}">
                      <a16:creationId xmlns:a16="http://schemas.microsoft.com/office/drawing/2014/main" id="{E0CA4F82-8349-4D7F-41B8-488404BFF187}"/>
                    </a:ext>
                  </a:extLst>
                </p:cNvPr>
                <p:cNvPicPr/>
                <p:nvPr/>
              </p:nvPicPr>
              <p:blipFill>
                <a:blip r:embed="rId31"/>
                <a:stretch>
                  <a:fillRect/>
                </a:stretch>
              </p:blipFill>
              <p:spPr>
                <a:xfrm>
                  <a:off x="10613643" y="3923403"/>
                  <a:ext cx="2156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46" name="Ink 45">
                  <a:extLst>
                    <a:ext uri="{FF2B5EF4-FFF2-40B4-BE49-F238E27FC236}">
                      <a16:creationId xmlns:a16="http://schemas.microsoft.com/office/drawing/2014/main" id="{D8374CF2-18CC-E143-5E71-250ECDA92E2B}"/>
                    </a:ext>
                  </a:extLst>
                </p14:cNvPr>
                <p14:cNvContentPartPr/>
                <p14:nvPr/>
              </p14:nvContentPartPr>
              <p14:xfrm>
                <a:off x="10594203" y="3854283"/>
                <a:ext cx="236160" cy="20880"/>
              </p14:xfrm>
            </p:contentPart>
          </mc:Choice>
          <mc:Fallback xmlns="">
            <p:pic>
              <p:nvPicPr>
                <p:cNvPr id="46" name="Ink 45">
                  <a:extLst>
                    <a:ext uri="{FF2B5EF4-FFF2-40B4-BE49-F238E27FC236}">
                      <a16:creationId xmlns:a16="http://schemas.microsoft.com/office/drawing/2014/main" id="{D8374CF2-18CC-E143-5E71-250ECDA92E2B}"/>
                    </a:ext>
                  </a:extLst>
                </p:cNvPr>
                <p:cNvPicPr/>
                <p:nvPr/>
              </p:nvPicPr>
              <p:blipFill>
                <a:blip r:embed="rId33"/>
                <a:stretch>
                  <a:fillRect/>
                </a:stretch>
              </p:blipFill>
              <p:spPr>
                <a:xfrm>
                  <a:off x="10576563" y="3836643"/>
                  <a:ext cx="271800" cy="565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9" name="Ink 48">
                  <a:extLst>
                    <a:ext uri="{FF2B5EF4-FFF2-40B4-BE49-F238E27FC236}">
                      <a16:creationId xmlns:a16="http://schemas.microsoft.com/office/drawing/2014/main" id="{BFFCC17C-473E-E56F-9A8B-542481816395}"/>
                    </a:ext>
                  </a:extLst>
                </p14:cNvPr>
                <p14:cNvContentPartPr/>
                <p14:nvPr/>
              </p14:nvContentPartPr>
              <p14:xfrm>
                <a:off x="10999923" y="3763203"/>
                <a:ext cx="303120" cy="27000"/>
              </p14:xfrm>
            </p:contentPart>
          </mc:Choice>
          <mc:Fallback xmlns="">
            <p:pic>
              <p:nvPicPr>
                <p:cNvPr id="49" name="Ink 48">
                  <a:extLst>
                    <a:ext uri="{FF2B5EF4-FFF2-40B4-BE49-F238E27FC236}">
                      <a16:creationId xmlns:a16="http://schemas.microsoft.com/office/drawing/2014/main" id="{BFFCC17C-473E-E56F-9A8B-542481816395}"/>
                    </a:ext>
                  </a:extLst>
                </p:cNvPr>
                <p:cNvPicPr/>
                <p:nvPr/>
              </p:nvPicPr>
              <p:blipFill>
                <a:blip r:embed="rId35"/>
                <a:stretch>
                  <a:fillRect/>
                </a:stretch>
              </p:blipFill>
              <p:spPr>
                <a:xfrm>
                  <a:off x="10982283" y="3745203"/>
                  <a:ext cx="33876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51" name="Ink 50">
                  <a:extLst>
                    <a:ext uri="{FF2B5EF4-FFF2-40B4-BE49-F238E27FC236}">
                      <a16:creationId xmlns:a16="http://schemas.microsoft.com/office/drawing/2014/main" id="{EF9C075E-D020-92AB-FA3C-B307B99EA771}"/>
                    </a:ext>
                  </a:extLst>
                </p14:cNvPr>
                <p14:cNvContentPartPr/>
                <p14:nvPr/>
              </p14:nvContentPartPr>
              <p14:xfrm>
                <a:off x="11159043" y="3802803"/>
                <a:ext cx="24120" cy="275760"/>
              </p14:xfrm>
            </p:contentPart>
          </mc:Choice>
          <mc:Fallback xmlns="">
            <p:pic>
              <p:nvPicPr>
                <p:cNvPr id="51" name="Ink 50">
                  <a:extLst>
                    <a:ext uri="{FF2B5EF4-FFF2-40B4-BE49-F238E27FC236}">
                      <a16:creationId xmlns:a16="http://schemas.microsoft.com/office/drawing/2014/main" id="{EF9C075E-D020-92AB-FA3C-B307B99EA771}"/>
                    </a:ext>
                  </a:extLst>
                </p:cNvPr>
                <p:cNvPicPr/>
                <p:nvPr/>
              </p:nvPicPr>
              <p:blipFill>
                <a:blip r:embed="rId37"/>
                <a:stretch>
                  <a:fillRect/>
                </a:stretch>
              </p:blipFill>
              <p:spPr>
                <a:xfrm>
                  <a:off x="11141403" y="3785163"/>
                  <a:ext cx="59760" cy="311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8">
            <p14:nvContentPartPr>
              <p14:cNvPr id="55" name="Ink 54">
                <a:extLst>
                  <a:ext uri="{FF2B5EF4-FFF2-40B4-BE49-F238E27FC236}">
                    <a16:creationId xmlns:a16="http://schemas.microsoft.com/office/drawing/2014/main" id="{A7C935C6-DB7E-D202-5001-2D0BA9486669}"/>
                  </a:ext>
                </a:extLst>
              </p14:cNvPr>
              <p14:cNvContentPartPr/>
              <p14:nvPr/>
            </p14:nvContentPartPr>
            <p14:xfrm>
              <a:off x="10545243" y="4528923"/>
              <a:ext cx="261360" cy="217080"/>
            </p14:xfrm>
          </p:contentPart>
        </mc:Choice>
        <mc:Fallback xmlns="">
          <p:pic>
            <p:nvPicPr>
              <p:cNvPr id="55" name="Ink 54">
                <a:extLst>
                  <a:ext uri="{FF2B5EF4-FFF2-40B4-BE49-F238E27FC236}">
                    <a16:creationId xmlns:a16="http://schemas.microsoft.com/office/drawing/2014/main" id="{A7C935C6-DB7E-D202-5001-2D0BA9486669}"/>
                  </a:ext>
                </a:extLst>
              </p:cNvPr>
              <p:cNvPicPr/>
              <p:nvPr/>
            </p:nvPicPr>
            <p:blipFill>
              <a:blip r:embed="rId39"/>
              <a:stretch>
                <a:fillRect/>
              </a:stretch>
            </p:blipFill>
            <p:spPr>
              <a:xfrm>
                <a:off x="10527243" y="4510923"/>
                <a:ext cx="297000" cy="2527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7" name="Ink 56">
                <a:extLst>
                  <a:ext uri="{FF2B5EF4-FFF2-40B4-BE49-F238E27FC236}">
                    <a16:creationId xmlns:a16="http://schemas.microsoft.com/office/drawing/2014/main" id="{87E8EEA1-75DC-A24C-9049-4E0B86BA3F34}"/>
                  </a:ext>
                </a:extLst>
              </p14:cNvPr>
              <p14:cNvContentPartPr/>
              <p14:nvPr/>
            </p14:nvContentPartPr>
            <p14:xfrm>
              <a:off x="10668363" y="4311483"/>
              <a:ext cx="31320" cy="36360"/>
            </p14:xfrm>
          </p:contentPart>
        </mc:Choice>
        <mc:Fallback xmlns="">
          <p:pic>
            <p:nvPicPr>
              <p:cNvPr id="57" name="Ink 56">
                <a:extLst>
                  <a:ext uri="{FF2B5EF4-FFF2-40B4-BE49-F238E27FC236}">
                    <a16:creationId xmlns:a16="http://schemas.microsoft.com/office/drawing/2014/main" id="{87E8EEA1-75DC-A24C-9049-4E0B86BA3F34}"/>
                  </a:ext>
                </a:extLst>
              </p:cNvPr>
              <p:cNvPicPr/>
              <p:nvPr/>
            </p:nvPicPr>
            <p:blipFill>
              <a:blip r:embed="rId41"/>
              <a:stretch>
                <a:fillRect/>
              </a:stretch>
            </p:blipFill>
            <p:spPr>
              <a:xfrm>
                <a:off x="10650723" y="4293483"/>
                <a:ext cx="669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63" name="Ink 62">
                <a:extLst>
                  <a:ext uri="{FF2B5EF4-FFF2-40B4-BE49-F238E27FC236}">
                    <a16:creationId xmlns:a16="http://schemas.microsoft.com/office/drawing/2014/main" id="{BF60B92E-5A4B-5980-4F47-8D419B3545F8}"/>
                  </a:ext>
                </a:extLst>
              </p14:cNvPr>
              <p14:cNvContentPartPr/>
              <p14:nvPr/>
            </p14:nvContentPartPr>
            <p14:xfrm>
              <a:off x="10046283" y="5186643"/>
              <a:ext cx="237240" cy="336600"/>
            </p14:xfrm>
          </p:contentPart>
        </mc:Choice>
        <mc:Fallback xmlns="">
          <p:pic>
            <p:nvPicPr>
              <p:cNvPr id="63" name="Ink 62">
                <a:extLst>
                  <a:ext uri="{FF2B5EF4-FFF2-40B4-BE49-F238E27FC236}">
                    <a16:creationId xmlns:a16="http://schemas.microsoft.com/office/drawing/2014/main" id="{BF60B92E-5A4B-5980-4F47-8D419B3545F8}"/>
                  </a:ext>
                </a:extLst>
              </p:cNvPr>
              <p:cNvPicPr/>
              <p:nvPr/>
            </p:nvPicPr>
            <p:blipFill>
              <a:blip r:embed="rId43"/>
              <a:stretch>
                <a:fillRect/>
              </a:stretch>
            </p:blipFill>
            <p:spPr>
              <a:xfrm>
                <a:off x="10028283" y="5169003"/>
                <a:ext cx="272880" cy="3722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4" name="Ink 63">
                <a:extLst>
                  <a:ext uri="{FF2B5EF4-FFF2-40B4-BE49-F238E27FC236}">
                    <a16:creationId xmlns:a16="http://schemas.microsoft.com/office/drawing/2014/main" id="{0D270777-29D9-07A7-5CE8-F4489578B8C9}"/>
                  </a:ext>
                </a:extLst>
              </p14:cNvPr>
              <p14:cNvContentPartPr/>
              <p14:nvPr/>
            </p14:nvContentPartPr>
            <p14:xfrm>
              <a:off x="10060323" y="5378883"/>
              <a:ext cx="284040" cy="5040"/>
            </p14:xfrm>
          </p:contentPart>
        </mc:Choice>
        <mc:Fallback xmlns="">
          <p:pic>
            <p:nvPicPr>
              <p:cNvPr id="64" name="Ink 63">
                <a:extLst>
                  <a:ext uri="{FF2B5EF4-FFF2-40B4-BE49-F238E27FC236}">
                    <a16:creationId xmlns:a16="http://schemas.microsoft.com/office/drawing/2014/main" id="{0D270777-29D9-07A7-5CE8-F4489578B8C9}"/>
                  </a:ext>
                </a:extLst>
              </p:cNvPr>
              <p:cNvPicPr/>
              <p:nvPr/>
            </p:nvPicPr>
            <p:blipFill>
              <a:blip r:embed="rId45"/>
              <a:stretch>
                <a:fillRect/>
              </a:stretch>
            </p:blipFill>
            <p:spPr>
              <a:xfrm>
                <a:off x="10042683" y="5361243"/>
                <a:ext cx="31968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5" name="Ink 64">
                <a:extLst>
                  <a:ext uri="{FF2B5EF4-FFF2-40B4-BE49-F238E27FC236}">
                    <a16:creationId xmlns:a16="http://schemas.microsoft.com/office/drawing/2014/main" id="{1BF22EA3-3387-586D-E014-32DF5C6FEA4F}"/>
                  </a:ext>
                </a:extLst>
              </p14:cNvPr>
              <p14:cNvContentPartPr/>
              <p14:nvPr/>
            </p14:nvContentPartPr>
            <p14:xfrm>
              <a:off x="9886803" y="5051283"/>
              <a:ext cx="486360" cy="28080"/>
            </p14:xfrm>
          </p:contentPart>
        </mc:Choice>
        <mc:Fallback xmlns="">
          <p:pic>
            <p:nvPicPr>
              <p:cNvPr id="65" name="Ink 64">
                <a:extLst>
                  <a:ext uri="{FF2B5EF4-FFF2-40B4-BE49-F238E27FC236}">
                    <a16:creationId xmlns:a16="http://schemas.microsoft.com/office/drawing/2014/main" id="{1BF22EA3-3387-586D-E014-32DF5C6FEA4F}"/>
                  </a:ext>
                </a:extLst>
              </p:cNvPr>
              <p:cNvPicPr/>
              <p:nvPr/>
            </p:nvPicPr>
            <p:blipFill>
              <a:blip r:embed="rId47"/>
              <a:stretch>
                <a:fillRect/>
              </a:stretch>
            </p:blipFill>
            <p:spPr>
              <a:xfrm>
                <a:off x="9869163" y="5033283"/>
                <a:ext cx="522000" cy="637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6" name="Ink 65">
                <a:extLst>
                  <a:ext uri="{FF2B5EF4-FFF2-40B4-BE49-F238E27FC236}">
                    <a16:creationId xmlns:a16="http://schemas.microsoft.com/office/drawing/2014/main" id="{949ED929-AEF5-1BBE-F2A1-6A723E7F512E}"/>
                  </a:ext>
                </a:extLst>
              </p14:cNvPr>
              <p14:cNvContentPartPr/>
              <p14:nvPr/>
            </p14:nvContentPartPr>
            <p14:xfrm>
              <a:off x="10324923" y="5012763"/>
              <a:ext cx="101880" cy="129600"/>
            </p14:xfrm>
          </p:contentPart>
        </mc:Choice>
        <mc:Fallback xmlns="">
          <p:pic>
            <p:nvPicPr>
              <p:cNvPr id="66" name="Ink 65">
                <a:extLst>
                  <a:ext uri="{FF2B5EF4-FFF2-40B4-BE49-F238E27FC236}">
                    <a16:creationId xmlns:a16="http://schemas.microsoft.com/office/drawing/2014/main" id="{949ED929-AEF5-1BBE-F2A1-6A723E7F512E}"/>
                  </a:ext>
                </a:extLst>
              </p:cNvPr>
              <p:cNvPicPr/>
              <p:nvPr/>
            </p:nvPicPr>
            <p:blipFill>
              <a:blip r:embed="rId49"/>
              <a:stretch>
                <a:fillRect/>
              </a:stretch>
            </p:blipFill>
            <p:spPr>
              <a:xfrm>
                <a:off x="10307283" y="4995123"/>
                <a:ext cx="13752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67" name="Ink 66">
                <a:extLst>
                  <a:ext uri="{FF2B5EF4-FFF2-40B4-BE49-F238E27FC236}">
                    <a16:creationId xmlns:a16="http://schemas.microsoft.com/office/drawing/2014/main" id="{4B43C031-1944-51FB-4949-2C6D4F49CED1}"/>
                  </a:ext>
                </a:extLst>
              </p14:cNvPr>
              <p14:cNvContentPartPr/>
              <p14:nvPr/>
            </p14:nvContentPartPr>
            <p14:xfrm>
              <a:off x="10554603" y="5401923"/>
              <a:ext cx="151200" cy="18360"/>
            </p14:xfrm>
          </p:contentPart>
        </mc:Choice>
        <mc:Fallback xmlns="">
          <p:pic>
            <p:nvPicPr>
              <p:cNvPr id="67" name="Ink 66">
                <a:extLst>
                  <a:ext uri="{FF2B5EF4-FFF2-40B4-BE49-F238E27FC236}">
                    <a16:creationId xmlns:a16="http://schemas.microsoft.com/office/drawing/2014/main" id="{4B43C031-1944-51FB-4949-2C6D4F49CED1}"/>
                  </a:ext>
                </a:extLst>
              </p:cNvPr>
              <p:cNvPicPr/>
              <p:nvPr/>
            </p:nvPicPr>
            <p:blipFill>
              <a:blip r:embed="rId51"/>
              <a:stretch>
                <a:fillRect/>
              </a:stretch>
            </p:blipFill>
            <p:spPr>
              <a:xfrm>
                <a:off x="10536963" y="5383923"/>
                <a:ext cx="18684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68" name="Ink 67">
                <a:extLst>
                  <a:ext uri="{FF2B5EF4-FFF2-40B4-BE49-F238E27FC236}">
                    <a16:creationId xmlns:a16="http://schemas.microsoft.com/office/drawing/2014/main" id="{9E398EAD-F511-5E50-A7F7-0BA004F26A36}"/>
                  </a:ext>
                </a:extLst>
              </p14:cNvPr>
              <p14:cNvContentPartPr/>
              <p14:nvPr/>
            </p14:nvContentPartPr>
            <p14:xfrm>
              <a:off x="10596723" y="5309763"/>
              <a:ext cx="134280" cy="13680"/>
            </p14:xfrm>
          </p:contentPart>
        </mc:Choice>
        <mc:Fallback xmlns="">
          <p:pic>
            <p:nvPicPr>
              <p:cNvPr id="68" name="Ink 67">
                <a:extLst>
                  <a:ext uri="{FF2B5EF4-FFF2-40B4-BE49-F238E27FC236}">
                    <a16:creationId xmlns:a16="http://schemas.microsoft.com/office/drawing/2014/main" id="{9E398EAD-F511-5E50-A7F7-0BA004F26A36}"/>
                  </a:ext>
                </a:extLst>
              </p:cNvPr>
              <p:cNvPicPr/>
              <p:nvPr/>
            </p:nvPicPr>
            <p:blipFill>
              <a:blip r:embed="rId53"/>
              <a:stretch>
                <a:fillRect/>
              </a:stretch>
            </p:blipFill>
            <p:spPr>
              <a:xfrm>
                <a:off x="10578723" y="5291763"/>
                <a:ext cx="16992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69" name="Ink 68">
                <a:extLst>
                  <a:ext uri="{FF2B5EF4-FFF2-40B4-BE49-F238E27FC236}">
                    <a16:creationId xmlns:a16="http://schemas.microsoft.com/office/drawing/2014/main" id="{D1484C18-7534-F283-B614-D1FA4F8BE24A}"/>
                  </a:ext>
                </a:extLst>
              </p14:cNvPr>
              <p14:cNvContentPartPr/>
              <p14:nvPr/>
            </p14:nvContentPartPr>
            <p14:xfrm>
              <a:off x="10957083" y="5343243"/>
              <a:ext cx="195480" cy="23040"/>
            </p14:xfrm>
          </p:contentPart>
        </mc:Choice>
        <mc:Fallback xmlns="">
          <p:pic>
            <p:nvPicPr>
              <p:cNvPr id="69" name="Ink 68">
                <a:extLst>
                  <a:ext uri="{FF2B5EF4-FFF2-40B4-BE49-F238E27FC236}">
                    <a16:creationId xmlns:a16="http://schemas.microsoft.com/office/drawing/2014/main" id="{D1484C18-7534-F283-B614-D1FA4F8BE24A}"/>
                  </a:ext>
                </a:extLst>
              </p:cNvPr>
              <p:cNvPicPr/>
              <p:nvPr/>
            </p:nvPicPr>
            <p:blipFill>
              <a:blip r:embed="rId55"/>
              <a:stretch>
                <a:fillRect/>
              </a:stretch>
            </p:blipFill>
            <p:spPr>
              <a:xfrm>
                <a:off x="10939083" y="5325243"/>
                <a:ext cx="23112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70" name="Ink 69">
                <a:extLst>
                  <a:ext uri="{FF2B5EF4-FFF2-40B4-BE49-F238E27FC236}">
                    <a16:creationId xmlns:a16="http://schemas.microsoft.com/office/drawing/2014/main" id="{88668806-AF7C-15C6-1629-2C900A47AAED}"/>
                  </a:ext>
                </a:extLst>
              </p14:cNvPr>
              <p14:cNvContentPartPr/>
              <p14:nvPr/>
            </p14:nvContentPartPr>
            <p14:xfrm>
              <a:off x="11289723" y="5139123"/>
              <a:ext cx="318600" cy="22320"/>
            </p14:xfrm>
          </p:contentPart>
        </mc:Choice>
        <mc:Fallback xmlns="">
          <p:pic>
            <p:nvPicPr>
              <p:cNvPr id="70" name="Ink 69">
                <a:extLst>
                  <a:ext uri="{FF2B5EF4-FFF2-40B4-BE49-F238E27FC236}">
                    <a16:creationId xmlns:a16="http://schemas.microsoft.com/office/drawing/2014/main" id="{88668806-AF7C-15C6-1629-2C900A47AAED}"/>
                  </a:ext>
                </a:extLst>
              </p:cNvPr>
              <p:cNvPicPr/>
              <p:nvPr/>
            </p:nvPicPr>
            <p:blipFill>
              <a:blip r:embed="rId57"/>
              <a:stretch>
                <a:fillRect/>
              </a:stretch>
            </p:blipFill>
            <p:spPr>
              <a:xfrm>
                <a:off x="11271723" y="5121123"/>
                <a:ext cx="35424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71" name="Ink 70">
                <a:extLst>
                  <a:ext uri="{FF2B5EF4-FFF2-40B4-BE49-F238E27FC236}">
                    <a16:creationId xmlns:a16="http://schemas.microsoft.com/office/drawing/2014/main" id="{CD8D5848-6F08-4194-FC59-A58EADF95A41}"/>
                  </a:ext>
                </a:extLst>
              </p14:cNvPr>
              <p14:cNvContentPartPr/>
              <p14:nvPr/>
            </p14:nvContentPartPr>
            <p14:xfrm>
              <a:off x="11461443" y="5181603"/>
              <a:ext cx="18000" cy="288360"/>
            </p14:xfrm>
          </p:contentPart>
        </mc:Choice>
        <mc:Fallback xmlns="">
          <p:pic>
            <p:nvPicPr>
              <p:cNvPr id="71" name="Ink 70">
                <a:extLst>
                  <a:ext uri="{FF2B5EF4-FFF2-40B4-BE49-F238E27FC236}">
                    <a16:creationId xmlns:a16="http://schemas.microsoft.com/office/drawing/2014/main" id="{CD8D5848-6F08-4194-FC59-A58EADF95A41}"/>
                  </a:ext>
                </a:extLst>
              </p:cNvPr>
              <p:cNvPicPr/>
              <p:nvPr/>
            </p:nvPicPr>
            <p:blipFill>
              <a:blip r:embed="rId59"/>
              <a:stretch>
                <a:fillRect/>
              </a:stretch>
            </p:blipFill>
            <p:spPr>
              <a:xfrm>
                <a:off x="11443443" y="5163603"/>
                <a:ext cx="53640" cy="324000"/>
              </a:xfrm>
              <a:prstGeom prst="rect">
                <a:avLst/>
              </a:prstGeom>
            </p:spPr>
          </p:pic>
        </mc:Fallback>
      </mc:AlternateContent>
      <p:grpSp>
        <p:nvGrpSpPr>
          <p:cNvPr id="77" name="Group 76">
            <a:extLst>
              <a:ext uri="{FF2B5EF4-FFF2-40B4-BE49-F238E27FC236}">
                <a16:creationId xmlns:a16="http://schemas.microsoft.com/office/drawing/2014/main" id="{0B8D127C-5CE0-FAD6-C024-479C1FAB2230}"/>
              </a:ext>
            </a:extLst>
          </p:cNvPr>
          <p:cNvGrpSpPr/>
          <p:nvPr/>
        </p:nvGrpSpPr>
        <p:grpSpPr>
          <a:xfrm>
            <a:off x="11252643" y="4924203"/>
            <a:ext cx="436680" cy="145080"/>
            <a:chOff x="11252643" y="4924203"/>
            <a:chExt cx="436680" cy="145080"/>
          </a:xfrm>
        </p:grpSpPr>
        <mc:AlternateContent xmlns:mc="http://schemas.openxmlformats.org/markup-compatibility/2006" xmlns:p14="http://schemas.microsoft.com/office/powerpoint/2010/main">
          <mc:Choice Requires="p14">
            <p:contentPart p14:bwMode="auto" r:id="rId60">
              <p14:nvContentPartPr>
                <p14:cNvPr id="75" name="Ink 74">
                  <a:extLst>
                    <a:ext uri="{FF2B5EF4-FFF2-40B4-BE49-F238E27FC236}">
                      <a16:creationId xmlns:a16="http://schemas.microsoft.com/office/drawing/2014/main" id="{3AAE142A-839E-E624-554F-B72C8B0D59F1}"/>
                    </a:ext>
                  </a:extLst>
                </p14:cNvPr>
                <p14:cNvContentPartPr/>
                <p14:nvPr/>
              </p14:nvContentPartPr>
              <p14:xfrm>
                <a:off x="11252643" y="4967403"/>
                <a:ext cx="365760" cy="26640"/>
              </p14:xfrm>
            </p:contentPart>
          </mc:Choice>
          <mc:Fallback xmlns="">
            <p:pic>
              <p:nvPicPr>
                <p:cNvPr id="75" name="Ink 74">
                  <a:extLst>
                    <a:ext uri="{FF2B5EF4-FFF2-40B4-BE49-F238E27FC236}">
                      <a16:creationId xmlns:a16="http://schemas.microsoft.com/office/drawing/2014/main" id="{3AAE142A-839E-E624-554F-B72C8B0D59F1}"/>
                    </a:ext>
                  </a:extLst>
                </p:cNvPr>
                <p:cNvPicPr/>
                <p:nvPr/>
              </p:nvPicPr>
              <p:blipFill>
                <a:blip r:embed="rId61"/>
                <a:stretch>
                  <a:fillRect/>
                </a:stretch>
              </p:blipFill>
              <p:spPr>
                <a:xfrm>
                  <a:off x="11234643" y="4949403"/>
                  <a:ext cx="4014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76" name="Ink 75">
                  <a:extLst>
                    <a:ext uri="{FF2B5EF4-FFF2-40B4-BE49-F238E27FC236}">
                      <a16:creationId xmlns:a16="http://schemas.microsoft.com/office/drawing/2014/main" id="{91B16E60-A591-A0B8-EC2E-48220DCD85DD}"/>
                    </a:ext>
                  </a:extLst>
                </p14:cNvPr>
                <p14:cNvContentPartPr/>
                <p14:nvPr/>
              </p14:nvContentPartPr>
              <p14:xfrm>
                <a:off x="11551803" y="4924203"/>
                <a:ext cx="137520" cy="145080"/>
              </p14:xfrm>
            </p:contentPart>
          </mc:Choice>
          <mc:Fallback xmlns="">
            <p:pic>
              <p:nvPicPr>
                <p:cNvPr id="76" name="Ink 75">
                  <a:extLst>
                    <a:ext uri="{FF2B5EF4-FFF2-40B4-BE49-F238E27FC236}">
                      <a16:creationId xmlns:a16="http://schemas.microsoft.com/office/drawing/2014/main" id="{91B16E60-A591-A0B8-EC2E-48220DCD85DD}"/>
                    </a:ext>
                  </a:extLst>
                </p:cNvPr>
                <p:cNvPicPr/>
                <p:nvPr/>
              </p:nvPicPr>
              <p:blipFill>
                <a:blip r:embed="rId63"/>
                <a:stretch>
                  <a:fillRect/>
                </a:stretch>
              </p:blipFill>
              <p:spPr>
                <a:xfrm>
                  <a:off x="11533803" y="4906563"/>
                  <a:ext cx="173160" cy="180720"/>
                </a:xfrm>
                <a:prstGeom prst="rect">
                  <a:avLst/>
                </a:prstGeom>
              </p:spPr>
            </p:pic>
          </mc:Fallback>
        </mc:AlternateContent>
      </p:grpSp>
      <p:cxnSp>
        <p:nvCxnSpPr>
          <p:cNvPr id="12" name="Straight Arrow Connector 11">
            <a:extLst>
              <a:ext uri="{FF2B5EF4-FFF2-40B4-BE49-F238E27FC236}">
                <a16:creationId xmlns:a16="http://schemas.microsoft.com/office/drawing/2014/main" id="{2C1FCAFC-21EC-BBCC-48D9-F79CB45F65F5}"/>
              </a:ext>
            </a:extLst>
          </p:cNvPr>
          <p:cNvCxnSpPr>
            <a:cxnSpLocks/>
          </p:cNvCxnSpPr>
          <p:nvPr/>
        </p:nvCxnSpPr>
        <p:spPr>
          <a:xfrm flipH="1" flipV="1">
            <a:off x="4908884" y="5683056"/>
            <a:ext cx="957752" cy="1"/>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FEA0256-816C-297C-C614-048659F585C2}"/>
              </a:ext>
            </a:extLst>
          </p:cNvPr>
          <p:cNvSpPr/>
          <p:nvPr/>
        </p:nvSpPr>
        <p:spPr>
          <a:xfrm>
            <a:off x="5793284" y="5606773"/>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23683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2">
                                            <p:txEl>
                                              <p:pRg st="0" end="0"/>
                                            </p:txEl>
                                          </p:spTgt>
                                        </p:tgtEl>
                                        <p:attrNameLst>
                                          <p:attrName>style.visibility</p:attrName>
                                        </p:attrNameLst>
                                      </p:cBhvr>
                                      <p:to>
                                        <p:strVal val="visible"/>
                                      </p:to>
                                    </p:set>
                                    <p:animEffect transition="in" filter="fade">
                                      <p:cBhvr>
                                        <p:cTn id="46" dur="500"/>
                                        <p:tgtEl>
                                          <p:spTgt spid="2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500"/>
                                        <p:tgtEl>
                                          <p:spTgt spid="12"/>
                                        </p:tgtEl>
                                      </p:cBhvr>
                                    </p:animEffect>
                                  </p:childTnLst>
                                </p:cTn>
                              </p:par>
                              <p:par>
                                <p:cTn id="52" presetID="10" presetClass="entr" presetSubtype="0"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10"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fade">
                                      <p:cBhvr>
                                        <p:cTn id="65" dur="500"/>
                                        <p:tgtEl>
                                          <p:spTgt spid="52"/>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fade">
                                      <p:cBhvr>
                                        <p:cTn id="70" dur="500"/>
                                        <p:tgtEl>
                                          <p:spTgt spid="55"/>
                                        </p:tgtEl>
                                      </p:cBhvr>
                                    </p:animEffect>
                                  </p:childTnLst>
                                </p:cTn>
                              </p:par>
                              <p:par>
                                <p:cTn id="71" presetID="10" presetClass="entr" presetSubtype="0" fill="hold" nodeType="withEffect">
                                  <p:stCondLst>
                                    <p:cond delay="0"/>
                                  </p:stCondLst>
                                  <p:childTnLst>
                                    <p:set>
                                      <p:cBhvr>
                                        <p:cTn id="72" dur="1" fill="hold">
                                          <p:stCondLst>
                                            <p:cond delay="0"/>
                                          </p:stCondLst>
                                        </p:cTn>
                                        <p:tgtEl>
                                          <p:spTgt spid="57"/>
                                        </p:tgtEl>
                                        <p:attrNameLst>
                                          <p:attrName>style.visibility</p:attrName>
                                        </p:attrNameLst>
                                      </p:cBhvr>
                                      <p:to>
                                        <p:strVal val="visible"/>
                                      </p:to>
                                    </p:set>
                                    <p:animEffect transition="in" filter="fade">
                                      <p:cBhvr>
                                        <p:cTn id="73" dur="500"/>
                                        <p:tgtEl>
                                          <p:spTgt spid="57"/>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par>
                                <p:cTn id="79" presetID="10" presetClass="entr" presetSubtype="0" fill="hold" nodeType="with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fade">
                                      <p:cBhvr>
                                        <p:cTn id="81" dur="500"/>
                                        <p:tgtEl>
                                          <p:spTgt spid="64"/>
                                        </p:tgtEl>
                                      </p:cBhvr>
                                    </p:animEffect>
                                  </p:childTnLst>
                                </p:cTn>
                              </p:par>
                              <p:par>
                                <p:cTn id="82" presetID="10" presetClass="entr" presetSubtype="0" fill="hold"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nodeType="with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par>
                                <p:cTn id="88" presetID="10" presetClass="entr" presetSubtype="0" fill="hold" nodeType="withEffect">
                                  <p:stCondLst>
                                    <p:cond delay="0"/>
                                  </p:stCondLst>
                                  <p:childTnLst>
                                    <p:set>
                                      <p:cBhvr>
                                        <p:cTn id="89" dur="1" fill="hold">
                                          <p:stCondLst>
                                            <p:cond delay="0"/>
                                          </p:stCondLst>
                                        </p:cTn>
                                        <p:tgtEl>
                                          <p:spTgt spid="67"/>
                                        </p:tgtEl>
                                        <p:attrNameLst>
                                          <p:attrName>style.visibility</p:attrName>
                                        </p:attrNameLst>
                                      </p:cBhvr>
                                      <p:to>
                                        <p:strVal val="visible"/>
                                      </p:to>
                                    </p:set>
                                    <p:animEffect transition="in" filter="fade">
                                      <p:cBhvr>
                                        <p:cTn id="90" dur="500"/>
                                        <p:tgtEl>
                                          <p:spTgt spid="67"/>
                                        </p:tgtEl>
                                      </p:cBhvr>
                                    </p:animEffect>
                                  </p:childTnLst>
                                </p:cTn>
                              </p:par>
                              <p:par>
                                <p:cTn id="91" presetID="10" presetClass="entr" presetSubtype="0" fill="hold" nodeType="withEffect">
                                  <p:stCondLst>
                                    <p:cond delay="0"/>
                                  </p:stCondLst>
                                  <p:childTnLst>
                                    <p:set>
                                      <p:cBhvr>
                                        <p:cTn id="92" dur="1" fill="hold">
                                          <p:stCondLst>
                                            <p:cond delay="0"/>
                                          </p:stCondLst>
                                        </p:cTn>
                                        <p:tgtEl>
                                          <p:spTgt spid="68"/>
                                        </p:tgtEl>
                                        <p:attrNameLst>
                                          <p:attrName>style.visibility</p:attrName>
                                        </p:attrNameLst>
                                      </p:cBhvr>
                                      <p:to>
                                        <p:strVal val="visible"/>
                                      </p:to>
                                    </p:set>
                                    <p:animEffect transition="in" filter="fade">
                                      <p:cBhvr>
                                        <p:cTn id="93" dur="500"/>
                                        <p:tgtEl>
                                          <p:spTgt spid="68"/>
                                        </p:tgtEl>
                                      </p:cBhvr>
                                    </p:animEffect>
                                  </p:childTnLst>
                                </p:cTn>
                              </p:par>
                              <p:par>
                                <p:cTn id="94" presetID="10" presetClass="entr" presetSubtype="0" fill="hold" nodeType="withEffect">
                                  <p:stCondLst>
                                    <p:cond delay="0"/>
                                  </p:stCondLst>
                                  <p:childTnLst>
                                    <p:set>
                                      <p:cBhvr>
                                        <p:cTn id="95" dur="1" fill="hold">
                                          <p:stCondLst>
                                            <p:cond delay="0"/>
                                          </p:stCondLst>
                                        </p:cTn>
                                        <p:tgtEl>
                                          <p:spTgt spid="69"/>
                                        </p:tgtEl>
                                        <p:attrNameLst>
                                          <p:attrName>style.visibility</p:attrName>
                                        </p:attrNameLst>
                                      </p:cBhvr>
                                      <p:to>
                                        <p:strVal val="visible"/>
                                      </p:to>
                                    </p:set>
                                    <p:animEffect transition="in" filter="fade">
                                      <p:cBhvr>
                                        <p:cTn id="96" dur="500"/>
                                        <p:tgtEl>
                                          <p:spTgt spid="69"/>
                                        </p:tgtEl>
                                      </p:cBhvr>
                                    </p:animEffect>
                                  </p:childTnLst>
                                </p:cTn>
                              </p:par>
                              <p:par>
                                <p:cTn id="97" presetID="10" presetClass="entr" presetSubtype="0" fill="hold" nodeType="withEffect">
                                  <p:stCondLst>
                                    <p:cond delay="0"/>
                                  </p:stCondLst>
                                  <p:childTnLst>
                                    <p:set>
                                      <p:cBhvr>
                                        <p:cTn id="98" dur="1" fill="hold">
                                          <p:stCondLst>
                                            <p:cond delay="0"/>
                                          </p:stCondLst>
                                        </p:cTn>
                                        <p:tgtEl>
                                          <p:spTgt spid="70"/>
                                        </p:tgtEl>
                                        <p:attrNameLst>
                                          <p:attrName>style.visibility</p:attrName>
                                        </p:attrNameLst>
                                      </p:cBhvr>
                                      <p:to>
                                        <p:strVal val="visible"/>
                                      </p:to>
                                    </p:set>
                                    <p:animEffect transition="in" filter="fade">
                                      <p:cBhvr>
                                        <p:cTn id="99" dur="500"/>
                                        <p:tgtEl>
                                          <p:spTgt spid="70"/>
                                        </p:tgtEl>
                                      </p:cBhvr>
                                    </p:animEffect>
                                  </p:childTnLst>
                                </p:cTn>
                              </p:par>
                              <p:par>
                                <p:cTn id="100" presetID="10" presetClass="entr" presetSubtype="0" fill="hold" nodeType="withEffect">
                                  <p:stCondLst>
                                    <p:cond delay="0"/>
                                  </p:stCondLst>
                                  <p:childTnLst>
                                    <p:set>
                                      <p:cBhvr>
                                        <p:cTn id="101" dur="1" fill="hold">
                                          <p:stCondLst>
                                            <p:cond delay="0"/>
                                          </p:stCondLst>
                                        </p:cTn>
                                        <p:tgtEl>
                                          <p:spTgt spid="71"/>
                                        </p:tgtEl>
                                        <p:attrNameLst>
                                          <p:attrName>style.visibility</p:attrName>
                                        </p:attrNameLst>
                                      </p:cBhvr>
                                      <p:to>
                                        <p:strVal val="visible"/>
                                      </p:to>
                                    </p:set>
                                    <p:animEffect transition="in" filter="fade">
                                      <p:cBhvr>
                                        <p:cTn id="102" dur="500"/>
                                        <p:tgtEl>
                                          <p:spTgt spid="71"/>
                                        </p:tgtEl>
                                      </p:cBhvr>
                                    </p:animEffect>
                                  </p:childTnLst>
                                </p:cTn>
                              </p:par>
                              <p:par>
                                <p:cTn id="103" presetID="10" presetClass="entr" presetSubtype="0" fill="hold"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fade">
                                      <p:cBhvr>
                                        <p:cTn id="105"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uild="p"/>
      <p:bldP spid="7" grpId="0" animBg="1"/>
      <p:bldP spid="22" grpId="0" build="p"/>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3 - TextBox">
            <a:extLst>
              <a:ext uri="{FF2B5EF4-FFF2-40B4-BE49-F238E27FC236}">
                <a16:creationId xmlns:a16="http://schemas.microsoft.com/office/drawing/2014/main" id="{EF3CA8A9-B944-18AE-5B5E-35880DDE39D9}"/>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
        <p:nvSpPr>
          <p:cNvPr id="2" name="Subtitle 2">
            <a:extLst>
              <a:ext uri="{FF2B5EF4-FFF2-40B4-BE49-F238E27FC236}">
                <a16:creationId xmlns:a16="http://schemas.microsoft.com/office/drawing/2014/main" id="{641EAE57-5C57-F5A8-7856-183A7BBFE556}"/>
              </a:ext>
            </a:extLst>
          </p:cNvPr>
          <p:cNvSpPr>
            <a:spLocks noGrp="1"/>
          </p:cNvSpPr>
          <p:nvPr>
            <p:ph type="subTitle" idx="1"/>
          </p:nvPr>
        </p:nvSpPr>
        <p:spPr>
          <a:xfrm>
            <a:off x="1070810" y="1252038"/>
            <a:ext cx="10411577" cy="580126"/>
          </a:xfrm>
        </p:spPr>
        <p:txBody>
          <a:bodyPr>
            <a:noAutofit/>
          </a:bodyPr>
          <a:lstStyle/>
          <a:p>
            <a:pPr algn="just"/>
            <a:r>
              <a:rPr lang="el-GR" dirty="0">
                <a:solidFill>
                  <a:schemeClr val="bg1"/>
                </a:solidFill>
              </a:rPr>
              <a:t>Ισχύει για όλα τα σώματα και στη Γη και στον ουρανό</a:t>
            </a:r>
          </a:p>
          <a:p>
            <a:pPr algn="just"/>
            <a:endParaRPr lang="el-GR" dirty="0">
              <a:solidFill>
                <a:schemeClr val="bg1"/>
              </a:solidFill>
            </a:endParaRPr>
          </a:p>
          <a:p>
            <a:pPr algn="just"/>
            <a:r>
              <a:rPr lang="el-GR" dirty="0">
                <a:solidFill>
                  <a:schemeClr val="bg1"/>
                </a:solidFill>
              </a:rPr>
              <a:t>Εισάγεται η έννοια της </a:t>
            </a:r>
            <a:r>
              <a:rPr lang="el-GR" b="1" dirty="0">
                <a:solidFill>
                  <a:schemeClr val="bg1"/>
                </a:solidFill>
              </a:rPr>
              <a:t>αδράνειας</a:t>
            </a:r>
            <a:r>
              <a:rPr lang="el-GR" dirty="0">
                <a:solidFill>
                  <a:schemeClr val="bg1"/>
                </a:solidFill>
              </a:rPr>
              <a:t> η οποία είναι θεμελιώδης για όλα τα σώματα</a:t>
            </a:r>
          </a:p>
          <a:p>
            <a:pPr algn="just"/>
            <a:endParaRPr lang="el-GR" dirty="0">
              <a:solidFill>
                <a:schemeClr val="bg1"/>
              </a:solidFill>
            </a:endParaRPr>
          </a:p>
          <a:p>
            <a:pPr algn="just"/>
            <a:r>
              <a:rPr lang="el-GR" dirty="0">
                <a:solidFill>
                  <a:schemeClr val="bg1"/>
                </a:solidFill>
              </a:rPr>
              <a:t>Η «ακινησία» είναι ισοδύναμη με την «κίνηση με σταθερή ταχύτητα»</a:t>
            </a:r>
          </a:p>
          <a:p>
            <a:pPr algn="just"/>
            <a:r>
              <a:rPr lang="el-GR" dirty="0">
                <a:solidFill>
                  <a:schemeClr val="bg1"/>
                </a:solidFill>
              </a:rPr>
              <a:t>Η κατάσταση αυτή ονομάζεται </a:t>
            </a:r>
            <a:r>
              <a:rPr lang="el-GR" b="1" dirty="0">
                <a:solidFill>
                  <a:schemeClr val="bg1"/>
                </a:solidFill>
              </a:rPr>
              <a:t>ισορροπία</a:t>
            </a:r>
            <a:r>
              <a:rPr lang="el-GR" dirty="0">
                <a:solidFill>
                  <a:schemeClr val="bg1"/>
                </a:solidFill>
              </a:rPr>
              <a:t>.</a:t>
            </a:r>
          </a:p>
          <a:p>
            <a:pPr algn="just"/>
            <a:endParaRPr lang="el-GR" dirty="0">
              <a:solidFill>
                <a:schemeClr val="bg1"/>
              </a:solidFill>
            </a:endParaRPr>
          </a:p>
          <a:p>
            <a:pPr algn="just"/>
            <a:r>
              <a:rPr lang="el-GR" dirty="0">
                <a:solidFill>
                  <a:schemeClr val="bg1"/>
                </a:solidFill>
              </a:rPr>
              <a:t>Δηλαδή όταν η συνισταμένη των δυνάμεων που ασκούνται σε ένα σώμα είναι ίση με μηδέν, τότε το σώμα ισορροπεί, </a:t>
            </a:r>
          </a:p>
          <a:p>
            <a:pPr algn="just"/>
            <a:r>
              <a:rPr lang="el-GR" dirty="0">
                <a:solidFill>
                  <a:schemeClr val="bg1"/>
                </a:solidFill>
              </a:rPr>
              <a:t>Δηλαδή: είτε είναι ακίνητο, είτε κινείται αλλά με σταθερή διανυσματική ταχύτητα</a:t>
            </a:r>
            <a:r>
              <a:rPr lang="en-US" dirty="0">
                <a:solidFill>
                  <a:schemeClr val="bg1"/>
                </a:solidFill>
              </a:rPr>
              <a:t>.</a:t>
            </a:r>
            <a:endParaRPr lang="el-GR" dirty="0">
              <a:solidFill>
                <a:schemeClr val="bg1"/>
              </a:solidFill>
            </a:endParaRPr>
          </a:p>
        </p:txBody>
      </p:sp>
    </p:spTree>
    <p:extLst>
      <p:ext uri="{BB962C8B-B14F-4D97-AF65-F5344CB8AC3E}">
        <p14:creationId xmlns:p14="http://schemas.microsoft.com/office/powerpoint/2010/main" val="282068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5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3 - TextBox">
            <a:extLst>
              <a:ext uri="{FF2B5EF4-FFF2-40B4-BE49-F238E27FC236}">
                <a16:creationId xmlns:a16="http://schemas.microsoft.com/office/drawing/2014/main" id="{EF3CA8A9-B944-18AE-5B5E-35880DDE39D9}"/>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
        <p:nvSpPr>
          <p:cNvPr id="5" name="Rectangle 4">
            <a:extLst>
              <a:ext uri="{FF2B5EF4-FFF2-40B4-BE49-F238E27FC236}">
                <a16:creationId xmlns:a16="http://schemas.microsoft.com/office/drawing/2014/main" id="{79296C68-6F69-A4B0-8858-97481C61CBE2}"/>
              </a:ext>
            </a:extLst>
          </p:cNvPr>
          <p:cNvSpPr/>
          <p:nvPr/>
        </p:nvSpPr>
        <p:spPr>
          <a:xfrm>
            <a:off x="-515527" y="4262284"/>
            <a:ext cx="12815682" cy="2529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7" name="Picture 6">
            <a:extLst>
              <a:ext uri="{FF2B5EF4-FFF2-40B4-BE49-F238E27FC236}">
                <a16:creationId xmlns:a16="http://schemas.microsoft.com/office/drawing/2014/main" id="{8499AE1B-1E33-8171-AF9E-446D1DB72BF4}"/>
              </a:ext>
            </a:extLst>
          </p:cNvPr>
          <p:cNvPicPr>
            <a:picLocks noChangeAspect="1"/>
          </p:cNvPicPr>
          <p:nvPr/>
        </p:nvPicPr>
        <p:blipFill>
          <a:blip r:embed="rId3"/>
          <a:stretch>
            <a:fillRect/>
          </a:stretch>
        </p:blipFill>
        <p:spPr>
          <a:xfrm flipH="1">
            <a:off x="358315" y="5129287"/>
            <a:ext cx="2414848" cy="945396"/>
          </a:xfrm>
          <a:prstGeom prst="rect">
            <a:avLst/>
          </a:prstGeom>
        </p:spPr>
      </p:pic>
      <p:cxnSp>
        <p:nvCxnSpPr>
          <p:cNvPr id="8" name="Straight Connector 7">
            <a:extLst>
              <a:ext uri="{FF2B5EF4-FFF2-40B4-BE49-F238E27FC236}">
                <a16:creationId xmlns:a16="http://schemas.microsoft.com/office/drawing/2014/main" id="{C91616F9-3B70-B2D8-B220-371FE02B436B}"/>
              </a:ext>
            </a:extLst>
          </p:cNvPr>
          <p:cNvCxnSpPr/>
          <p:nvPr/>
        </p:nvCxnSpPr>
        <p:spPr>
          <a:xfrm>
            <a:off x="487030" y="6056514"/>
            <a:ext cx="11386088" cy="0"/>
          </a:xfrm>
          <a:prstGeom prst="line">
            <a:avLst/>
          </a:prstGeom>
          <a:ln w="762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Subtitle 2">
                <a:extLst>
                  <a:ext uri="{FF2B5EF4-FFF2-40B4-BE49-F238E27FC236}">
                    <a16:creationId xmlns:a16="http://schemas.microsoft.com/office/drawing/2014/main" id="{9FEC934D-3047-819B-BA61-A2D979221D30}"/>
                  </a:ext>
                </a:extLst>
              </p:cNvPr>
              <p:cNvSpPr>
                <a:spLocks noGrp="1"/>
              </p:cNvSpPr>
              <p:nvPr>
                <p:ph type="subTitle" idx="1"/>
              </p:nvPr>
            </p:nvSpPr>
            <p:spPr>
              <a:xfrm>
                <a:off x="884315" y="1252038"/>
                <a:ext cx="8849226" cy="580126"/>
              </a:xfrm>
            </p:spPr>
            <p:txBody>
              <a:bodyPr>
                <a:noAutofit/>
              </a:bodyPr>
              <a:lstStyle/>
              <a:p>
                <a:pPr algn="just"/>
                <a:r>
                  <a:rPr lang="el-GR" dirty="0">
                    <a:solidFill>
                      <a:schemeClr val="bg1"/>
                    </a:solidFill>
                  </a:rPr>
                  <a:t>Όταν το αυτοκίνητο είναι ακίνητο: </a:t>
                </a:r>
                <a14:m>
                  <m:oMath xmlns:m="http://schemas.openxmlformats.org/officeDocument/2006/math">
                    <m:r>
                      <m:rPr>
                        <m:sty m:val="p"/>
                      </m:rPr>
                      <a:rPr lang="el-GR" b="0" i="0" smtClean="0">
                        <a:solidFill>
                          <a:schemeClr val="bg1"/>
                        </a:solidFill>
                        <a:latin typeface="Cambria Math" panose="02040503050406030204" pitchFamily="18" charset="0"/>
                      </a:rPr>
                      <m:t>Σ</m:t>
                    </m:r>
                    <m:acc>
                      <m:accPr>
                        <m:chr m:val="⃗"/>
                        <m:ctrlPr>
                          <a:rPr lang="el-GR"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𝐹</m:t>
                        </m:r>
                      </m:e>
                    </m:acc>
                    <m:r>
                      <a:rPr lang="en-US" b="0" i="0" smtClean="0">
                        <a:solidFill>
                          <a:schemeClr val="bg1"/>
                        </a:solidFill>
                        <a:latin typeface="Cambria Math" panose="02040503050406030204" pitchFamily="18" charset="0"/>
                      </a:rPr>
                      <m:t>=0</m:t>
                    </m:r>
                  </m:oMath>
                </a14:m>
                <a:endParaRPr lang="el-GR" b="0" dirty="0">
                  <a:solidFill>
                    <a:schemeClr val="bg1"/>
                  </a:solidFill>
                </a:endParaRPr>
              </a:p>
              <a:p>
                <a:pPr algn="just"/>
                <a:r>
                  <a:rPr lang="el-GR" dirty="0">
                    <a:solidFill>
                      <a:schemeClr val="bg1"/>
                    </a:solidFill>
                  </a:rPr>
                  <a:t>		</a:t>
                </a:r>
                <a:r>
                  <a:rPr lang="en-US" dirty="0">
                    <a:solidFill>
                      <a:schemeClr val="bg1"/>
                    </a:solidFill>
                  </a:rPr>
                  <a:t>(</a:t>
                </a:r>
                <a:r>
                  <a:rPr lang="el-GR" dirty="0">
                    <a:solidFill>
                      <a:schemeClr val="bg1"/>
                    </a:solidFill>
                  </a:rPr>
                  <a:t>συμφωνία με Αριστοτέλη)</a:t>
                </a:r>
              </a:p>
            </p:txBody>
          </p:sp>
        </mc:Choice>
        <mc:Fallback xmlns="">
          <p:sp>
            <p:nvSpPr>
              <p:cNvPr id="9" name="Subtitle 2">
                <a:extLst>
                  <a:ext uri="{FF2B5EF4-FFF2-40B4-BE49-F238E27FC236}">
                    <a16:creationId xmlns:a16="http://schemas.microsoft.com/office/drawing/2014/main" id="{9FEC934D-3047-819B-BA61-A2D979221D30}"/>
                  </a:ext>
                </a:extLst>
              </p:cNvPr>
              <p:cNvSpPr>
                <a:spLocks noGrp="1" noRot="1" noChangeAspect="1" noMove="1" noResize="1" noEditPoints="1" noAdjustHandles="1" noChangeArrowheads="1" noChangeShapeType="1" noTextEdit="1"/>
              </p:cNvSpPr>
              <p:nvPr>
                <p:ph type="subTitle" idx="1"/>
              </p:nvPr>
            </p:nvSpPr>
            <p:spPr>
              <a:xfrm>
                <a:off x="884315" y="1252038"/>
                <a:ext cx="8849226" cy="580126"/>
              </a:xfrm>
              <a:blipFill>
                <a:blip r:embed="rId4"/>
                <a:stretch>
                  <a:fillRect l="-1033" t="-7292" b="-80208"/>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0" name="Subtitle 2">
                <a:extLst>
                  <a:ext uri="{FF2B5EF4-FFF2-40B4-BE49-F238E27FC236}">
                    <a16:creationId xmlns:a16="http://schemas.microsoft.com/office/drawing/2014/main" id="{7D673223-70CA-0260-7B22-3E9F1920EC22}"/>
                  </a:ext>
                </a:extLst>
              </p:cNvPr>
              <p:cNvSpPr txBox="1">
                <a:spLocks/>
              </p:cNvSpPr>
              <p:nvPr/>
            </p:nvSpPr>
            <p:spPr>
              <a:xfrm>
                <a:off x="884314" y="2595716"/>
                <a:ext cx="11307686"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el-GR" dirty="0">
                    <a:solidFill>
                      <a:schemeClr val="bg1"/>
                    </a:solidFill>
                  </a:rPr>
                  <a:t>Όταν το αυτοκίνητο κινείται με σταθερή ταχύτητα: </a:t>
                </a:r>
                <a14:m>
                  <m:oMath xmlns:m="http://schemas.openxmlformats.org/officeDocument/2006/math">
                    <m:r>
                      <m:rPr>
                        <m:sty m:val="p"/>
                      </m:rPr>
                      <a:rPr lang="el-GR" smtClean="0">
                        <a:solidFill>
                          <a:schemeClr val="bg1"/>
                        </a:solidFill>
                        <a:latin typeface="Cambria Math" panose="02040503050406030204" pitchFamily="18" charset="0"/>
                      </a:rPr>
                      <m:t>Σ</m:t>
                    </m:r>
                    <m:acc>
                      <m:accPr>
                        <m:chr m:val="⃗"/>
                        <m:ctrlPr>
                          <a:rPr lang="el-GR" i="1" smtClean="0">
                            <a:solidFill>
                              <a:schemeClr val="bg1"/>
                            </a:solidFill>
                            <a:latin typeface="Cambria Math" panose="02040503050406030204" pitchFamily="18" charset="0"/>
                          </a:rPr>
                        </m:ctrlPr>
                      </m:accPr>
                      <m:e>
                        <m:r>
                          <a:rPr lang="en-US" i="1" smtClean="0">
                            <a:solidFill>
                              <a:schemeClr val="bg1"/>
                            </a:solidFill>
                            <a:latin typeface="Cambria Math" panose="02040503050406030204" pitchFamily="18" charset="0"/>
                          </a:rPr>
                          <m:t>𝐹</m:t>
                        </m:r>
                      </m:e>
                    </m:acc>
                    <m:r>
                      <a:rPr lang="en-US" smtClean="0">
                        <a:solidFill>
                          <a:schemeClr val="bg1"/>
                        </a:solidFill>
                        <a:latin typeface="Cambria Math" panose="02040503050406030204" pitchFamily="18" charset="0"/>
                      </a:rPr>
                      <m:t>=0</m:t>
                    </m:r>
                  </m:oMath>
                </a14:m>
                <a:endParaRPr lang="el-GR" dirty="0">
                  <a:solidFill>
                    <a:schemeClr val="bg1"/>
                  </a:solidFill>
                </a:endParaRPr>
              </a:p>
              <a:p>
                <a:pPr algn="just"/>
                <a:r>
                  <a:rPr lang="el-GR" dirty="0">
                    <a:solidFill>
                      <a:schemeClr val="bg1"/>
                    </a:solidFill>
                  </a:rPr>
                  <a:t>		(διαφωνία με Αριστοτέλη)</a:t>
                </a:r>
              </a:p>
              <a:p>
                <a:pPr algn="just"/>
                <a:r>
                  <a:rPr lang="el-GR" dirty="0">
                    <a:solidFill>
                      <a:schemeClr val="bg1"/>
                    </a:solidFill>
                  </a:rPr>
                  <a:t>Όσες δυνάμεις και να του ασκούνται, </a:t>
                </a:r>
                <a14:m>
                  <m:oMath xmlns:m="http://schemas.openxmlformats.org/officeDocument/2006/math">
                    <m:r>
                      <m:rPr>
                        <m:sty m:val="p"/>
                      </m:rPr>
                      <a:rPr lang="el-GR">
                        <a:solidFill>
                          <a:schemeClr val="bg1"/>
                        </a:solidFill>
                        <a:latin typeface="Cambria Math" panose="02040503050406030204" pitchFamily="18" charset="0"/>
                      </a:rPr>
                      <m:t>Σ</m:t>
                    </m:r>
                    <m:acc>
                      <m:accPr>
                        <m:chr m:val="⃗"/>
                        <m:ctrlPr>
                          <a:rPr lang="el-GR" i="1">
                            <a:solidFill>
                              <a:schemeClr val="bg1"/>
                            </a:solidFill>
                            <a:latin typeface="Cambria Math" panose="02040503050406030204" pitchFamily="18" charset="0"/>
                          </a:rPr>
                        </m:ctrlPr>
                      </m:accPr>
                      <m:e>
                        <m:r>
                          <a:rPr lang="en-US" i="1">
                            <a:solidFill>
                              <a:schemeClr val="bg1"/>
                            </a:solidFill>
                            <a:latin typeface="Cambria Math" panose="02040503050406030204" pitchFamily="18" charset="0"/>
                          </a:rPr>
                          <m:t>𝐹</m:t>
                        </m:r>
                      </m:e>
                    </m:acc>
                    <m:r>
                      <a:rPr lang="en-US">
                        <a:solidFill>
                          <a:schemeClr val="bg1"/>
                        </a:solidFill>
                        <a:latin typeface="Cambria Math" panose="02040503050406030204" pitchFamily="18" charset="0"/>
                      </a:rPr>
                      <m:t>=0</m:t>
                    </m:r>
                  </m:oMath>
                </a14:m>
                <a:r>
                  <a:rPr lang="el-GR" dirty="0">
                    <a:solidFill>
                      <a:schemeClr val="bg1"/>
                    </a:solidFill>
                  </a:rPr>
                  <a:t>, ακόμα κι αν δεν τις γνωρίζω επακριβώς.</a:t>
                </a:r>
              </a:p>
            </p:txBody>
          </p:sp>
        </mc:Choice>
        <mc:Fallback xmlns="">
          <p:sp>
            <p:nvSpPr>
              <p:cNvPr id="10" name="Subtitle 2">
                <a:extLst>
                  <a:ext uri="{FF2B5EF4-FFF2-40B4-BE49-F238E27FC236}">
                    <a16:creationId xmlns:a16="http://schemas.microsoft.com/office/drawing/2014/main" id="{7D673223-70CA-0260-7B22-3E9F1920EC22}"/>
                  </a:ext>
                </a:extLst>
              </p:cNvPr>
              <p:cNvSpPr txBox="1">
                <a:spLocks noRot="1" noChangeAspect="1" noMove="1" noResize="1" noEditPoints="1" noAdjustHandles="1" noChangeArrowheads="1" noChangeShapeType="1" noTextEdit="1"/>
              </p:cNvSpPr>
              <p:nvPr/>
            </p:nvSpPr>
            <p:spPr>
              <a:xfrm>
                <a:off x="884314" y="2595716"/>
                <a:ext cx="11307686" cy="580126"/>
              </a:xfrm>
              <a:prstGeom prst="rect">
                <a:avLst/>
              </a:prstGeom>
              <a:blipFill>
                <a:blip r:embed="rId5"/>
                <a:stretch>
                  <a:fillRect l="-809" t="-7368" b="-168421"/>
                </a:stretch>
              </a:blipFill>
            </p:spPr>
            <p:txBody>
              <a:bodyPr/>
              <a:lstStyle/>
              <a:p>
                <a:r>
                  <a:rPr lang="en-150">
                    <a:noFill/>
                  </a:rPr>
                  <a:t> </a:t>
                </a:r>
              </a:p>
            </p:txBody>
          </p:sp>
        </mc:Fallback>
      </mc:AlternateContent>
    </p:spTree>
    <p:extLst>
      <p:ext uri="{BB962C8B-B14F-4D97-AF65-F5344CB8AC3E}">
        <p14:creationId xmlns:p14="http://schemas.microsoft.com/office/powerpoint/2010/main" val="3373391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fade">
                                      <p:cBhvr>
                                        <p:cTn id="18" dur="5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5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fill="hold" nodeType="clickEffect">
                                  <p:stCondLst>
                                    <p:cond delay="0"/>
                                  </p:stCondLst>
                                  <p:childTnLst>
                                    <p:animMotion origin="layout" path="M 4.58333E-6 1.85185E-6 L 0.74296 1.85185E-6 " pathEditMode="relative" rAng="0" ptsTypes="AA">
                                      <p:cBhvr>
                                        <p:cTn id="27" dur="20000" fill="hold"/>
                                        <p:tgtEl>
                                          <p:spTgt spid="7"/>
                                        </p:tgtEl>
                                        <p:attrNameLst>
                                          <p:attrName>ppt_x</p:attrName>
                                          <p:attrName>ppt_y</p:attrName>
                                        </p:attrNameLst>
                                      </p:cBhvr>
                                      <p:rCtr x="37148" y="0"/>
                                    </p:animMotion>
                                  </p:childTnLst>
                                </p:cTn>
                              </p:par>
                              <p:par>
                                <p:cTn id="28" presetID="10" presetClass="entr" presetSubtype="0" fill="hold" grpId="0" nodeType="withEffect">
                                  <p:stCondLst>
                                    <p:cond delay="300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500"/>
                                        <p:tgtEl>
                                          <p:spTgt spid="10">
                                            <p:txEl>
                                              <p:pRg st="0" end="0"/>
                                            </p:txEl>
                                          </p:spTgt>
                                        </p:tgtEl>
                                      </p:cBhvr>
                                    </p:animEffect>
                                  </p:childTnLst>
                                </p:cTn>
                              </p:par>
                              <p:par>
                                <p:cTn id="31" presetID="10" presetClass="entr" presetSubtype="0" fill="hold" grpId="0" nodeType="withEffect">
                                  <p:stCondLst>
                                    <p:cond delay="3000"/>
                                  </p:stCondLst>
                                  <p:childTnLst>
                                    <p:set>
                                      <p:cBhvr>
                                        <p:cTn id="32" dur="1" fill="hold">
                                          <p:stCondLst>
                                            <p:cond delay="0"/>
                                          </p:stCondLst>
                                        </p:cTn>
                                        <p:tgtEl>
                                          <p:spTgt spid="10">
                                            <p:txEl>
                                              <p:pRg st="1" end="1"/>
                                            </p:txEl>
                                          </p:spTgt>
                                        </p:tgtEl>
                                        <p:attrNameLst>
                                          <p:attrName>style.visibility</p:attrName>
                                        </p:attrNameLst>
                                      </p:cBhvr>
                                      <p:to>
                                        <p:strVal val="visible"/>
                                      </p:to>
                                    </p:set>
                                    <p:animEffect transition="in" filter="fade">
                                      <p:cBhvr>
                                        <p:cTn id="33" dur="500"/>
                                        <p:tgtEl>
                                          <p:spTgt spid="10">
                                            <p:txEl>
                                              <p:pRg st="1" end="1"/>
                                            </p:txEl>
                                          </p:spTgt>
                                        </p:tgtEl>
                                      </p:cBhvr>
                                    </p:animEffect>
                                  </p:childTnLst>
                                </p:cTn>
                              </p:par>
                              <p:par>
                                <p:cTn id="34" presetID="10" presetClass="entr" presetSubtype="0" fill="hold" grpId="0" nodeType="withEffect">
                                  <p:stCondLst>
                                    <p:cond delay="3000"/>
                                  </p:stCondLst>
                                  <p:childTnLst>
                                    <p:set>
                                      <p:cBhvr>
                                        <p:cTn id="35" dur="1" fill="hold">
                                          <p:stCondLst>
                                            <p:cond delay="0"/>
                                          </p:stCondLst>
                                        </p:cTn>
                                        <p:tgtEl>
                                          <p:spTgt spid="10">
                                            <p:txEl>
                                              <p:pRg st="2" end="2"/>
                                            </p:txEl>
                                          </p:spTgt>
                                        </p:tgtEl>
                                        <p:attrNameLst>
                                          <p:attrName>style.visibility</p:attrName>
                                        </p:attrNameLst>
                                      </p:cBhvr>
                                      <p:to>
                                        <p:strVal val="visible"/>
                                      </p:to>
                                    </p:set>
                                    <p:animEffect transition="in" filter="fade">
                                      <p:cBhvr>
                                        <p:cTn id="36"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build="p"/>
      <p:bldP spid="10"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3 - TextBox">
            <a:extLst>
              <a:ext uri="{FF2B5EF4-FFF2-40B4-BE49-F238E27FC236}">
                <a16:creationId xmlns:a16="http://schemas.microsoft.com/office/drawing/2014/main" id="{EF3CA8A9-B944-18AE-5B5E-35880DDE39D9}"/>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
        <p:nvSpPr>
          <p:cNvPr id="2" name="Subtitle 2">
            <a:extLst>
              <a:ext uri="{FF2B5EF4-FFF2-40B4-BE49-F238E27FC236}">
                <a16:creationId xmlns:a16="http://schemas.microsoft.com/office/drawing/2014/main" id="{641EAE57-5C57-F5A8-7856-183A7BBFE556}"/>
              </a:ext>
            </a:extLst>
          </p:cNvPr>
          <p:cNvSpPr>
            <a:spLocks noGrp="1"/>
          </p:cNvSpPr>
          <p:nvPr>
            <p:ph type="subTitle" idx="1"/>
          </p:nvPr>
        </p:nvSpPr>
        <p:spPr>
          <a:xfrm>
            <a:off x="1070811" y="1252038"/>
            <a:ext cx="10323094" cy="580126"/>
          </a:xfrm>
        </p:spPr>
        <p:txBody>
          <a:bodyPr>
            <a:noAutofit/>
          </a:bodyPr>
          <a:lstStyle/>
          <a:p>
            <a:r>
              <a:rPr lang="el-GR" dirty="0">
                <a:solidFill>
                  <a:schemeClr val="bg1"/>
                </a:solidFill>
              </a:rPr>
              <a:t>Απλή εφαρμογή</a:t>
            </a:r>
          </a:p>
        </p:txBody>
      </p:sp>
      <p:sp>
        <p:nvSpPr>
          <p:cNvPr id="3" name="Rectangle 2">
            <a:extLst>
              <a:ext uri="{FF2B5EF4-FFF2-40B4-BE49-F238E27FC236}">
                <a16:creationId xmlns:a16="http://schemas.microsoft.com/office/drawing/2014/main" id="{14DECBCD-804D-88AB-6E18-6B4C86AA343D}"/>
              </a:ext>
            </a:extLst>
          </p:cNvPr>
          <p:cNvSpPr/>
          <p:nvPr/>
        </p:nvSpPr>
        <p:spPr>
          <a:xfrm>
            <a:off x="5402068" y="3880061"/>
            <a:ext cx="974558" cy="5493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4" name="Straight Arrow Connector 3">
            <a:extLst>
              <a:ext uri="{FF2B5EF4-FFF2-40B4-BE49-F238E27FC236}">
                <a16:creationId xmlns:a16="http://schemas.microsoft.com/office/drawing/2014/main" id="{62557808-F8D4-FF5D-7F91-2EB4A1BF3683}"/>
              </a:ext>
            </a:extLst>
          </p:cNvPr>
          <p:cNvCxnSpPr>
            <a:cxnSpLocks/>
          </p:cNvCxnSpPr>
          <p:nvPr/>
        </p:nvCxnSpPr>
        <p:spPr>
          <a:xfrm>
            <a:off x="1958124" y="4453607"/>
            <a:ext cx="7945629" cy="9120"/>
          </a:xfrm>
          <a:prstGeom prst="straightConnector1">
            <a:avLst/>
          </a:prstGeom>
          <a:ln w="127000">
            <a:solidFill>
              <a:schemeClr val="bg2">
                <a:lumMod val="5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B359F83B-C363-BAB9-916D-7AC355DC59B9}"/>
              </a:ext>
            </a:extLst>
          </p:cNvPr>
          <p:cNvCxnSpPr>
            <a:cxnSpLocks/>
          </p:cNvCxnSpPr>
          <p:nvPr/>
        </p:nvCxnSpPr>
        <p:spPr>
          <a:xfrm>
            <a:off x="5889347" y="4082553"/>
            <a:ext cx="0" cy="1092951"/>
          </a:xfrm>
          <a:prstGeom prst="straightConnector1">
            <a:avLst/>
          </a:prstGeom>
          <a:ln w="63500">
            <a:solidFill>
              <a:srgbClr val="FF3400"/>
            </a:solidFill>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C6DD4CFD-887E-8071-D846-69565A47838D}"/>
              </a:ext>
            </a:extLst>
          </p:cNvPr>
          <p:cNvGrpSpPr/>
          <p:nvPr/>
        </p:nvGrpSpPr>
        <p:grpSpPr>
          <a:xfrm>
            <a:off x="6231006" y="4761512"/>
            <a:ext cx="291240" cy="643680"/>
            <a:chOff x="6197893" y="4755496"/>
            <a:chExt cx="291240" cy="643680"/>
          </a:xfrm>
        </p:grpSpPr>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9875B80A-4773-F141-B202-1C72C465E768}"/>
                    </a:ext>
                  </a:extLst>
                </p14:cNvPr>
                <p14:cNvContentPartPr/>
                <p14:nvPr/>
              </p14:nvContentPartPr>
              <p14:xfrm>
                <a:off x="6219853" y="5075536"/>
                <a:ext cx="20880" cy="303480"/>
              </p14:xfrm>
            </p:contentPart>
          </mc:Choice>
          <mc:Fallback xmlns="">
            <p:pic>
              <p:nvPicPr>
                <p:cNvPr id="9" name="Ink 8">
                  <a:extLst>
                    <a:ext uri="{FF2B5EF4-FFF2-40B4-BE49-F238E27FC236}">
                      <a16:creationId xmlns:a16="http://schemas.microsoft.com/office/drawing/2014/main" id="{9875B80A-4773-F141-B202-1C72C465E768}"/>
                    </a:ext>
                  </a:extLst>
                </p:cNvPr>
                <p:cNvPicPr/>
                <p:nvPr/>
              </p:nvPicPr>
              <p:blipFill>
                <a:blip r:embed="rId4"/>
                <a:stretch>
                  <a:fillRect/>
                </a:stretch>
              </p:blipFill>
              <p:spPr>
                <a:xfrm>
                  <a:off x="6202213" y="5057896"/>
                  <a:ext cx="56520" cy="339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BB1BB7D5-DC2E-6550-86D3-11C7E720A997}"/>
                    </a:ext>
                  </a:extLst>
                </p14:cNvPr>
                <p14:cNvContentPartPr/>
                <p14:nvPr/>
              </p14:nvContentPartPr>
              <p14:xfrm>
                <a:off x="6232093" y="5038456"/>
                <a:ext cx="171360" cy="360720"/>
              </p14:xfrm>
            </p:contentPart>
          </mc:Choice>
          <mc:Fallback xmlns="">
            <p:pic>
              <p:nvPicPr>
                <p:cNvPr id="10" name="Ink 9">
                  <a:extLst>
                    <a:ext uri="{FF2B5EF4-FFF2-40B4-BE49-F238E27FC236}">
                      <a16:creationId xmlns:a16="http://schemas.microsoft.com/office/drawing/2014/main" id="{BB1BB7D5-DC2E-6550-86D3-11C7E720A997}"/>
                    </a:ext>
                  </a:extLst>
                </p:cNvPr>
                <p:cNvPicPr/>
                <p:nvPr/>
              </p:nvPicPr>
              <p:blipFill>
                <a:blip r:embed="rId6"/>
                <a:stretch>
                  <a:fillRect/>
                </a:stretch>
              </p:blipFill>
              <p:spPr>
                <a:xfrm>
                  <a:off x="6214093" y="5020816"/>
                  <a:ext cx="20700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EAC46477-DCE3-C4EF-2610-044A0DBA0486}"/>
                    </a:ext>
                  </a:extLst>
                </p14:cNvPr>
                <p14:cNvContentPartPr/>
                <p14:nvPr/>
              </p14:nvContentPartPr>
              <p14:xfrm>
                <a:off x="6197893" y="4857016"/>
                <a:ext cx="220320" cy="10440"/>
              </p14:xfrm>
            </p:contentPart>
          </mc:Choice>
          <mc:Fallback xmlns="">
            <p:pic>
              <p:nvPicPr>
                <p:cNvPr id="11" name="Ink 10">
                  <a:extLst>
                    <a:ext uri="{FF2B5EF4-FFF2-40B4-BE49-F238E27FC236}">
                      <a16:creationId xmlns:a16="http://schemas.microsoft.com/office/drawing/2014/main" id="{EAC46477-DCE3-C4EF-2610-044A0DBA0486}"/>
                    </a:ext>
                  </a:extLst>
                </p:cNvPr>
                <p:cNvPicPr/>
                <p:nvPr/>
              </p:nvPicPr>
              <p:blipFill>
                <a:blip r:embed="rId8"/>
                <a:stretch>
                  <a:fillRect/>
                </a:stretch>
              </p:blipFill>
              <p:spPr>
                <a:xfrm>
                  <a:off x="6180253" y="4839016"/>
                  <a:ext cx="25596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8FC347F7-2C64-8D26-874B-2B065516AF53}"/>
                    </a:ext>
                  </a:extLst>
                </p14:cNvPr>
                <p14:cNvContentPartPr/>
                <p14:nvPr/>
              </p14:nvContentPartPr>
              <p14:xfrm>
                <a:off x="6392653" y="4755496"/>
                <a:ext cx="96480" cy="226800"/>
              </p14:xfrm>
            </p:contentPart>
          </mc:Choice>
          <mc:Fallback xmlns="">
            <p:pic>
              <p:nvPicPr>
                <p:cNvPr id="12" name="Ink 11">
                  <a:extLst>
                    <a:ext uri="{FF2B5EF4-FFF2-40B4-BE49-F238E27FC236}">
                      <a16:creationId xmlns:a16="http://schemas.microsoft.com/office/drawing/2014/main" id="{8FC347F7-2C64-8D26-874B-2B065516AF53}"/>
                    </a:ext>
                  </a:extLst>
                </p:cNvPr>
                <p:cNvPicPr/>
                <p:nvPr/>
              </p:nvPicPr>
              <p:blipFill>
                <a:blip r:embed="rId10"/>
                <a:stretch>
                  <a:fillRect/>
                </a:stretch>
              </p:blipFill>
              <p:spPr>
                <a:xfrm>
                  <a:off x="6374653" y="4737496"/>
                  <a:ext cx="132120" cy="262440"/>
                </a:xfrm>
                <a:prstGeom prst="rect">
                  <a:avLst/>
                </a:prstGeom>
              </p:spPr>
            </p:pic>
          </mc:Fallback>
        </mc:AlternateContent>
      </p:grpSp>
      <mc:AlternateContent xmlns:mc="http://schemas.openxmlformats.org/markup-compatibility/2006" xmlns:a14="http://schemas.microsoft.com/office/drawing/2010/main">
        <mc:Choice Requires="a14">
          <p:sp>
            <p:nvSpPr>
              <p:cNvPr id="13" name="Subtitle 2">
                <a:extLst>
                  <a:ext uri="{FF2B5EF4-FFF2-40B4-BE49-F238E27FC236}">
                    <a16:creationId xmlns:a16="http://schemas.microsoft.com/office/drawing/2014/main" id="{8923CDC0-EA5B-30FC-22BD-5EE44764EA5F}"/>
                  </a:ext>
                </a:extLst>
              </p:cNvPr>
              <p:cNvSpPr txBox="1">
                <a:spLocks/>
              </p:cNvSpPr>
              <p:nvPr/>
            </p:nvSpPr>
            <p:spPr>
              <a:xfrm>
                <a:off x="1070811" y="1856350"/>
                <a:ext cx="10323094"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Το σώμα είναι ακίνητο, ισορροπεί. Άρα </a:t>
                </a:r>
                <a14:m>
                  <m:oMath xmlns:m="http://schemas.openxmlformats.org/officeDocument/2006/math">
                    <m:r>
                      <m:rPr>
                        <m:sty m:val="p"/>
                      </m:rPr>
                      <a:rPr lang="el-GR">
                        <a:solidFill>
                          <a:schemeClr val="bg1"/>
                        </a:solidFill>
                        <a:latin typeface="Cambria Math" panose="02040503050406030204" pitchFamily="18" charset="0"/>
                      </a:rPr>
                      <m:t>Σ</m:t>
                    </m:r>
                    <m:acc>
                      <m:accPr>
                        <m:chr m:val="⃗"/>
                        <m:ctrlPr>
                          <a:rPr lang="el-GR" i="1">
                            <a:solidFill>
                              <a:schemeClr val="bg1"/>
                            </a:solidFill>
                            <a:latin typeface="Cambria Math" panose="02040503050406030204" pitchFamily="18" charset="0"/>
                          </a:rPr>
                        </m:ctrlPr>
                      </m:accPr>
                      <m:e>
                        <m:r>
                          <a:rPr lang="en-US" i="1">
                            <a:solidFill>
                              <a:schemeClr val="bg1"/>
                            </a:solidFill>
                            <a:latin typeface="Cambria Math" panose="02040503050406030204" pitchFamily="18" charset="0"/>
                          </a:rPr>
                          <m:t>𝐹</m:t>
                        </m:r>
                      </m:e>
                    </m:acc>
                    <m:r>
                      <a:rPr lang="en-US">
                        <a:solidFill>
                          <a:schemeClr val="bg1"/>
                        </a:solidFill>
                        <a:latin typeface="Cambria Math" panose="02040503050406030204" pitchFamily="18" charset="0"/>
                      </a:rPr>
                      <m:t>=0</m:t>
                    </m:r>
                  </m:oMath>
                </a14:m>
                <a:r>
                  <a:rPr lang="el-GR" dirty="0">
                    <a:solidFill>
                      <a:schemeClr val="bg1"/>
                    </a:solidFill>
                  </a:rPr>
                  <a:t>.</a:t>
                </a:r>
              </a:p>
              <a:p>
                <a:r>
                  <a:rPr lang="el-GR" dirty="0">
                    <a:solidFill>
                      <a:schemeClr val="bg1"/>
                    </a:solidFill>
                  </a:rPr>
                  <a:t> </a:t>
                </a:r>
              </a:p>
            </p:txBody>
          </p:sp>
        </mc:Choice>
        <mc:Fallback xmlns="">
          <p:sp>
            <p:nvSpPr>
              <p:cNvPr id="13" name="Subtitle 2">
                <a:extLst>
                  <a:ext uri="{FF2B5EF4-FFF2-40B4-BE49-F238E27FC236}">
                    <a16:creationId xmlns:a16="http://schemas.microsoft.com/office/drawing/2014/main" id="{8923CDC0-EA5B-30FC-22BD-5EE44764EA5F}"/>
                  </a:ext>
                </a:extLst>
              </p:cNvPr>
              <p:cNvSpPr txBox="1">
                <a:spLocks noRot="1" noChangeAspect="1" noMove="1" noResize="1" noEditPoints="1" noAdjustHandles="1" noChangeArrowheads="1" noChangeShapeType="1" noTextEdit="1"/>
              </p:cNvSpPr>
              <p:nvPr/>
            </p:nvSpPr>
            <p:spPr>
              <a:xfrm>
                <a:off x="1070811" y="1856350"/>
                <a:ext cx="10323094" cy="580126"/>
              </a:xfrm>
              <a:prstGeom prst="rect">
                <a:avLst/>
              </a:prstGeom>
              <a:blipFill>
                <a:blip r:embed="rId11"/>
                <a:stretch>
                  <a:fillRect t="-7368" b="-4211"/>
                </a:stretch>
              </a:blipFill>
            </p:spPr>
            <p:txBody>
              <a:bodyPr/>
              <a:lstStyle/>
              <a:p>
                <a:r>
                  <a:rPr lang="en-150">
                    <a:noFill/>
                  </a:rPr>
                  <a:t> </a:t>
                </a:r>
              </a:p>
            </p:txBody>
          </p:sp>
        </mc:Fallback>
      </mc:AlternateContent>
      <p:cxnSp>
        <p:nvCxnSpPr>
          <p:cNvPr id="14" name="Straight Arrow Connector 13">
            <a:extLst>
              <a:ext uri="{FF2B5EF4-FFF2-40B4-BE49-F238E27FC236}">
                <a16:creationId xmlns:a16="http://schemas.microsoft.com/office/drawing/2014/main" id="{4A8B2B6F-538C-664C-A993-FD87E8E931F4}"/>
              </a:ext>
            </a:extLst>
          </p:cNvPr>
          <p:cNvCxnSpPr>
            <a:cxnSpLocks/>
          </p:cNvCxnSpPr>
          <p:nvPr/>
        </p:nvCxnSpPr>
        <p:spPr>
          <a:xfrm rot="10800000">
            <a:off x="5890699" y="3065885"/>
            <a:ext cx="0" cy="1092951"/>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92EADF69-2B76-6E67-167E-E267E36D9020}"/>
              </a:ext>
            </a:extLst>
          </p:cNvPr>
          <p:cNvGrpSpPr/>
          <p:nvPr/>
        </p:nvGrpSpPr>
        <p:grpSpPr>
          <a:xfrm>
            <a:off x="6293293" y="2679736"/>
            <a:ext cx="324360" cy="601560"/>
            <a:chOff x="6293293" y="2679736"/>
            <a:chExt cx="324360" cy="601560"/>
          </a:xfrm>
        </p:grpSpPr>
        <mc:AlternateContent xmlns:mc="http://schemas.openxmlformats.org/markup-compatibility/2006" xmlns:p14="http://schemas.microsoft.com/office/powerpoint/2010/main">
          <mc:Choice Requires="p14">
            <p:contentPart p14:bwMode="auto" r:id="rId12">
              <p14:nvContentPartPr>
                <p14:cNvPr id="16" name="Ink 15">
                  <a:extLst>
                    <a:ext uri="{FF2B5EF4-FFF2-40B4-BE49-F238E27FC236}">
                      <a16:creationId xmlns:a16="http://schemas.microsoft.com/office/drawing/2014/main" id="{3BD2134F-B48B-7E76-0FDF-61D1DE60E40F}"/>
                    </a:ext>
                  </a:extLst>
                </p14:cNvPr>
                <p14:cNvContentPartPr/>
                <p14:nvPr/>
              </p14:nvContentPartPr>
              <p14:xfrm>
                <a:off x="6314893" y="2934616"/>
                <a:ext cx="45360" cy="346680"/>
              </p14:xfrm>
            </p:contentPart>
          </mc:Choice>
          <mc:Fallback xmlns="">
            <p:pic>
              <p:nvPicPr>
                <p:cNvPr id="16" name="Ink 15">
                  <a:extLst>
                    <a:ext uri="{FF2B5EF4-FFF2-40B4-BE49-F238E27FC236}">
                      <a16:creationId xmlns:a16="http://schemas.microsoft.com/office/drawing/2014/main" id="{3BD2134F-B48B-7E76-0FDF-61D1DE60E40F}"/>
                    </a:ext>
                  </a:extLst>
                </p:cNvPr>
                <p:cNvPicPr/>
                <p:nvPr/>
              </p:nvPicPr>
              <p:blipFill>
                <a:blip r:embed="rId13"/>
                <a:stretch>
                  <a:fillRect/>
                </a:stretch>
              </p:blipFill>
              <p:spPr>
                <a:xfrm>
                  <a:off x="6297253" y="2916616"/>
                  <a:ext cx="81000" cy="382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k 16">
                  <a:extLst>
                    <a:ext uri="{FF2B5EF4-FFF2-40B4-BE49-F238E27FC236}">
                      <a16:creationId xmlns:a16="http://schemas.microsoft.com/office/drawing/2014/main" id="{F02F7765-C6B3-ED35-3DC6-F7B86AFCB83F}"/>
                    </a:ext>
                  </a:extLst>
                </p14:cNvPr>
                <p14:cNvContentPartPr/>
                <p14:nvPr/>
              </p14:nvContentPartPr>
              <p14:xfrm>
                <a:off x="6359893" y="2897536"/>
                <a:ext cx="205560" cy="368640"/>
              </p14:xfrm>
            </p:contentPart>
          </mc:Choice>
          <mc:Fallback xmlns="">
            <p:pic>
              <p:nvPicPr>
                <p:cNvPr id="17" name="Ink 16">
                  <a:extLst>
                    <a:ext uri="{FF2B5EF4-FFF2-40B4-BE49-F238E27FC236}">
                      <a16:creationId xmlns:a16="http://schemas.microsoft.com/office/drawing/2014/main" id="{F02F7765-C6B3-ED35-3DC6-F7B86AFCB83F}"/>
                    </a:ext>
                  </a:extLst>
                </p:cNvPr>
                <p:cNvPicPr/>
                <p:nvPr/>
              </p:nvPicPr>
              <p:blipFill>
                <a:blip r:embed="rId15"/>
                <a:stretch>
                  <a:fillRect/>
                </a:stretch>
              </p:blipFill>
              <p:spPr>
                <a:xfrm>
                  <a:off x="6342253" y="2879536"/>
                  <a:ext cx="24120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8" name="Ink 17">
                  <a:extLst>
                    <a:ext uri="{FF2B5EF4-FFF2-40B4-BE49-F238E27FC236}">
                      <a16:creationId xmlns:a16="http://schemas.microsoft.com/office/drawing/2014/main" id="{C760832F-89ED-AC86-A62E-A051A4F4402C}"/>
                    </a:ext>
                  </a:extLst>
                </p14:cNvPr>
                <p14:cNvContentPartPr/>
                <p14:nvPr/>
              </p14:nvContentPartPr>
              <p14:xfrm>
                <a:off x="6293293" y="2736256"/>
                <a:ext cx="280440" cy="13320"/>
              </p14:xfrm>
            </p:contentPart>
          </mc:Choice>
          <mc:Fallback xmlns="">
            <p:pic>
              <p:nvPicPr>
                <p:cNvPr id="18" name="Ink 17">
                  <a:extLst>
                    <a:ext uri="{FF2B5EF4-FFF2-40B4-BE49-F238E27FC236}">
                      <a16:creationId xmlns:a16="http://schemas.microsoft.com/office/drawing/2014/main" id="{C760832F-89ED-AC86-A62E-A051A4F4402C}"/>
                    </a:ext>
                  </a:extLst>
                </p:cNvPr>
                <p:cNvPicPr/>
                <p:nvPr/>
              </p:nvPicPr>
              <p:blipFill>
                <a:blip r:embed="rId17"/>
                <a:stretch>
                  <a:fillRect/>
                </a:stretch>
              </p:blipFill>
              <p:spPr>
                <a:xfrm>
                  <a:off x="6275293" y="2718616"/>
                  <a:ext cx="31608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9" name="Ink 18">
                  <a:extLst>
                    <a:ext uri="{FF2B5EF4-FFF2-40B4-BE49-F238E27FC236}">
                      <a16:creationId xmlns:a16="http://schemas.microsoft.com/office/drawing/2014/main" id="{5D1B2081-372E-48EC-DA2E-B9B4EB956E9C}"/>
                    </a:ext>
                  </a:extLst>
                </p14:cNvPr>
                <p14:cNvContentPartPr/>
                <p14:nvPr/>
              </p14:nvContentPartPr>
              <p14:xfrm>
                <a:off x="6531613" y="2679736"/>
                <a:ext cx="86040" cy="163440"/>
              </p14:xfrm>
            </p:contentPart>
          </mc:Choice>
          <mc:Fallback xmlns="">
            <p:pic>
              <p:nvPicPr>
                <p:cNvPr id="19" name="Ink 18">
                  <a:extLst>
                    <a:ext uri="{FF2B5EF4-FFF2-40B4-BE49-F238E27FC236}">
                      <a16:creationId xmlns:a16="http://schemas.microsoft.com/office/drawing/2014/main" id="{5D1B2081-372E-48EC-DA2E-B9B4EB956E9C}"/>
                    </a:ext>
                  </a:extLst>
                </p:cNvPr>
                <p:cNvPicPr/>
                <p:nvPr/>
              </p:nvPicPr>
              <p:blipFill>
                <a:blip r:embed="rId19"/>
                <a:stretch>
                  <a:fillRect/>
                </a:stretch>
              </p:blipFill>
              <p:spPr>
                <a:xfrm>
                  <a:off x="6513613" y="2661736"/>
                  <a:ext cx="121680" cy="199080"/>
                </a:xfrm>
                <a:prstGeom prst="rect">
                  <a:avLst/>
                </a:prstGeom>
              </p:spPr>
            </p:pic>
          </mc:Fallback>
        </mc:AlternateContent>
      </p:grpSp>
      <p:grpSp>
        <p:nvGrpSpPr>
          <p:cNvPr id="34" name="Group 33">
            <a:extLst>
              <a:ext uri="{FF2B5EF4-FFF2-40B4-BE49-F238E27FC236}">
                <a16:creationId xmlns:a16="http://schemas.microsoft.com/office/drawing/2014/main" id="{4B40C05D-C499-63AF-96EB-E0BAAFC9FA4B}"/>
              </a:ext>
            </a:extLst>
          </p:cNvPr>
          <p:cNvGrpSpPr/>
          <p:nvPr/>
        </p:nvGrpSpPr>
        <p:grpSpPr>
          <a:xfrm>
            <a:off x="7119085" y="3428896"/>
            <a:ext cx="598680" cy="740880"/>
            <a:chOff x="7119085" y="3428896"/>
            <a:chExt cx="598680" cy="740880"/>
          </a:xfrm>
        </p:grpSpPr>
        <mc:AlternateContent xmlns:mc="http://schemas.openxmlformats.org/markup-compatibility/2006" xmlns:p14="http://schemas.microsoft.com/office/powerpoint/2010/main">
          <mc:Choice Requires="p14">
            <p:contentPart p14:bwMode="auto" r:id="rId20">
              <p14:nvContentPartPr>
                <p14:cNvPr id="30" name="Ink 29">
                  <a:extLst>
                    <a:ext uri="{FF2B5EF4-FFF2-40B4-BE49-F238E27FC236}">
                      <a16:creationId xmlns:a16="http://schemas.microsoft.com/office/drawing/2014/main" id="{B516DF64-3609-0A08-D1CE-DF0E906AD338}"/>
                    </a:ext>
                  </a:extLst>
                </p14:cNvPr>
                <p14:cNvContentPartPr/>
                <p14:nvPr/>
              </p14:nvContentPartPr>
              <p14:xfrm>
                <a:off x="7189645" y="3428896"/>
                <a:ext cx="18000" cy="455760"/>
              </p14:xfrm>
            </p:contentPart>
          </mc:Choice>
          <mc:Fallback xmlns="">
            <p:pic>
              <p:nvPicPr>
                <p:cNvPr id="30" name="Ink 29">
                  <a:extLst>
                    <a:ext uri="{FF2B5EF4-FFF2-40B4-BE49-F238E27FC236}">
                      <a16:creationId xmlns:a16="http://schemas.microsoft.com/office/drawing/2014/main" id="{B516DF64-3609-0A08-D1CE-DF0E906AD338}"/>
                    </a:ext>
                  </a:extLst>
                </p:cNvPr>
                <p:cNvPicPr/>
                <p:nvPr/>
              </p:nvPicPr>
              <p:blipFill>
                <a:blip r:embed="rId21"/>
                <a:stretch>
                  <a:fillRect/>
                </a:stretch>
              </p:blipFill>
              <p:spPr>
                <a:xfrm>
                  <a:off x="7172005" y="3411256"/>
                  <a:ext cx="53640" cy="4914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1" name="Ink 30">
                  <a:extLst>
                    <a:ext uri="{FF2B5EF4-FFF2-40B4-BE49-F238E27FC236}">
                      <a16:creationId xmlns:a16="http://schemas.microsoft.com/office/drawing/2014/main" id="{724FE6B6-7A1A-90B3-10D8-8EFD2E277862}"/>
                    </a:ext>
                  </a:extLst>
                </p14:cNvPr>
                <p14:cNvContentPartPr/>
                <p14:nvPr/>
              </p14:nvContentPartPr>
              <p14:xfrm>
                <a:off x="7119085" y="3786016"/>
                <a:ext cx="135720" cy="168120"/>
              </p14:xfrm>
            </p:contentPart>
          </mc:Choice>
          <mc:Fallback xmlns="">
            <p:pic>
              <p:nvPicPr>
                <p:cNvPr id="31" name="Ink 30">
                  <a:extLst>
                    <a:ext uri="{FF2B5EF4-FFF2-40B4-BE49-F238E27FC236}">
                      <a16:creationId xmlns:a16="http://schemas.microsoft.com/office/drawing/2014/main" id="{724FE6B6-7A1A-90B3-10D8-8EFD2E277862}"/>
                    </a:ext>
                  </a:extLst>
                </p:cNvPr>
                <p:cNvPicPr/>
                <p:nvPr/>
              </p:nvPicPr>
              <p:blipFill>
                <a:blip r:embed="rId23"/>
                <a:stretch>
                  <a:fillRect/>
                </a:stretch>
              </p:blipFill>
              <p:spPr>
                <a:xfrm>
                  <a:off x="7101085" y="3768376"/>
                  <a:ext cx="1713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2" name="Ink 31">
                  <a:extLst>
                    <a:ext uri="{FF2B5EF4-FFF2-40B4-BE49-F238E27FC236}">
                      <a16:creationId xmlns:a16="http://schemas.microsoft.com/office/drawing/2014/main" id="{EDBD9059-7112-F3FB-46DB-22CC5BE57884}"/>
                    </a:ext>
                  </a:extLst>
                </p14:cNvPr>
                <p14:cNvContentPartPr/>
                <p14:nvPr/>
              </p14:nvContentPartPr>
              <p14:xfrm>
                <a:off x="7475485" y="3888616"/>
                <a:ext cx="120240" cy="149040"/>
              </p14:xfrm>
            </p:contentPart>
          </mc:Choice>
          <mc:Fallback xmlns="">
            <p:pic>
              <p:nvPicPr>
                <p:cNvPr id="32" name="Ink 31">
                  <a:extLst>
                    <a:ext uri="{FF2B5EF4-FFF2-40B4-BE49-F238E27FC236}">
                      <a16:creationId xmlns:a16="http://schemas.microsoft.com/office/drawing/2014/main" id="{EDBD9059-7112-F3FB-46DB-22CC5BE57884}"/>
                    </a:ext>
                  </a:extLst>
                </p:cNvPr>
                <p:cNvPicPr/>
                <p:nvPr/>
              </p:nvPicPr>
              <p:blipFill>
                <a:blip r:embed="rId25"/>
                <a:stretch>
                  <a:fillRect/>
                </a:stretch>
              </p:blipFill>
              <p:spPr>
                <a:xfrm>
                  <a:off x="7457845" y="3870616"/>
                  <a:ext cx="15588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3" name="Ink 32">
                  <a:extLst>
                    <a:ext uri="{FF2B5EF4-FFF2-40B4-BE49-F238E27FC236}">
                      <a16:creationId xmlns:a16="http://schemas.microsoft.com/office/drawing/2014/main" id="{23BC069C-D822-0492-FB71-3D5CB077AFD1}"/>
                    </a:ext>
                  </a:extLst>
                </p14:cNvPr>
                <p14:cNvContentPartPr/>
                <p14:nvPr/>
              </p14:nvContentPartPr>
              <p14:xfrm>
                <a:off x="7334005" y="3862336"/>
                <a:ext cx="383760" cy="307440"/>
              </p14:xfrm>
            </p:contentPart>
          </mc:Choice>
          <mc:Fallback xmlns="">
            <p:pic>
              <p:nvPicPr>
                <p:cNvPr id="33" name="Ink 32">
                  <a:extLst>
                    <a:ext uri="{FF2B5EF4-FFF2-40B4-BE49-F238E27FC236}">
                      <a16:creationId xmlns:a16="http://schemas.microsoft.com/office/drawing/2014/main" id="{23BC069C-D822-0492-FB71-3D5CB077AFD1}"/>
                    </a:ext>
                  </a:extLst>
                </p:cNvPr>
                <p:cNvPicPr/>
                <p:nvPr/>
              </p:nvPicPr>
              <p:blipFill>
                <a:blip r:embed="rId27"/>
                <a:stretch>
                  <a:fillRect/>
                </a:stretch>
              </p:blipFill>
              <p:spPr>
                <a:xfrm>
                  <a:off x="7316365" y="3844696"/>
                  <a:ext cx="419400" cy="343080"/>
                </a:xfrm>
                <a:prstGeom prst="rect">
                  <a:avLst/>
                </a:prstGeom>
              </p:spPr>
            </p:pic>
          </mc:Fallback>
        </mc:AlternateContent>
      </p:grpSp>
      <p:pic>
        <p:nvPicPr>
          <p:cNvPr id="83" name="Picture 82">
            <a:extLst>
              <a:ext uri="{FF2B5EF4-FFF2-40B4-BE49-F238E27FC236}">
                <a16:creationId xmlns:a16="http://schemas.microsoft.com/office/drawing/2014/main" id="{B15DC5DA-519C-1470-DCDF-847F28090024}"/>
              </a:ext>
            </a:extLst>
          </p:cNvPr>
          <p:cNvPicPr>
            <a:picLocks noChangeAspect="1"/>
          </p:cNvPicPr>
          <p:nvPr/>
        </p:nvPicPr>
        <p:blipFill>
          <a:blip r:embed="rId28"/>
          <a:stretch>
            <a:fillRect/>
          </a:stretch>
        </p:blipFill>
        <p:spPr>
          <a:xfrm>
            <a:off x="1024650" y="5432582"/>
            <a:ext cx="1600282" cy="876345"/>
          </a:xfrm>
          <a:prstGeom prst="rect">
            <a:avLst/>
          </a:prstGeom>
        </p:spPr>
      </p:pic>
      <p:pic>
        <p:nvPicPr>
          <p:cNvPr id="85" name="Picture 84">
            <a:extLst>
              <a:ext uri="{FF2B5EF4-FFF2-40B4-BE49-F238E27FC236}">
                <a16:creationId xmlns:a16="http://schemas.microsoft.com/office/drawing/2014/main" id="{3F0337BF-E8BD-416B-B8C8-3F0F0DC5EBE7}"/>
              </a:ext>
            </a:extLst>
          </p:cNvPr>
          <p:cNvPicPr>
            <a:picLocks noChangeAspect="1"/>
          </p:cNvPicPr>
          <p:nvPr/>
        </p:nvPicPr>
        <p:blipFill>
          <a:blip r:embed="rId29"/>
          <a:stretch>
            <a:fillRect/>
          </a:stretch>
        </p:blipFill>
        <p:spPr>
          <a:xfrm>
            <a:off x="2550459" y="5521487"/>
            <a:ext cx="2711589" cy="787440"/>
          </a:xfrm>
          <a:prstGeom prst="rect">
            <a:avLst/>
          </a:prstGeom>
        </p:spPr>
      </p:pic>
      <p:pic>
        <p:nvPicPr>
          <p:cNvPr id="87" name="Picture 86">
            <a:extLst>
              <a:ext uri="{FF2B5EF4-FFF2-40B4-BE49-F238E27FC236}">
                <a16:creationId xmlns:a16="http://schemas.microsoft.com/office/drawing/2014/main" id="{54C696D0-8AA0-CEE8-FBA5-2F0EB9EFACC4}"/>
              </a:ext>
            </a:extLst>
          </p:cNvPr>
          <p:cNvPicPr>
            <a:picLocks noChangeAspect="1"/>
          </p:cNvPicPr>
          <p:nvPr/>
        </p:nvPicPr>
        <p:blipFill>
          <a:blip r:embed="rId30"/>
          <a:stretch>
            <a:fillRect/>
          </a:stretch>
        </p:blipFill>
        <p:spPr>
          <a:xfrm>
            <a:off x="5330797" y="5572669"/>
            <a:ext cx="3264068" cy="901746"/>
          </a:xfrm>
          <a:prstGeom prst="rect">
            <a:avLst/>
          </a:prstGeom>
        </p:spPr>
      </p:pic>
      <p:pic>
        <p:nvPicPr>
          <p:cNvPr id="89" name="Picture 88">
            <a:extLst>
              <a:ext uri="{FF2B5EF4-FFF2-40B4-BE49-F238E27FC236}">
                <a16:creationId xmlns:a16="http://schemas.microsoft.com/office/drawing/2014/main" id="{C11910B6-5691-9089-FF11-4E3AAA0AFEB9}"/>
              </a:ext>
            </a:extLst>
          </p:cNvPr>
          <p:cNvPicPr>
            <a:picLocks noChangeAspect="1"/>
          </p:cNvPicPr>
          <p:nvPr/>
        </p:nvPicPr>
        <p:blipFill>
          <a:blip r:embed="rId31"/>
          <a:stretch>
            <a:fillRect/>
          </a:stretch>
        </p:blipFill>
        <p:spPr>
          <a:xfrm>
            <a:off x="8567972" y="5630026"/>
            <a:ext cx="2768742" cy="806491"/>
          </a:xfrm>
          <a:prstGeom prst="rect">
            <a:avLst/>
          </a:prstGeom>
        </p:spPr>
      </p:pic>
      <p:pic>
        <p:nvPicPr>
          <p:cNvPr id="91" name="Picture 90">
            <a:extLst>
              <a:ext uri="{FF2B5EF4-FFF2-40B4-BE49-F238E27FC236}">
                <a16:creationId xmlns:a16="http://schemas.microsoft.com/office/drawing/2014/main" id="{3CA5266F-9539-65D1-59B4-6E6E08B03832}"/>
              </a:ext>
            </a:extLst>
          </p:cNvPr>
          <p:cNvPicPr>
            <a:picLocks noChangeAspect="1"/>
          </p:cNvPicPr>
          <p:nvPr/>
        </p:nvPicPr>
        <p:blipFill>
          <a:blip r:embed="rId32"/>
          <a:stretch>
            <a:fillRect/>
          </a:stretch>
        </p:blipFill>
        <p:spPr>
          <a:xfrm>
            <a:off x="8932389" y="2789131"/>
            <a:ext cx="2171812" cy="1073205"/>
          </a:xfrm>
          <a:prstGeom prst="rect">
            <a:avLst/>
          </a:prstGeom>
        </p:spPr>
      </p:pic>
      <p:sp>
        <p:nvSpPr>
          <p:cNvPr id="7" name="Oval 6">
            <a:extLst>
              <a:ext uri="{FF2B5EF4-FFF2-40B4-BE49-F238E27FC236}">
                <a16:creationId xmlns:a16="http://schemas.microsoft.com/office/drawing/2014/main" id="{5DE6DFF4-164E-9EB9-C1D3-C75011293023}"/>
              </a:ext>
            </a:extLst>
          </p:cNvPr>
          <p:cNvSpPr/>
          <p:nvPr/>
        </p:nvSpPr>
        <p:spPr>
          <a:xfrm>
            <a:off x="5817347" y="4082553"/>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688802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fade">
                                      <p:cBhvr>
                                        <p:cTn id="29" dur="500"/>
                                        <p:tgtEl>
                                          <p:spTgt spid="13">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3">
                                            <p:txEl>
                                              <p:pRg st="1" end="1"/>
                                            </p:txEl>
                                          </p:spTgt>
                                        </p:tgtEl>
                                        <p:attrNameLst>
                                          <p:attrName>style.visibility</p:attrName>
                                        </p:attrNameLst>
                                      </p:cBhvr>
                                      <p:to>
                                        <p:strVal val="visible"/>
                                      </p:to>
                                    </p:set>
                                    <p:animEffect transition="in" filter="fade">
                                      <p:cBhvr>
                                        <p:cTn id="34" dur="500"/>
                                        <p:tgtEl>
                                          <p:spTgt spid="1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fade">
                                      <p:cBhvr>
                                        <p:cTn id="49" dur="500"/>
                                        <p:tgtEl>
                                          <p:spTgt spid="3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3"/>
                                        </p:tgtEl>
                                        <p:attrNameLst>
                                          <p:attrName>style.visibility</p:attrName>
                                        </p:attrNameLst>
                                      </p:cBhvr>
                                      <p:to>
                                        <p:strVal val="visible"/>
                                      </p:to>
                                    </p:set>
                                    <p:animEffect transition="in" filter="fade">
                                      <p:cBhvr>
                                        <p:cTn id="54" dur="500"/>
                                        <p:tgtEl>
                                          <p:spTgt spid="8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500"/>
                                        <p:tgtEl>
                                          <p:spTgt spid="85"/>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89"/>
                                        </p:tgtEl>
                                        <p:attrNameLst>
                                          <p:attrName>style.visibility</p:attrName>
                                        </p:attrNameLst>
                                      </p:cBhvr>
                                      <p:to>
                                        <p:strVal val="visible"/>
                                      </p:to>
                                    </p:set>
                                    <p:animEffect transition="in" filter="fade">
                                      <p:cBhvr>
                                        <p:cTn id="69" dur="500"/>
                                        <p:tgtEl>
                                          <p:spTgt spid="89"/>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91"/>
                                        </p:tgtEl>
                                        <p:attrNameLst>
                                          <p:attrName>style.visibility</p:attrName>
                                        </p:attrNameLst>
                                      </p:cBhvr>
                                      <p:to>
                                        <p:strVal val="visible"/>
                                      </p:to>
                                    </p:set>
                                    <p:animEffect transition="in" filter="fade">
                                      <p:cBhvr>
                                        <p:cTn id="74"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animBg="1"/>
      <p:bldP spid="13" grpId="0" build="p"/>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0A63A5D8-610A-38D2-7D46-73522999F098}"/>
              </a:ext>
            </a:extLst>
          </p:cNvPr>
          <p:cNvSpPr/>
          <p:nvPr/>
        </p:nvSpPr>
        <p:spPr>
          <a:xfrm>
            <a:off x="1062892" y="2269741"/>
            <a:ext cx="10081846" cy="4075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dirty="0"/>
          </a:p>
        </p:txBody>
      </p:sp>
      <p:pic>
        <p:nvPicPr>
          <p:cNvPr id="6153" name="Picture 6152">
            <a:extLst>
              <a:ext uri="{FF2B5EF4-FFF2-40B4-BE49-F238E27FC236}">
                <a16:creationId xmlns:a16="http://schemas.microsoft.com/office/drawing/2014/main" id="{365C03E5-3AFE-CB36-EF59-70758F2D845F}"/>
              </a:ext>
            </a:extLst>
          </p:cNvPr>
          <p:cNvPicPr>
            <a:picLocks noChangeAspect="1"/>
          </p:cNvPicPr>
          <p:nvPr/>
        </p:nvPicPr>
        <p:blipFill>
          <a:blip r:embed="rId3"/>
          <a:stretch>
            <a:fillRect/>
          </a:stretch>
        </p:blipFill>
        <p:spPr>
          <a:xfrm>
            <a:off x="2032000" y="2518005"/>
            <a:ext cx="363660" cy="1976818"/>
          </a:xfrm>
          <a:prstGeom prst="rect">
            <a:avLst/>
          </a:prstGeom>
        </p:spPr>
      </p:pic>
      <p:sp>
        <p:nvSpPr>
          <p:cNvPr id="6154" name="Rectangle 6153">
            <a:extLst>
              <a:ext uri="{FF2B5EF4-FFF2-40B4-BE49-F238E27FC236}">
                <a16:creationId xmlns:a16="http://schemas.microsoft.com/office/drawing/2014/main" id="{A05025B8-54D6-5D70-FABA-8AB14FFE6859}"/>
              </a:ext>
            </a:extLst>
          </p:cNvPr>
          <p:cNvSpPr/>
          <p:nvPr/>
        </p:nvSpPr>
        <p:spPr>
          <a:xfrm>
            <a:off x="1938215" y="4754182"/>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56" name="Straight Connector 6155">
            <a:extLst>
              <a:ext uri="{FF2B5EF4-FFF2-40B4-BE49-F238E27FC236}">
                <a16:creationId xmlns:a16="http://schemas.microsoft.com/office/drawing/2014/main" id="{D30B6525-2D5B-997B-E998-AE810BDDCF63}"/>
              </a:ext>
            </a:extLst>
          </p:cNvPr>
          <p:cNvCxnSpPr>
            <a:cxnSpLocks/>
            <a:stCxn id="6153" idx="2"/>
            <a:endCxn id="6154" idx="0"/>
          </p:cNvCxnSpPr>
          <p:nvPr/>
        </p:nvCxnSpPr>
        <p:spPr>
          <a:xfrm>
            <a:off x="2213830" y="4494823"/>
            <a:ext cx="0" cy="259359"/>
          </a:xfrm>
          <a:prstGeom prst="line">
            <a:avLst/>
          </a:prstGeom>
        </p:spPr>
        <p:style>
          <a:lnRef idx="1">
            <a:schemeClr val="accent1"/>
          </a:lnRef>
          <a:fillRef idx="0">
            <a:schemeClr val="accent1"/>
          </a:fillRef>
          <a:effectRef idx="0">
            <a:schemeClr val="accent1"/>
          </a:effectRef>
          <a:fontRef idx="minor">
            <a:schemeClr val="tx1"/>
          </a:fontRef>
        </p:style>
      </p:cxnSp>
      <p:sp>
        <p:nvSpPr>
          <p:cNvPr id="6160" name="Subtitle 2">
            <a:extLst>
              <a:ext uri="{FF2B5EF4-FFF2-40B4-BE49-F238E27FC236}">
                <a16:creationId xmlns:a16="http://schemas.microsoft.com/office/drawing/2014/main" id="{E743B103-B88C-1A13-00F0-C2225A46B4D6}"/>
              </a:ext>
            </a:extLst>
          </p:cNvPr>
          <p:cNvSpPr txBox="1">
            <a:spLocks/>
          </p:cNvSpPr>
          <p:nvPr/>
        </p:nvSpPr>
        <p:spPr>
          <a:xfrm>
            <a:off x="1062892" y="5410689"/>
            <a:ext cx="2207846"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 = </a:t>
            </a:r>
            <a:r>
              <a:rPr lang="el-GR" dirty="0"/>
              <a:t>1</a:t>
            </a:r>
            <a:r>
              <a:rPr lang="en-US" dirty="0"/>
              <a:t>N</a:t>
            </a:r>
            <a:endParaRPr lang="el-GR" dirty="0"/>
          </a:p>
          <a:p>
            <a:endParaRPr lang="el-GR" dirty="0">
              <a:solidFill>
                <a:schemeClr val="bg1"/>
              </a:solidFill>
            </a:endParaRPr>
          </a:p>
          <a:p>
            <a:endParaRPr lang="el-GR" dirty="0">
              <a:solidFill>
                <a:schemeClr val="bg1"/>
              </a:solidFill>
            </a:endParaRPr>
          </a:p>
        </p:txBody>
      </p:sp>
      <p:sp>
        <p:nvSpPr>
          <p:cNvPr id="6161" name="Subtitle 2">
            <a:extLst>
              <a:ext uri="{FF2B5EF4-FFF2-40B4-BE49-F238E27FC236}">
                <a16:creationId xmlns:a16="http://schemas.microsoft.com/office/drawing/2014/main" id="{7A8B8DD7-B9AC-B60B-B1EA-2455CD657F68}"/>
              </a:ext>
            </a:extLst>
          </p:cNvPr>
          <p:cNvSpPr txBox="1">
            <a:spLocks/>
          </p:cNvSpPr>
          <p:nvPr/>
        </p:nvSpPr>
        <p:spPr>
          <a:xfrm>
            <a:off x="984470" y="1690524"/>
            <a:ext cx="33390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Βάρος σώματος</a:t>
            </a:r>
            <a:r>
              <a:rPr lang="en-US" dirty="0">
                <a:solidFill>
                  <a:schemeClr val="bg1"/>
                </a:solidFill>
              </a:rPr>
              <a:t>:</a:t>
            </a:r>
            <a:r>
              <a:rPr lang="el-GR" dirty="0">
                <a:solidFill>
                  <a:schemeClr val="bg1"/>
                </a:solidFill>
              </a:rPr>
              <a:t> </a:t>
            </a:r>
            <a:r>
              <a:rPr lang="en-US" dirty="0">
                <a:solidFill>
                  <a:schemeClr val="bg1"/>
                </a:solidFill>
              </a:rPr>
              <a:t>W = </a:t>
            </a:r>
            <a:r>
              <a:rPr lang="el-GR" dirty="0">
                <a:solidFill>
                  <a:schemeClr val="bg1"/>
                </a:solidFill>
              </a:rPr>
              <a:t>1</a:t>
            </a:r>
            <a:r>
              <a:rPr lang="en-US" dirty="0">
                <a:solidFill>
                  <a:schemeClr val="bg1"/>
                </a:solidFill>
              </a:rPr>
              <a:t>N</a:t>
            </a:r>
            <a:endParaRPr lang="el-GR" dirty="0">
              <a:solidFill>
                <a:schemeClr val="bg1"/>
              </a:solidFill>
            </a:endParaRPr>
          </a:p>
        </p:txBody>
      </p:sp>
      <p:pic>
        <p:nvPicPr>
          <p:cNvPr id="6162" name="Picture 6161">
            <a:extLst>
              <a:ext uri="{FF2B5EF4-FFF2-40B4-BE49-F238E27FC236}">
                <a16:creationId xmlns:a16="http://schemas.microsoft.com/office/drawing/2014/main" id="{0CF5273E-0ADD-736C-2A1F-1E785DD4300B}"/>
              </a:ext>
            </a:extLst>
          </p:cNvPr>
          <p:cNvPicPr>
            <a:picLocks noChangeAspect="1"/>
          </p:cNvPicPr>
          <p:nvPr/>
        </p:nvPicPr>
        <p:blipFill>
          <a:blip r:embed="rId3"/>
          <a:stretch>
            <a:fillRect/>
          </a:stretch>
        </p:blipFill>
        <p:spPr>
          <a:xfrm>
            <a:off x="3927109" y="2518005"/>
            <a:ext cx="363660" cy="1976818"/>
          </a:xfrm>
          <a:prstGeom prst="rect">
            <a:avLst/>
          </a:prstGeom>
        </p:spPr>
      </p:pic>
      <p:sp>
        <p:nvSpPr>
          <p:cNvPr id="6163" name="Rectangle 6162">
            <a:extLst>
              <a:ext uri="{FF2B5EF4-FFF2-40B4-BE49-F238E27FC236}">
                <a16:creationId xmlns:a16="http://schemas.microsoft.com/office/drawing/2014/main" id="{BF75D18B-95FD-241D-5226-479695ECA7B9}"/>
              </a:ext>
            </a:extLst>
          </p:cNvPr>
          <p:cNvSpPr/>
          <p:nvPr/>
        </p:nvSpPr>
        <p:spPr>
          <a:xfrm>
            <a:off x="4011246" y="4772794"/>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64" name="Straight Connector 6163">
            <a:extLst>
              <a:ext uri="{FF2B5EF4-FFF2-40B4-BE49-F238E27FC236}">
                <a16:creationId xmlns:a16="http://schemas.microsoft.com/office/drawing/2014/main" id="{F07F3AE5-94C7-5A11-CC29-1A1187B20554}"/>
              </a:ext>
            </a:extLst>
          </p:cNvPr>
          <p:cNvCxnSpPr>
            <a:cxnSpLocks/>
            <a:stCxn id="6162" idx="2"/>
            <a:endCxn id="6163" idx="0"/>
          </p:cNvCxnSpPr>
          <p:nvPr/>
        </p:nvCxnSpPr>
        <p:spPr>
          <a:xfrm>
            <a:off x="4108939" y="4494823"/>
            <a:ext cx="195384" cy="277971"/>
          </a:xfrm>
          <a:prstGeom prst="line">
            <a:avLst/>
          </a:prstGeom>
        </p:spPr>
        <p:style>
          <a:lnRef idx="1">
            <a:schemeClr val="accent1"/>
          </a:lnRef>
          <a:fillRef idx="0">
            <a:schemeClr val="accent1"/>
          </a:fillRef>
          <a:effectRef idx="0">
            <a:schemeClr val="accent1"/>
          </a:effectRef>
          <a:fontRef idx="minor">
            <a:schemeClr val="tx1"/>
          </a:fontRef>
        </p:style>
      </p:cxnSp>
      <p:sp>
        <p:nvSpPr>
          <p:cNvPr id="6165" name="Subtitle 2">
            <a:extLst>
              <a:ext uri="{FF2B5EF4-FFF2-40B4-BE49-F238E27FC236}">
                <a16:creationId xmlns:a16="http://schemas.microsoft.com/office/drawing/2014/main" id="{DDF49E01-7638-1693-AFC0-C117A0877C24}"/>
              </a:ext>
            </a:extLst>
          </p:cNvPr>
          <p:cNvSpPr txBox="1">
            <a:spLocks/>
          </p:cNvSpPr>
          <p:nvPr/>
        </p:nvSpPr>
        <p:spPr>
          <a:xfrm>
            <a:off x="3135923" y="5429301"/>
            <a:ext cx="2207846"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a:t>
            </a:r>
            <a:r>
              <a:rPr lang="el-GR" baseline="-25000" dirty="0"/>
              <a:t>1</a:t>
            </a:r>
            <a:r>
              <a:rPr lang="en-US" dirty="0"/>
              <a:t> = </a:t>
            </a:r>
            <a:r>
              <a:rPr lang="el-GR" dirty="0"/>
              <a:t>0.5</a:t>
            </a:r>
            <a:r>
              <a:rPr lang="en-US" dirty="0"/>
              <a:t>N</a:t>
            </a:r>
            <a:endParaRPr lang="el-GR" dirty="0"/>
          </a:p>
          <a:p>
            <a:r>
              <a:rPr lang="en-US" dirty="0"/>
              <a:t>F</a:t>
            </a:r>
            <a:r>
              <a:rPr lang="en-US" baseline="-25000" dirty="0"/>
              <a:t>2</a:t>
            </a:r>
            <a:r>
              <a:rPr lang="en-US" dirty="0"/>
              <a:t> = ?</a:t>
            </a:r>
            <a:endParaRPr lang="el-GR" dirty="0"/>
          </a:p>
          <a:p>
            <a:endParaRPr lang="el-GR" dirty="0">
              <a:solidFill>
                <a:schemeClr val="bg1"/>
              </a:solidFill>
            </a:endParaRPr>
          </a:p>
          <a:p>
            <a:endParaRPr lang="el-GR" dirty="0">
              <a:solidFill>
                <a:schemeClr val="bg1"/>
              </a:solidFill>
            </a:endParaRPr>
          </a:p>
        </p:txBody>
      </p:sp>
      <p:pic>
        <p:nvPicPr>
          <p:cNvPr id="6166" name="Picture 6165">
            <a:extLst>
              <a:ext uri="{FF2B5EF4-FFF2-40B4-BE49-F238E27FC236}">
                <a16:creationId xmlns:a16="http://schemas.microsoft.com/office/drawing/2014/main" id="{AD86BC43-6631-38D6-00AD-7676F0D10EA1}"/>
              </a:ext>
            </a:extLst>
          </p:cNvPr>
          <p:cNvPicPr>
            <a:picLocks noChangeAspect="1"/>
          </p:cNvPicPr>
          <p:nvPr/>
        </p:nvPicPr>
        <p:blipFill>
          <a:blip r:embed="rId3"/>
          <a:stretch>
            <a:fillRect/>
          </a:stretch>
        </p:blipFill>
        <p:spPr>
          <a:xfrm>
            <a:off x="4273062" y="2513172"/>
            <a:ext cx="363660" cy="1976818"/>
          </a:xfrm>
          <a:prstGeom prst="rect">
            <a:avLst/>
          </a:prstGeom>
        </p:spPr>
      </p:pic>
      <p:cxnSp>
        <p:nvCxnSpPr>
          <p:cNvPr id="6168" name="Straight Connector 6167">
            <a:extLst>
              <a:ext uri="{FF2B5EF4-FFF2-40B4-BE49-F238E27FC236}">
                <a16:creationId xmlns:a16="http://schemas.microsoft.com/office/drawing/2014/main" id="{6B89B187-7C9D-0AEA-C49D-15B71E71EDB2}"/>
              </a:ext>
            </a:extLst>
          </p:cNvPr>
          <p:cNvCxnSpPr>
            <a:cxnSpLocks/>
            <a:stCxn id="6166" idx="2"/>
            <a:endCxn id="6163" idx="0"/>
          </p:cNvCxnSpPr>
          <p:nvPr/>
        </p:nvCxnSpPr>
        <p:spPr>
          <a:xfrm flipH="1">
            <a:off x="4304323" y="4489990"/>
            <a:ext cx="150569" cy="282804"/>
          </a:xfrm>
          <a:prstGeom prst="line">
            <a:avLst/>
          </a:prstGeom>
        </p:spPr>
        <p:style>
          <a:lnRef idx="1">
            <a:schemeClr val="accent1"/>
          </a:lnRef>
          <a:fillRef idx="0">
            <a:schemeClr val="accent1"/>
          </a:fillRef>
          <a:effectRef idx="0">
            <a:schemeClr val="accent1"/>
          </a:effectRef>
          <a:fontRef idx="minor">
            <a:schemeClr val="tx1"/>
          </a:fontRef>
        </p:style>
      </p:cxnSp>
      <p:pic>
        <p:nvPicPr>
          <p:cNvPr id="6175" name="Picture 6174">
            <a:extLst>
              <a:ext uri="{FF2B5EF4-FFF2-40B4-BE49-F238E27FC236}">
                <a16:creationId xmlns:a16="http://schemas.microsoft.com/office/drawing/2014/main" id="{C97D7BA2-1F9A-D35D-E4FC-E10229CC413E}"/>
              </a:ext>
            </a:extLst>
          </p:cNvPr>
          <p:cNvPicPr>
            <a:picLocks noChangeAspect="1"/>
          </p:cNvPicPr>
          <p:nvPr/>
        </p:nvPicPr>
        <p:blipFill>
          <a:blip r:embed="rId3"/>
          <a:stretch>
            <a:fillRect/>
          </a:stretch>
        </p:blipFill>
        <p:spPr>
          <a:xfrm>
            <a:off x="6097954" y="2518005"/>
            <a:ext cx="363660" cy="1976818"/>
          </a:xfrm>
          <a:prstGeom prst="rect">
            <a:avLst/>
          </a:prstGeom>
        </p:spPr>
      </p:pic>
      <p:sp>
        <p:nvSpPr>
          <p:cNvPr id="6176" name="Rectangle 6175">
            <a:extLst>
              <a:ext uri="{FF2B5EF4-FFF2-40B4-BE49-F238E27FC236}">
                <a16:creationId xmlns:a16="http://schemas.microsoft.com/office/drawing/2014/main" id="{C9094840-7B18-1C6F-5949-9093ED841212}"/>
              </a:ext>
            </a:extLst>
          </p:cNvPr>
          <p:cNvSpPr/>
          <p:nvPr/>
        </p:nvSpPr>
        <p:spPr>
          <a:xfrm>
            <a:off x="6182091" y="4772794"/>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77" name="Straight Connector 6176">
            <a:extLst>
              <a:ext uri="{FF2B5EF4-FFF2-40B4-BE49-F238E27FC236}">
                <a16:creationId xmlns:a16="http://schemas.microsoft.com/office/drawing/2014/main" id="{85E35910-2173-3B99-8561-44C87B234375}"/>
              </a:ext>
            </a:extLst>
          </p:cNvPr>
          <p:cNvCxnSpPr>
            <a:cxnSpLocks/>
            <a:stCxn id="6175" idx="2"/>
            <a:endCxn id="6176" idx="0"/>
          </p:cNvCxnSpPr>
          <p:nvPr/>
        </p:nvCxnSpPr>
        <p:spPr>
          <a:xfrm>
            <a:off x="6279784" y="4494823"/>
            <a:ext cx="195384" cy="277971"/>
          </a:xfrm>
          <a:prstGeom prst="line">
            <a:avLst/>
          </a:prstGeom>
        </p:spPr>
        <p:style>
          <a:lnRef idx="1">
            <a:schemeClr val="accent1"/>
          </a:lnRef>
          <a:fillRef idx="0">
            <a:schemeClr val="accent1"/>
          </a:fillRef>
          <a:effectRef idx="0">
            <a:schemeClr val="accent1"/>
          </a:effectRef>
          <a:fontRef idx="minor">
            <a:schemeClr val="tx1"/>
          </a:fontRef>
        </p:style>
      </p:cxnSp>
      <p:pic>
        <p:nvPicPr>
          <p:cNvPr id="6178" name="Picture 6177">
            <a:extLst>
              <a:ext uri="{FF2B5EF4-FFF2-40B4-BE49-F238E27FC236}">
                <a16:creationId xmlns:a16="http://schemas.microsoft.com/office/drawing/2014/main" id="{543D4DA6-C8D0-4F96-3A59-AF8441F9E2F3}"/>
              </a:ext>
            </a:extLst>
          </p:cNvPr>
          <p:cNvPicPr>
            <a:picLocks noChangeAspect="1"/>
          </p:cNvPicPr>
          <p:nvPr/>
        </p:nvPicPr>
        <p:blipFill>
          <a:blip r:embed="rId3"/>
          <a:stretch>
            <a:fillRect/>
          </a:stretch>
        </p:blipFill>
        <p:spPr>
          <a:xfrm>
            <a:off x="6451722" y="2520987"/>
            <a:ext cx="363660" cy="1976818"/>
          </a:xfrm>
          <a:prstGeom prst="rect">
            <a:avLst/>
          </a:prstGeom>
        </p:spPr>
      </p:pic>
      <p:cxnSp>
        <p:nvCxnSpPr>
          <p:cNvPr id="6179" name="Straight Connector 6178">
            <a:extLst>
              <a:ext uri="{FF2B5EF4-FFF2-40B4-BE49-F238E27FC236}">
                <a16:creationId xmlns:a16="http://schemas.microsoft.com/office/drawing/2014/main" id="{5D3D8B94-05D7-B7A7-5947-130D0D9B5670}"/>
              </a:ext>
            </a:extLst>
          </p:cNvPr>
          <p:cNvCxnSpPr>
            <a:cxnSpLocks/>
            <a:stCxn id="6178" idx="2"/>
            <a:endCxn id="6176" idx="0"/>
          </p:cNvCxnSpPr>
          <p:nvPr/>
        </p:nvCxnSpPr>
        <p:spPr>
          <a:xfrm flipH="1">
            <a:off x="6475168" y="4497805"/>
            <a:ext cx="158384" cy="274989"/>
          </a:xfrm>
          <a:prstGeom prst="line">
            <a:avLst/>
          </a:prstGeom>
        </p:spPr>
        <p:style>
          <a:lnRef idx="1">
            <a:schemeClr val="accent1"/>
          </a:lnRef>
          <a:fillRef idx="0">
            <a:schemeClr val="accent1"/>
          </a:fillRef>
          <a:effectRef idx="0">
            <a:schemeClr val="accent1"/>
          </a:effectRef>
          <a:fontRef idx="minor">
            <a:schemeClr val="tx1"/>
          </a:fontRef>
        </p:style>
      </p:cxnSp>
      <p:sp>
        <p:nvSpPr>
          <p:cNvPr id="6180" name="Subtitle 2">
            <a:extLst>
              <a:ext uri="{FF2B5EF4-FFF2-40B4-BE49-F238E27FC236}">
                <a16:creationId xmlns:a16="http://schemas.microsoft.com/office/drawing/2014/main" id="{AADE8146-15C8-BB5F-4140-A4F235ABA079}"/>
              </a:ext>
            </a:extLst>
          </p:cNvPr>
          <p:cNvSpPr txBox="1">
            <a:spLocks/>
          </p:cNvSpPr>
          <p:nvPr/>
        </p:nvSpPr>
        <p:spPr>
          <a:xfrm>
            <a:off x="5336078" y="5453899"/>
            <a:ext cx="2207846"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a:t>
            </a:r>
            <a:r>
              <a:rPr lang="el-GR" baseline="-25000" dirty="0"/>
              <a:t>1</a:t>
            </a:r>
            <a:r>
              <a:rPr lang="en-US" dirty="0"/>
              <a:t> = 0.</a:t>
            </a:r>
            <a:r>
              <a:rPr lang="el-GR" dirty="0"/>
              <a:t>2</a:t>
            </a:r>
            <a:r>
              <a:rPr lang="en-US" dirty="0"/>
              <a:t>N</a:t>
            </a:r>
            <a:endParaRPr lang="el-GR" dirty="0"/>
          </a:p>
          <a:p>
            <a:r>
              <a:rPr lang="en-US" dirty="0"/>
              <a:t>F</a:t>
            </a:r>
            <a:r>
              <a:rPr lang="en-US" baseline="-25000" dirty="0"/>
              <a:t>2</a:t>
            </a:r>
            <a:r>
              <a:rPr lang="en-US" dirty="0"/>
              <a:t> = ?</a:t>
            </a:r>
            <a:endParaRPr lang="el-GR" dirty="0"/>
          </a:p>
          <a:p>
            <a:endParaRPr lang="el-GR" dirty="0">
              <a:solidFill>
                <a:schemeClr val="bg1"/>
              </a:solidFill>
            </a:endParaRPr>
          </a:p>
          <a:p>
            <a:endParaRPr lang="el-GR" dirty="0">
              <a:solidFill>
                <a:schemeClr val="bg1"/>
              </a:solidFill>
            </a:endParaRPr>
          </a:p>
        </p:txBody>
      </p:sp>
      <p:pic>
        <p:nvPicPr>
          <p:cNvPr id="6181" name="Picture 6180">
            <a:extLst>
              <a:ext uri="{FF2B5EF4-FFF2-40B4-BE49-F238E27FC236}">
                <a16:creationId xmlns:a16="http://schemas.microsoft.com/office/drawing/2014/main" id="{F026484E-BB25-862E-8460-4D635859532F}"/>
              </a:ext>
            </a:extLst>
          </p:cNvPr>
          <p:cNvPicPr>
            <a:picLocks noChangeAspect="1"/>
          </p:cNvPicPr>
          <p:nvPr/>
        </p:nvPicPr>
        <p:blipFill>
          <a:blip r:embed="rId3"/>
          <a:stretch>
            <a:fillRect/>
          </a:stretch>
        </p:blipFill>
        <p:spPr>
          <a:xfrm rot="19240746">
            <a:off x="7982066" y="2511930"/>
            <a:ext cx="363660" cy="1976818"/>
          </a:xfrm>
          <a:prstGeom prst="rect">
            <a:avLst/>
          </a:prstGeom>
        </p:spPr>
      </p:pic>
      <p:sp>
        <p:nvSpPr>
          <p:cNvPr id="6182" name="Rectangle 6181">
            <a:extLst>
              <a:ext uri="{FF2B5EF4-FFF2-40B4-BE49-F238E27FC236}">
                <a16:creationId xmlns:a16="http://schemas.microsoft.com/office/drawing/2014/main" id="{700986C8-3B83-132D-892C-6DB41FFBA020}"/>
              </a:ext>
            </a:extLst>
          </p:cNvPr>
          <p:cNvSpPr/>
          <p:nvPr/>
        </p:nvSpPr>
        <p:spPr>
          <a:xfrm>
            <a:off x="8815503" y="4754182"/>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83" name="Straight Connector 6182">
            <a:extLst>
              <a:ext uri="{FF2B5EF4-FFF2-40B4-BE49-F238E27FC236}">
                <a16:creationId xmlns:a16="http://schemas.microsoft.com/office/drawing/2014/main" id="{9BCCEA17-2506-86CF-6E58-32002A961977}"/>
              </a:ext>
            </a:extLst>
          </p:cNvPr>
          <p:cNvCxnSpPr>
            <a:cxnSpLocks/>
            <a:stCxn id="6181" idx="2"/>
            <a:endCxn id="6182" idx="0"/>
          </p:cNvCxnSpPr>
          <p:nvPr/>
        </p:nvCxnSpPr>
        <p:spPr>
          <a:xfrm>
            <a:off x="8790214" y="4264981"/>
            <a:ext cx="318366" cy="489201"/>
          </a:xfrm>
          <a:prstGeom prst="line">
            <a:avLst/>
          </a:prstGeom>
        </p:spPr>
        <p:style>
          <a:lnRef idx="1">
            <a:schemeClr val="accent1"/>
          </a:lnRef>
          <a:fillRef idx="0">
            <a:schemeClr val="accent1"/>
          </a:fillRef>
          <a:effectRef idx="0">
            <a:schemeClr val="accent1"/>
          </a:effectRef>
          <a:fontRef idx="minor">
            <a:schemeClr val="tx1"/>
          </a:fontRef>
        </p:style>
      </p:cxnSp>
      <p:pic>
        <p:nvPicPr>
          <p:cNvPr id="6184" name="Picture 6183">
            <a:extLst>
              <a:ext uri="{FF2B5EF4-FFF2-40B4-BE49-F238E27FC236}">
                <a16:creationId xmlns:a16="http://schemas.microsoft.com/office/drawing/2014/main" id="{1624B090-23A6-E403-ECE4-595D72359C69}"/>
              </a:ext>
            </a:extLst>
          </p:cNvPr>
          <p:cNvPicPr>
            <a:picLocks noChangeAspect="1"/>
          </p:cNvPicPr>
          <p:nvPr/>
        </p:nvPicPr>
        <p:blipFill>
          <a:blip r:embed="rId3"/>
          <a:stretch>
            <a:fillRect/>
          </a:stretch>
        </p:blipFill>
        <p:spPr>
          <a:xfrm rot="2150055">
            <a:off x="9718577" y="2518005"/>
            <a:ext cx="363660" cy="1976818"/>
          </a:xfrm>
          <a:prstGeom prst="rect">
            <a:avLst/>
          </a:prstGeom>
        </p:spPr>
      </p:pic>
      <p:cxnSp>
        <p:nvCxnSpPr>
          <p:cNvPr id="6185" name="Straight Connector 6184">
            <a:extLst>
              <a:ext uri="{FF2B5EF4-FFF2-40B4-BE49-F238E27FC236}">
                <a16:creationId xmlns:a16="http://schemas.microsoft.com/office/drawing/2014/main" id="{376B3C83-C50F-F27C-CD58-88F716F16B74}"/>
              </a:ext>
            </a:extLst>
          </p:cNvPr>
          <p:cNvCxnSpPr>
            <a:cxnSpLocks/>
            <a:stCxn id="6184" idx="2"/>
            <a:endCxn id="6182" idx="0"/>
          </p:cNvCxnSpPr>
          <p:nvPr/>
        </p:nvCxnSpPr>
        <p:spPr>
          <a:xfrm flipH="1">
            <a:off x="9108580" y="4307731"/>
            <a:ext cx="213170" cy="446451"/>
          </a:xfrm>
          <a:prstGeom prst="line">
            <a:avLst/>
          </a:prstGeom>
        </p:spPr>
        <p:style>
          <a:lnRef idx="1">
            <a:schemeClr val="accent1"/>
          </a:lnRef>
          <a:fillRef idx="0">
            <a:schemeClr val="accent1"/>
          </a:fillRef>
          <a:effectRef idx="0">
            <a:schemeClr val="accent1"/>
          </a:effectRef>
          <a:fontRef idx="minor">
            <a:schemeClr val="tx1"/>
          </a:fontRef>
        </p:style>
      </p:cxnSp>
      <p:sp>
        <p:nvSpPr>
          <p:cNvPr id="5" name="3 - TextBox">
            <a:extLst>
              <a:ext uri="{FF2B5EF4-FFF2-40B4-BE49-F238E27FC236}">
                <a16:creationId xmlns:a16="http://schemas.microsoft.com/office/drawing/2014/main" id="{9A0E71AB-5F71-3E45-1F9D-C6859CE1BC7D}"/>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 - </a:t>
            </a:r>
            <a:r>
              <a:rPr lang="el-GR" sz="3600" b="1" dirty="0">
                <a:solidFill>
                  <a:schemeClr val="bg1"/>
                </a:solidFill>
                <a:latin typeface="Calibri" pitchFamily="34" charset="0"/>
              </a:rPr>
              <a:t>Ισορροπία</a:t>
            </a:r>
          </a:p>
          <a:p>
            <a:endParaRPr lang="el-GR" dirty="0">
              <a:latin typeface="Calibri" pitchFamily="34" charset="0"/>
            </a:endParaRPr>
          </a:p>
        </p:txBody>
      </p:sp>
      <p:sp>
        <p:nvSpPr>
          <p:cNvPr id="2" name="Subtitle 2">
            <a:extLst>
              <a:ext uri="{FF2B5EF4-FFF2-40B4-BE49-F238E27FC236}">
                <a16:creationId xmlns:a16="http://schemas.microsoft.com/office/drawing/2014/main" id="{14F836EE-D225-C547-3730-4E2392D30AC6}"/>
              </a:ext>
            </a:extLst>
          </p:cNvPr>
          <p:cNvSpPr txBox="1">
            <a:spLocks/>
          </p:cNvSpPr>
          <p:nvPr/>
        </p:nvSpPr>
        <p:spPr>
          <a:xfrm>
            <a:off x="7629378" y="5453899"/>
            <a:ext cx="351536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a:t>
            </a:r>
            <a:r>
              <a:rPr lang="el-GR" baseline="-25000" dirty="0"/>
              <a:t>1</a:t>
            </a:r>
            <a:r>
              <a:rPr lang="en-US" dirty="0"/>
              <a:t> </a:t>
            </a:r>
            <a:r>
              <a:rPr lang="el-GR" dirty="0"/>
              <a:t>+ </a:t>
            </a:r>
            <a:r>
              <a:rPr lang="en-US" dirty="0"/>
              <a:t>F</a:t>
            </a:r>
            <a:r>
              <a:rPr lang="en-US" baseline="-25000" dirty="0"/>
              <a:t>2</a:t>
            </a:r>
            <a:r>
              <a:rPr lang="en-US" dirty="0"/>
              <a:t> </a:t>
            </a:r>
            <a:r>
              <a:rPr lang="el-GR" dirty="0"/>
              <a:t>μπορεί να είναι πολύ μεγαλύτερο από 1Ν</a:t>
            </a:r>
          </a:p>
          <a:p>
            <a:endParaRPr lang="el-GR" dirty="0">
              <a:solidFill>
                <a:schemeClr val="bg1"/>
              </a:solidFill>
            </a:endParaRPr>
          </a:p>
          <a:p>
            <a:endParaRPr lang="el-GR" dirty="0">
              <a:solidFill>
                <a:schemeClr val="bg1"/>
              </a:solidFill>
            </a:endParaRPr>
          </a:p>
        </p:txBody>
      </p:sp>
      <p:sp>
        <p:nvSpPr>
          <p:cNvPr id="3" name="Subtitle 2">
            <a:extLst>
              <a:ext uri="{FF2B5EF4-FFF2-40B4-BE49-F238E27FC236}">
                <a16:creationId xmlns:a16="http://schemas.microsoft.com/office/drawing/2014/main" id="{760497B6-FFF2-2D7D-9B9B-D25FB7DE310F}"/>
              </a:ext>
            </a:extLst>
          </p:cNvPr>
          <p:cNvSpPr txBox="1">
            <a:spLocks/>
          </p:cNvSpPr>
          <p:nvPr/>
        </p:nvSpPr>
        <p:spPr>
          <a:xfrm>
            <a:off x="6812688" y="1698232"/>
            <a:ext cx="4703957"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Ενδείξεις δυναμομέτρων</a:t>
            </a:r>
            <a:r>
              <a:rPr lang="en-US" dirty="0">
                <a:solidFill>
                  <a:schemeClr val="bg1"/>
                </a:solidFill>
              </a:rPr>
              <a:t>: F</a:t>
            </a:r>
            <a:r>
              <a:rPr lang="en-US" baseline="-25000" dirty="0">
                <a:solidFill>
                  <a:schemeClr val="bg1"/>
                </a:solidFill>
              </a:rPr>
              <a:t>1</a:t>
            </a:r>
            <a:r>
              <a:rPr lang="en-US" dirty="0">
                <a:solidFill>
                  <a:schemeClr val="bg1"/>
                </a:solidFill>
              </a:rPr>
              <a:t>, F</a:t>
            </a:r>
            <a:r>
              <a:rPr lang="en-US" baseline="-25000" dirty="0">
                <a:solidFill>
                  <a:schemeClr val="bg1"/>
                </a:solidFill>
              </a:rPr>
              <a:t>2</a:t>
            </a:r>
            <a:r>
              <a:rPr lang="en-US" dirty="0">
                <a:solidFill>
                  <a:schemeClr val="bg1"/>
                </a:solidFill>
              </a:rPr>
              <a:t> </a:t>
            </a:r>
            <a:endParaRPr lang="el-GR" dirty="0">
              <a:solidFill>
                <a:schemeClr val="bg1"/>
              </a:solidFill>
            </a:endParaRPr>
          </a:p>
        </p:txBody>
      </p:sp>
    </p:spTree>
    <p:extLst>
      <p:ext uri="{BB962C8B-B14F-4D97-AF65-F5344CB8AC3E}">
        <p14:creationId xmlns:p14="http://schemas.microsoft.com/office/powerpoint/2010/main" val="1837380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151"/>
                                        </p:tgtEl>
                                        <p:attrNameLst>
                                          <p:attrName>style.visibility</p:attrName>
                                        </p:attrNameLst>
                                      </p:cBhvr>
                                      <p:to>
                                        <p:strVal val="visible"/>
                                      </p:to>
                                    </p:set>
                                    <p:animEffect transition="in" filter="fade">
                                      <p:cBhvr>
                                        <p:cTn id="7" dur="500"/>
                                        <p:tgtEl>
                                          <p:spTgt spid="615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61"/>
                                        </p:tgtEl>
                                        <p:attrNameLst>
                                          <p:attrName>style.visibility</p:attrName>
                                        </p:attrNameLst>
                                      </p:cBhvr>
                                      <p:to>
                                        <p:strVal val="visible"/>
                                      </p:to>
                                    </p:set>
                                    <p:animEffect transition="in" filter="fade">
                                      <p:cBhvr>
                                        <p:cTn id="12" dur="500"/>
                                        <p:tgtEl>
                                          <p:spTgt spid="616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154"/>
                                        </p:tgtEl>
                                        <p:attrNameLst>
                                          <p:attrName>style.visibility</p:attrName>
                                        </p:attrNameLst>
                                      </p:cBhvr>
                                      <p:to>
                                        <p:strVal val="visible"/>
                                      </p:to>
                                    </p:set>
                                    <p:animEffect transition="in" filter="fade">
                                      <p:cBhvr>
                                        <p:cTn id="22" dur="500"/>
                                        <p:tgtEl>
                                          <p:spTgt spid="615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156"/>
                                        </p:tgtEl>
                                        <p:attrNameLst>
                                          <p:attrName>style.visibility</p:attrName>
                                        </p:attrNameLst>
                                      </p:cBhvr>
                                      <p:to>
                                        <p:strVal val="visible"/>
                                      </p:to>
                                    </p:set>
                                    <p:animEffect transition="in" filter="fade">
                                      <p:cBhvr>
                                        <p:cTn id="27" dur="500"/>
                                        <p:tgtEl>
                                          <p:spTgt spid="6156"/>
                                        </p:tgtEl>
                                      </p:cBhvr>
                                    </p:animEffect>
                                  </p:childTnLst>
                                </p:cTn>
                              </p:par>
                              <p:par>
                                <p:cTn id="28" presetID="10" presetClass="entr" presetSubtype="0" fill="hold" nodeType="withEffect">
                                  <p:stCondLst>
                                    <p:cond delay="0"/>
                                  </p:stCondLst>
                                  <p:childTnLst>
                                    <p:set>
                                      <p:cBhvr>
                                        <p:cTn id="29" dur="1" fill="hold">
                                          <p:stCondLst>
                                            <p:cond delay="0"/>
                                          </p:stCondLst>
                                        </p:cTn>
                                        <p:tgtEl>
                                          <p:spTgt spid="6153"/>
                                        </p:tgtEl>
                                        <p:attrNameLst>
                                          <p:attrName>style.visibility</p:attrName>
                                        </p:attrNameLst>
                                      </p:cBhvr>
                                      <p:to>
                                        <p:strVal val="visible"/>
                                      </p:to>
                                    </p:set>
                                    <p:animEffect transition="in" filter="fade">
                                      <p:cBhvr>
                                        <p:cTn id="30" dur="500"/>
                                        <p:tgtEl>
                                          <p:spTgt spid="615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160"/>
                                        </p:tgtEl>
                                        <p:attrNameLst>
                                          <p:attrName>style.visibility</p:attrName>
                                        </p:attrNameLst>
                                      </p:cBhvr>
                                      <p:to>
                                        <p:strVal val="visible"/>
                                      </p:to>
                                    </p:set>
                                    <p:animEffect transition="in" filter="fade">
                                      <p:cBhvr>
                                        <p:cTn id="35" dur="500"/>
                                        <p:tgtEl>
                                          <p:spTgt spid="616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6163"/>
                                        </p:tgtEl>
                                        <p:attrNameLst>
                                          <p:attrName>style.visibility</p:attrName>
                                        </p:attrNameLst>
                                      </p:cBhvr>
                                      <p:to>
                                        <p:strVal val="visible"/>
                                      </p:to>
                                    </p:set>
                                    <p:animEffect transition="in" filter="fade">
                                      <p:cBhvr>
                                        <p:cTn id="40" dur="500"/>
                                        <p:tgtEl>
                                          <p:spTgt spid="6163"/>
                                        </p:tgtEl>
                                      </p:cBhvr>
                                    </p:animEffect>
                                  </p:childTnLst>
                                </p:cTn>
                              </p:par>
                              <p:par>
                                <p:cTn id="41" presetID="10" presetClass="entr" presetSubtype="0" fill="hold" nodeType="withEffect">
                                  <p:stCondLst>
                                    <p:cond delay="0"/>
                                  </p:stCondLst>
                                  <p:childTnLst>
                                    <p:set>
                                      <p:cBhvr>
                                        <p:cTn id="42" dur="1" fill="hold">
                                          <p:stCondLst>
                                            <p:cond delay="0"/>
                                          </p:stCondLst>
                                        </p:cTn>
                                        <p:tgtEl>
                                          <p:spTgt spid="6168"/>
                                        </p:tgtEl>
                                        <p:attrNameLst>
                                          <p:attrName>style.visibility</p:attrName>
                                        </p:attrNameLst>
                                      </p:cBhvr>
                                      <p:to>
                                        <p:strVal val="visible"/>
                                      </p:to>
                                    </p:set>
                                    <p:animEffect transition="in" filter="fade">
                                      <p:cBhvr>
                                        <p:cTn id="43" dur="500"/>
                                        <p:tgtEl>
                                          <p:spTgt spid="6168"/>
                                        </p:tgtEl>
                                      </p:cBhvr>
                                    </p:animEffect>
                                  </p:childTnLst>
                                </p:cTn>
                              </p:par>
                              <p:par>
                                <p:cTn id="44" presetID="10" presetClass="entr" presetSubtype="0" fill="hold" nodeType="withEffect">
                                  <p:stCondLst>
                                    <p:cond delay="0"/>
                                  </p:stCondLst>
                                  <p:childTnLst>
                                    <p:set>
                                      <p:cBhvr>
                                        <p:cTn id="45" dur="1" fill="hold">
                                          <p:stCondLst>
                                            <p:cond delay="0"/>
                                          </p:stCondLst>
                                        </p:cTn>
                                        <p:tgtEl>
                                          <p:spTgt spid="6164"/>
                                        </p:tgtEl>
                                        <p:attrNameLst>
                                          <p:attrName>style.visibility</p:attrName>
                                        </p:attrNameLst>
                                      </p:cBhvr>
                                      <p:to>
                                        <p:strVal val="visible"/>
                                      </p:to>
                                    </p:set>
                                    <p:animEffect transition="in" filter="fade">
                                      <p:cBhvr>
                                        <p:cTn id="46" dur="500"/>
                                        <p:tgtEl>
                                          <p:spTgt spid="6164"/>
                                        </p:tgtEl>
                                      </p:cBhvr>
                                    </p:animEffect>
                                  </p:childTnLst>
                                </p:cTn>
                              </p:par>
                              <p:par>
                                <p:cTn id="47" presetID="10" presetClass="entr" presetSubtype="0" fill="hold" nodeType="withEffect">
                                  <p:stCondLst>
                                    <p:cond delay="0"/>
                                  </p:stCondLst>
                                  <p:childTnLst>
                                    <p:set>
                                      <p:cBhvr>
                                        <p:cTn id="48" dur="1" fill="hold">
                                          <p:stCondLst>
                                            <p:cond delay="0"/>
                                          </p:stCondLst>
                                        </p:cTn>
                                        <p:tgtEl>
                                          <p:spTgt spid="6162"/>
                                        </p:tgtEl>
                                        <p:attrNameLst>
                                          <p:attrName>style.visibility</p:attrName>
                                        </p:attrNameLst>
                                      </p:cBhvr>
                                      <p:to>
                                        <p:strVal val="visible"/>
                                      </p:to>
                                    </p:set>
                                    <p:animEffect transition="in" filter="fade">
                                      <p:cBhvr>
                                        <p:cTn id="49" dur="500"/>
                                        <p:tgtEl>
                                          <p:spTgt spid="6162"/>
                                        </p:tgtEl>
                                      </p:cBhvr>
                                    </p:animEffect>
                                  </p:childTnLst>
                                </p:cTn>
                              </p:par>
                              <p:par>
                                <p:cTn id="50" presetID="10" presetClass="entr" presetSubtype="0" fill="hold" nodeType="withEffect">
                                  <p:stCondLst>
                                    <p:cond delay="0"/>
                                  </p:stCondLst>
                                  <p:childTnLst>
                                    <p:set>
                                      <p:cBhvr>
                                        <p:cTn id="51" dur="1" fill="hold">
                                          <p:stCondLst>
                                            <p:cond delay="0"/>
                                          </p:stCondLst>
                                        </p:cTn>
                                        <p:tgtEl>
                                          <p:spTgt spid="6166"/>
                                        </p:tgtEl>
                                        <p:attrNameLst>
                                          <p:attrName>style.visibility</p:attrName>
                                        </p:attrNameLst>
                                      </p:cBhvr>
                                      <p:to>
                                        <p:strVal val="visible"/>
                                      </p:to>
                                    </p:set>
                                    <p:animEffect transition="in" filter="fade">
                                      <p:cBhvr>
                                        <p:cTn id="52" dur="500"/>
                                        <p:tgtEl>
                                          <p:spTgt spid="616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165"/>
                                        </p:tgtEl>
                                        <p:attrNameLst>
                                          <p:attrName>style.visibility</p:attrName>
                                        </p:attrNameLst>
                                      </p:cBhvr>
                                      <p:to>
                                        <p:strVal val="visible"/>
                                      </p:to>
                                    </p:set>
                                    <p:animEffect transition="in" filter="fade">
                                      <p:cBhvr>
                                        <p:cTn id="57" dur="500"/>
                                        <p:tgtEl>
                                          <p:spTgt spid="616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176"/>
                                        </p:tgtEl>
                                        <p:attrNameLst>
                                          <p:attrName>style.visibility</p:attrName>
                                        </p:attrNameLst>
                                      </p:cBhvr>
                                      <p:to>
                                        <p:strVal val="visible"/>
                                      </p:to>
                                    </p:set>
                                    <p:animEffect transition="in" filter="fade">
                                      <p:cBhvr>
                                        <p:cTn id="62" dur="500"/>
                                        <p:tgtEl>
                                          <p:spTgt spid="6176"/>
                                        </p:tgtEl>
                                      </p:cBhvr>
                                    </p:animEffect>
                                  </p:childTnLst>
                                </p:cTn>
                              </p:par>
                              <p:par>
                                <p:cTn id="63" presetID="10" presetClass="entr" presetSubtype="0" fill="hold" nodeType="withEffect">
                                  <p:stCondLst>
                                    <p:cond delay="0"/>
                                  </p:stCondLst>
                                  <p:childTnLst>
                                    <p:set>
                                      <p:cBhvr>
                                        <p:cTn id="64" dur="1" fill="hold">
                                          <p:stCondLst>
                                            <p:cond delay="0"/>
                                          </p:stCondLst>
                                        </p:cTn>
                                        <p:tgtEl>
                                          <p:spTgt spid="6177"/>
                                        </p:tgtEl>
                                        <p:attrNameLst>
                                          <p:attrName>style.visibility</p:attrName>
                                        </p:attrNameLst>
                                      </p:cBhvr>
                                      <p:to>
                                        <p:strVal val="visible"/>
                                      </p:to>
                                    </p:set>
                                    <p:animEffect transition="in" filter="fade">
                                      <p:cBhvr>
                                        <p:cTn id="65" dur="500"/>
                                        <p:tgtEl>
                                          <p:spTgt spid="6177"/>
                                        </p:tgtEl>
                                      </p:cBhvr>
                                    </p:animEffect>
                                  </p:childTnLst>
                                </p:cTn>
                              </p:par>
                              <p:par>
                                <p:cTn id="66" presetID="10" presetClass="entr" presetSubtype="0" fill="hold" nodeType="withEffect">
                                  <p:stCondLst>
                                    <p:cond delay="0"/>
                                  </p:stCondLst>
                                  <p:childTnLst>
                                    <p:set>
                                      <p:cBhvr>
                                        <p:cTn id="67" dur="1" fill="hold">
                                          <p:stCondLst>
                                            <p:cond delay="0"/>
                                          </p:stCondLst>
                                        </p:cTn>
                                        <p:tgtEl>
                                          <p:spTgt spid="6179"/>
                                        </p:tgtEl>
                                        <p:attrNameLst>
                                          <p:attrName>style.visibility</p:attrName>
                                        </p:attrNameLst>
                                      </p:cBhvr>
                                      <p:to>
                                        <p:strVal val="visible"/>
                                      </p:to>
                                    </p:set>
                                    <p:animEffect transition="in" filter="fade">
                                      <p:cBhvr>
                                        <p:cTn id="68" dur="500"/>
                                        <p:tgtEl>
                                          <p:spTgt spid="6179"/>
                                        </p:tgtEl>
                                      </p:cBhvr>
                                    </p:animEffect>
                                  </p:childTnLst>
                                </p:cTn>
                              </p:par>
                              <p:par>
                                <p:cTn id="69" presetID="10" presetClass="entr" presetSubtype="0" fill="hold" nodeType="withEffect">
                                  <p:stCondLst>
                                    <p:cond delay="0"/>
                                  </p:stCondLst>
                                  <p:childTnLst>
                                    <p:set>
                                      <p:cBhvr>
                                        <p:cTn id="70" dur="1" fill="hold">
                                          <p:stCondLst>
                                            <p:cond delay="0"/>
                                          </p:stCondLst>
                                        </p:cTn>
                                        <p:tgtEl>
                                          <p:spTgt spid="6178"/>
                                        </p:tgtEl>
                                        <p:attrNameLst>
                                          <p:attrName>style.visibility</p:attrName>
                                        </p:attrNameLst>
                                      </p:cBhvr>
                                      <p:to>
                                        <p:strVal val="visible"/>
                                      </p:to>
                                    </p:set>
                                    <p:animEffect transition="in" filter="fade">
                                      <p:cBhvr>
                                        <p:cTn id="71" dur="500"/>
                                        <p:tgtEl>
                                          <p:spTgt spid="6178"/>
                                        </p:tgtEl>
                                      </p:cBhvr>
                                    </p:animEffect>
                                  </p:childTnLst>
                                </p:cTn>
                              </p:par>
                              <p:par>
                                <p:cTn id="72" presetID="10" presetClass="entr" presetSubtype="0" fill="hold" nodeType="withEffect">
                                  <p:stCondLst>
                                    <p:cond delay="0"/>
                                  </p:stCondLst>
                                  <p:childTnLst>
                                    <p:set>
                                      <p:cBhvr>
                                        <p:cTn id="73" dur="1" fill="hold">
                                          <p:stCondLst>
                                            <p:cond delay="0"/>
                                          </p:stCondLst>
                                        </p:cTn>
                                        <p:tgtEl>
                                          <p:spTgt spid="6175"/>
                                        </p:tgtEl>
                                        <p:attrNameLst>
                                          <p:attrName>style.visibility</p:attrName>
                                        </p:attrNameLst>
                                      </p:cBhvr>
                                      <p:to>
                                        <p:strVal val="visible"/>
                                      </p:to>
                                    </p:set>
                                    <p:animEffect transition="in" filter="fade">
                                      <p:cBhvr>
                                        <p:cTn id="74" dur="500"/>
                                        <p:tgtEl>
                                          <p:spTgt spid="617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180"/>
                                        </p:tgtEl>
                                        <p:attrNameLst>
                                          <p:attrName>style.visibility</p:attrName>
                                        </p:attrNameLst>
                                      </p:cBhvr>
                                      <p:to>
                                        <p:strVal val="visible"/>
                                      </p:to>
                                    </p:set>
                                    <p:animEffect transition="in" filter="fade">
                                      <p:cBhvr>
                                        <p:cTn id="77" dur="500"/>
                                        <p:tgtEl>
                                          <p:spTgt spid="6180"/>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6182"/>
                                        </p:tgtEl>
                                        <p:attrNameLst>
                                          <p:attrName>style.visibility</p:attrName>
                                        </p:attrNameLst>
                                      </p:cBhvr>
                                      <p:to>
                                        <p:strVal val="visible"/>
                                      </p:to>
                                    </p:set>
                                    <p:animEffect transition="in" filter="fade">
                                      <p:cBhvr>
                                        <p:cTn id="82" dur="500"/>
                                        <p:tgtEl>
                                          <p:spTgt spid="6182"/>
                                        </p:tgtEl>
                                      </p:cBhvr>
                                    </p:animEffect>
                                  </p:childTnLst>
                                </p:cTn>
                              </p:par>
                              <p:par>
                                <p:cTn id="83" presetID="10" presetClass="entr" presetSubtype="0" fill="hold" nodeType="withEffect">
                                  <p:stCondLst>
                                    <p:cond delay="0"/>
                                  </p:stCondLst>
                                  <p:childTnLst>
                                    <p:set>
                                      <p:cBhvr>
                                        <p:cTn id="84" dur="1" fill="hold">
                                          <p:stCondLst>
                                            <p:cond delay="0"/>
                                          </p:stCondLst>
                                        </p:cTn>
                                        <p:tgtEl>
                                          <p:spTgt spid="6183"/>
                                        </p:tgtEl>
                                        <p:attrNameLst>
                                          <p:attrName>style.visibility</p:attrName>
                                        </p:attrNameLst>
                                      </p:cBhvr>
                                      <p:to>
                                        <p:strVal val="visible"/>
                                      </p:to>
                                    </p:set>
                                    <p:animEffect transition="in" filter="fade">
                                      <p:cBhvr>
                                        <p:cTn id="85" dur="500"/>
                                        <p:tgtEl>
                                          <p:spTgt spid="6183"/>
                                        </p:tgtEl>
                                      </p:cBhvr>
                                    </p:animEffect>
                                  </p:childTnLst>
                                </p:cTn>
                              </p:par>
                              <p:par>
                                <p:cTn id="86" presetID="10" presetClass="entr" presetSubtype="0" fill="hold" nodeType="withEffect">
                                  <p:stCondLst>
                                    <p:cond delay="0"/>
                                  </p:stCondLst>
                                  <p:childTnLst>
                                    <p:set>
                                      <p:cBhvr>
                                        <p:cTn id="87" dur="1" fill="hold">
                                          <p:stCondLst>
                                            <p:cond delay="0"/>
                                          </p:stCondLst>
                                        </p:cTn>
                                        <p:tgtEl>
                                          <p:spTgt spid="6185"/>
                                        </p:tgtEl>
                                        <p:attrNameLst>
                                          <p:attrName>style.visibility</p:attrName>
                                        </p:attrNameLst>
                                      </p:cBhvr>
                                      <p:to>
                                        <p:strVal val="visible"/>
                                      </p:to>
                                    </p:set>
                                    <p:animEffect transition="in" filter="fade">
                                      <p:cBhvr>
                                        <p:cTn id="88" dur="500"/>
                                        <p:tgtEl>
                                          <p:spTgt spid="6185"/>
                                        </p:tgtEl>
                                      </p:cBhvr>
                                    </p:animEffect>
                                  </p:childTnLst>
                                </p:cTn>
                              </p:par>
                              <p:par>
                                <p:cTn id="89" presetID="10" presetClass="entr" presetSubtype="0" fill="hold" nodeType="withEffect">
                                  <p:stCondLst>
                                    <p:cond delay="0"/>
                                  </p:stCondLst>
                                  <p:childTnLst>
                                    <p:set>
                                      <p:cBhvr>
                                        <p:cTn id="90" dur="1" fill="hold">
                                          <p:stCondLst>
                                            <p:cond delay="0"/>
                                          </p:stCondLst>
                                        </p:cTn>
                                        <p:tgtEl>
                                          <p:spTgt spid="6181"/>
                                        </p:tgtEl>
                                        <p:attrNameLst>
                                          <p:attrName>style.visibility</p:attrName>
                                        </p:attrNameLst>
                                      </p:cBhvr>
                                      <p:to>
                                        <p:strVal val="visible"/>
                                      </p:to>
                                    </p:set>
                                    <p:animEffect transition="in" filter="fade">
                                      <p:cBhvr>
                                        <p:cTn id="91" dur="500"/>
                                        <p:tgtEl>
                                          <p:spTgt spid="6181"/>
                                        </p:tgtEl>
                                      </p:cBhvr>
                                    </p:animEffect>
                                  </p:childTnLst>
                                </p:cTn>
                              </p:par>
                              <p:par>
                                <p:cTn id="92" presetID="10" presetClass="entr" presetSubtype="0" fill="hold" nodeType="withEffect">
                                  <p:stCondLst>
                                    <p:cond delay="0"/>
                                  </p:stCondLst>
                                  <p:childTnLst>
                                    <p:set>
                                      <p:cBhvr>
                                        <p:cTn id="93" dur="1" fill="hold">
                                          <p:stCondLst>
                                            <p:cond delay="0"/>
                                          </p:stCondLst>
                                        </p:cTn>
                                        <p:tgtEl>
                                          <p:spTgt spid="6184"/>
                                        </p:tgtEl>
                                        <p:attrNameLst>
                                          <p:attrName>style.visibility</p:attrName>
                                        </p:attrNameLst>
                                      </p:cBhvr>
                                      <p:to>
                                        <p:strVal val="visible"/>
                                      </p:to>
                                    </p:set>
                                    <p:animEffect transition="in" filter="fade">
                                      <p:cBhvr>
                                        <p:cTn id="94" dur="500"/>
                                        <p:tgtEl>
                                          <p:spTgt spid="6184"/>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2"/>
                                        </p:tgtEl>
                                        <p:attrNameLst>
                                          <p:attrName>style.visibility</p:attrName>
                                        </p:attrNameLst>
                                      </p:cBhvr>
                                      <p:to>
                                        <p:strVal val="visible"/>
                                      </p:to>
                                    </p:set>
                                    <p:animEffect transition="in" filter="fade">
                                      <p:cBhvr>
                                        <p:cTn id="9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0" animBg="1"/>
      <p:bldP spid="6154" grpId="0" animBg="1"/>
      <p:bldP spid="6160" grpId="0"/>
      <p:bldP spid="6161" grpId="0"/>
      <p:bldP spid="6163" grpId="0" animBg="1"/>
      <p:bldP spid="6165" grpId="0"/>
      <p:bldP spid="6176" grpId="0" animBg="1"/>
      <p:bldP spid="6180" grpId="0"/>
      <p:bldP spid="6182" grpId="0" animBg="1"/>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51" name="Rectangle 6150">
            <a:extLst>
              <a:ext uri="{FF2B5EF4-FFF2-40B4-BE49-F238E27FC236}">
                <a16:creationId xmlns:a16="http://schemas.microsoft.com/office/drawing/2014/main" id="{0A63A5D8-610A-38D2-7D46-73522999F098}"/>
              </a:ext>
            </a:extLst>
          </p:cNvPr>
          <p:cNvSpPr/>
          <p:nvPr/>
        </p:nvSpPr>
        <p:spPr>
          <a:xfrm>
            <a:off x="1062892" y="2269741"/>
            <a:ext cx="10081846" cy="40759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dirty="0"/>
          </a:p>
        </p:txBody>
      </p:sp>
      <p:pic>
        <p:nvPicPr>
          <p:cNvPr id="6153" name="Picture 6152">
            <a:extLst>
              <a:ext uri="{FF2B5EF4-FFF2-40B4-BE49-F238E27FC236}">
                <a16:creationId xmlns:a16="http://schemas.microsoft.com/office/drawing/2014/main" id="{365C03E5-3AFE-CB36-EF59-70758F2D845F}"/>
              </a:ext>
            </a:extLst>
          </p:cNvPr>
          <p:cNvPicPr>
            <a:picLocks noChangeAspect="1"/>
          </p:cNvPicPr>
          <p:nvPr/>
        </p:nvPicPr>
        <p:blipFill>
          <a:blip r:embed="rId3"/>
          <a:stretch>
            <a:fillRect/>
          </a:stretch>
        </p:blipFill>
        <p:spPr>
          <a:xfrm>
            <a:off x="2032000" y="2518005"/>
            <a:ext cx="363660" cy="1976818"/>
          </a:xfrm>
          <a:prstGeom prst="rect">
            <a:avLst/>
          </a:prstGeom>
        </p:spPr>
      </p:pic>
      <p:sp>
        <p:nvSpPr>
          <p:cNvPr id="6154" name="Rectangle 6153">
            <a:extLst>
              <a:ext uri="{FF2B5EF4-FFF2-40B4-BE49-F238E27FC236}">
                <a16:creationId xmlns:a16="http://schemas.microsoft.com/office/drawing/2014/main" id="{A05025B8-54D6-5D70-FABA-8AB14FFE6859}"/>
              </a:ext>
            </a:extLst>
          </p:cNvPr>
          <p:cNvSpPr/>
          <p:nvPr/>
        </p:nvSpPr>
        <p:spPr>
          <a:xfrm>
            <a:off x="1938215" y="4754182"/>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56" name="Straight Connector 6155">
            <a:extLst>
              <a:ext uri="{FF2B5EF4-FFF2-40B4-BE49-F238E27FC236}">
                <a16:creationId xmlns:a16="http://schemas.microsoft.com/office/drawing/2014/main" id="{D30B6525-2D5B-997B-E998-AE810BDDCF63}"/>
              </a:ext>
            </a:extLst>
          </p:cNvPr>
          <p:cNvCxnSpPr>
            <a:cxnSpLocks/>
            <a:stCxn id="6153" idx="2"/>
            <a:endCxn id="6154" idx="0"/>
          </p:cNvCxnSpPr>
          <p:nvPr/>
        </p:nvCxnSpPr>
        <p:spPr>
          <a:xfrm>
            <a:off x="2213830" y="4494823"/>
            <a:ext cx="0" cy="259359"/>
          </a:xfrm>
          <a:prstGeom prst="line">
            <a:avLst/>
          </a:prstGeom>
        </p:spPr>
        <p:style>
          <a:lnRef idx="1">
            <a:schemeClr val="accent1"/>
          </a:lnRef>
          <a:fillRef idx="0">
            <a:schemeClr val="accent1"/>
          </a:fillRef>
          <a:effectRef idx="0">
            <a:schemeClr val="accent1"/>
          </a:effectRef>
          <a:fontRef idx="minor">
            <a:schemeClr val="tx1"/>
          </a:fontRef>
        </p:style>
      </p:cxnSp>
      <p:sp>
        <p:nvSpPr>
          <p:cNvPr id="6160" name="Subtitle 2">
            <a:extLst>
              <a:ext uri="{FF2B5EF4-FFF2-40B4-BE49-F238E27FC236}">
                <a16:creationId xmlns:a16="http://schemas.microsoft.com/office/drawing/2014/main" id="{E743B103-B88C-1A13-00F0-C2225A46B4D6}"/>
              </a:ext>
            </a:extLst>
          </p:cNvPr>
          <p:cNvSpPr txBox="1">
            <a:spLocks/>
          </p:cNvSpPr>
          <p:nvPr/>
        </p:nvSpPr>
        <p:spPr>
          <a:xfrm>
            <a:off x="1062892" y="5410689"/>
            <a:ext cx="2207846"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 = </a:t>
            </a:r>
            <a:r>
              <a:rPr lang="el-GR" dirty="0"/>
              <a:t>1</a:t>
            </a:r>
            <a:r>
              <a:rPr lang="en-US" dirty="0"/>
              <a:t>N</a:t>
            </a:r>
            <a:endParaRPr lang="el-GR" dirty="0"/>
          </a:p>
          <a:p>
            <a:endParaRPr lang="el-GR" dirty="0">
              <a:solidFill>
                <a:schemeClr val="bg1"/>
              </a:solidFill>
            </a:endParaRPr>
          </a:p>
          <a:p>
            <a:endParaRPr lang="el-GR" dirty="0">
              <a:solidFill>
                <a:schemeClr val="bg1"/>
              </a:solidFill>
            </a:endParaRPr>
          </a:p>
        </p:txBody>
      </p:sp>
      <p:pic>
        <p:nvPicPr>
          <p:cNvPr id="6162" name="Picture 6161">
            <a:extLst>
              <a:ext uri="{FF2B5EF4-FFF2-40B4-BE49-F238E27FC236}">
                <a16:creationId xmlns:a16="http://schemas.microsoft.com/office/drawing/2014/main" id="{0CF5273E-0ADD-736C-2A1F-1E785DD4300B}"/>
              </a:ext>
            </a:extLst>
          </p:cNvPr>
          <p:cNvPicPr>
            <a:picLocks noChangeAspect="1"/>
          </p:cNvPicPr>
          <p:nvPr/>
        </p:nvPicPr>
        <p:blipFill>
          <a:blip r:embed="rId3"/>
          <a:stretch>
            <a:fillRect/>
          </a:stretch>
        </p:blipFill>
        <p:spPr>
          <a:xfrm>
            <a:off x="3927109" y="2518005"/>
            <a:ext cx="363660" cy="1976818"/>
          </a:xfrm>
          <a:prstGeom prst="rect">
            <a:avLst/>
          </a:prstGeom>
        </p:spPr>
      </p:pic>
      <p:sp>
        <p:nvSpPr>
          <p:cNvPr id="6163" name="Rectangle 6162">
            <a:extLst>
              <a:ext uri="{FF2B5EF4-FFF2-40B4-BE49-F238E27FC236}">
                <a16:creationId xmlns:a16="http://schemas.microsoft.com/office/drawing/2014/main" id="{BF75D18B-95FD-241D-5226-479695ECA7B9}"/>
              </a:ext>
            </a:extLst>
          </p:cNvPr>
          <p:cNvSpPr/>
          <p:nvPr/>
        </p:nvSpPr>
        <p:spPr>
          <a:xfrm>
            <a:off x="4011246" y="4772794"/>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64" name="Straight Connector 6163">
            <a:extLst>
              <a:ext uri="{FF2B5EF4-FFF2-40B4-BE49-F238E27FC236}">
                <a16:creationId xmlns:a16="http://schemas.microsoft.com/office/drawing/2014/main" id="{F07F3AE5-94C7-5A11-CC29-1A1187B20554}"/>
              </a:ext>
            </a:extLst>
          </p:cNvPr>
          <p:cNvCxnSpPr>
            <a:cxnSpLocks/>
            <a:stCxn id="6162" idx="2"/>
            <a:endCxn id="6163" idx="0"/>
          </p:cNvCxnSpPr>
          <p:nvPr/>
        </p:nvCxnSpPr>
        <p:spPr>
          <a:xfrm>
            <a:off x="4108939" y="4494823"/>
            <a:ext cx="195384" cy="277971"/>
          </a:xfrm>
          <a:prstGeom prst="line">
            <a:avLst/>
          </a:prstGeom>
        </p:spPr>
        <p:style>
          <a:lnRef idx="1">
            <a:schemeClr val="accent1"/>
          </a:lnRef>
          <a:fillRef idx="0">
            <a:schemeClr val="accent1"/>
          </a:fillRef>
          <a:effectRef idx="0">
            <a:schemeClr val="accent1"/>
          </a:effectRef>
          <a:fontRef idx="minor">
            <a:schemeClr val="tx1"/>
          </a:fontRef>
        </p:style>
      </p:cxnSp>
      <p:sp>
        <p:nvSpPr>
          <p:cNvPr id="6165" name="Subtitle 2">
            <a:extLst>
              <a:ext uri="{FF2B5EF4-FFF2-40B4-BE49-F238E27FC236}">
                <a16:creationId xmlns:a16="http://schemas.microsoft.com/office/drawing/2014/main" id="{DDF49E01-7638-1693-AFC0-C117A0877C24}"/>
              </a:ext>
            </a:extLst>
          </p:cNvPr>
          <p:cNvSpPr txBox="1">
            <a:spLocks/>
          </p:cNvSpPr>
          <p:nvPr/>
        </p:nvSpPr>
        <p:spPr>
          <a:xfrm>
            <a:off x="3135923" y="5429301"/>
            <a:ext cx="2207846"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a:t>
            </a:r>
            <a:r>
              <a:rPr lang="el-GR" baseline="-25000" dirty="0"/>
              <a:t>1</a:t>
            </a:r>
            <a:r>
              <a:rPr lang="en-US" dirty="0"/>
              <a:t> = </a:t>
            </a:r>
            <a:r>
              <a:rPr lang="el-GR" dirty="0"/>
              <a:t>0.5</a:t>
            </a:r>
            <a:r>
              <a:rPr lang="en-US" dirty="0"/>
              <a:t>N</a:t>
            </a:r>
            <a:endParaRPr lang="el-GR" dirty="0"/>
          </a:p>
          <a:p>
            <a:r>
              <a:rPr lang="en-US" dirty="0"/>
              <a:t>F</a:t>
            </a:r>
            <a:r>
              <a:rPr lang="en-US" baseline="-25000" dirty="0"/>
              <a:t>2</a:t>
            </a:r>
            <a:r>
              <a:rPr lang="en-US" dirty="0"/>
              <a:t> = ?</a:t>
            </a:r>
            <a:endParaRPr lang="el-GR" dirty="0"/>
          </a:p>
          <a:p>
            <a:endParaRPr lang="el-GR" dirty="0">
              <a:solidFill>
                <a:schemeClr val="bg1"/>
              </a:solidFill>
            </a:endParaRPr>
          </a:p>
          <a:p>
            <a:endParaRPr lang="el-GR" dirty="0">
              <a:solidFill>
                <a:schemeClr val="bg1"/>
              </a:solidFill>
            </a:endParaRPr>
          </a:p>
        </p:txBody>
      </p:sp>
      <p:pic>
        <p:nvPicPr>
          <p:cNvPr id="6166" name="Picture 6165">
            <a:extLst>
              <a:ext uri="{FF2B5EF4-FFF2-40B4-BE49-F238E27FC236}">
                <a16:creationId xmlns:a16="http://schemas.microsoft.com/office/drawing/2014/main" id="{AD86BC43-6631-38D6-00AD-7676F0D10EA1}"/>
              </a:ext>
            </a:extLst>
          </p:cNvPr>
          <p:cNvPicPr>
            <a:picLocks noChangeAspect="1"/>
          </p:cNvPicPr>
          <p:nvPr/>
        </p:nvPicPr>
        <p:blipFill>
          <a:blip r:embed="rId3"/>
          <a:stretch>
            <a:fillRect/>
          </a:stretch>
        </p:blipFill>
        <p:spPr>
          <a:xfrm>
            <a:off x="4273062" y="2520987"/>
            <a:ext cx="363660" cy="1976818"/>
          </a:xfrm>
          <a:prstGeom prst="rect">
            <a:avLst/>
          </a:prstGeom>
        </p:spPr>
      </p:pic>
      <p:cxnSp>
        <p:nvCxnSpPr>
          <p:cNvPr id="6168" name="Straight Connector 6167">
            <a:extLst>
              <a:ext uri="{FF2B5EF4-FFF2-40B4-BE49-F238E27FC236}">
                <a16:creationId xmlns:a16="http://schemas.microsoft.com/office/drawing/2014/main" id="{6B89B187-7C9D-0AEA-C49D-15B71E71EDB2}"/>
              </a:ext>
            </a:extLst>
          </p:cNvPr>
          <p:cNvCxnSpPr>
            <a:cxnSpLocks/>
            <a:stCxn id="6166" idx="2"/>
            <a:endCxn id="6163" idx="0"/>
          </p:cNvCxnSpPr>
          <p:nvPr/>
        </p:nvCxnSpPr>
        <p:spPr>
          <a:xfrm flipH="1">
            <a:off x="4304323" y="4497805"/>
            <a:ext cx="150569" cy="274989"/>
          </a:xfrm>
          <a:prstGeom prst="line">
            <a:avLst/>
          </a:prstGeom>
        </p:spPr>
        <p:style>
          <a:lnRef idx="1">
            <a:schemeClr val="accent1"/>
          </a:lnRef>
          <a:fillRef idx="0">
            <a:schemeClr val="accent1"/>
          </a:fillRef>
          <a:effectRef idx="0">
            <a:schemeClr val="accent1"/>
          </a:effectRef>
          <a:fontRef idx="minor">
            <a:schemeClr val="tx1"/>
          </a:fontRef>
        </p:style>
      </p:cxnSp>
      <p:pic>
        <p:nvPicPr>
          <p:cNvPr id="6175" name="Picture 6174">
            <a:extLst>
              <a:ext uri="{FF2B5EF4-FFF2-40B4-BE49-F238E27FC236}">
                <a16:creationId xmlns:a16="http://schemas.microsoft.com/office/drawing/2014/main" id="{C97D7BA2-1F9A-D35D-E4FC-E10229CC413E}"/>
              </a:ext>
            </a:extLst>
          </p:cNvPr>
          <p:cNvPicPr>
            <a:picLocks noChangeAspect="1"/>
          </p:cNvPicPr>
          <p:nvPr/>
        </p:nvPicPr>
        <p:blipFill>
          <a:blip r:embed="rId3"/>
          <a:stretch>
            <a:fillRect/>
          </a:stretch>
        </p:blipFill>
        <p:spPr>
          <a:xfrm>
            <a:off x="6097954" y="2518005"/>
            <a:ext cx="363660" cy="1976818"/>
          </a:xfrm>
          <a:prstGeom prst="rect">
            <a:avLst/>
          </a:prstGeom>
        </p:spPr>
      </p:pic>
      <p:sp>
        <p:nvSpPr>
          <p:cNvPr id="6176" name="Rectangle 6175">
            <a:extLst>
              <a:ext uri="{FF2B5EF4-FFF2-40B4-BE49-F238E27FC236}">
                <a16:creationId xmlns:a16="http://schemas.microsoft.com/office/drawing/2014/main" id="{C9094840-7B18-1C6F-5949-9093ED841212}"/>
              </a:ext>
            </a:extLst>
          </p:cNvPr>
          <p:cNvSpPr/>
          <p:nvPr/>
        </p:nvSpPr>
        <p:spPr>
          <a:xfrm>
            <a:off x="6182091" y="4772794"/>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77" name="Straight Connector 6176">
            <a:extLst>
              <a:ext uri="{FF2B5EF4-FFF2-40B4-BE49-F238E27FC236}">
                <a16:creationId xmlns:a16="http://schemas.microsoft.com/office/drawing/2014/main" id="{85E35910-2173-3B99-8561-44C87B234375}"/>
              </a:ext>
            </a:extLst>
          </p:cNvPr>
          <p:cNvCxnSpPr>
            <a:cxnSpLocks/>
            <a:stCxn id="6175" idx="2"/>
            <a:endCxn id="6176" idx="0"/>
          </p:cNvCxnSpPr>
          <p:nvPr/>
        </p:nvCxnSpPr>
        <p:spPr>
          <a:xfrm>
            <a:off x="6279784" y="4494823"/>
            <a:ext cx="195384" cy="277971"/>
          </a:xfrm>
          <a:prstGeom prst="line">
            <a:avLst/>
          </a:prstGeom>
        </p:spPr>
        <p:style>
          <a:lnRef idx="1">
            <a:schemeClr val="accent1"/>
          </a:lnRef>
          <a:fillRef idx="0">
            <a:schemeClr val="accent1"/>
          </a:fillRef>
          <a:effectRef idx="0">
            <a:schemeClr val="accent1"/>
          </a:effectRef>
          <a:fontRef idx="minor">
            <a:schemeClr val="tx1"/>
          </a:fontRef>
        </p:style>
      </p:cxnSp>
      <p:pic>
        <p:nvPicPr>
          <p:cNvPr id="6178" name="Picture 6177">
            <a:extLst>
              <a:ext uri="{FF2B5EF4-FFF2-40B4-BE49-F238E27FC236}">
                <a16:creationId xmlns:a16="http://schemas.microsoft.com/office/drawing/2014/main" id="{543D4DA6-C8D0-4F96-3A59-AF8441F9E2F3}"/>
              </a:ext>
            </a:extLst>
          </p:cNvPr>
          <p:cNvPicPr>
            <a:picLocks noChangeAspect="1"/>
          </p:cNvPicPr>
          <p:nvPr/>
        </p:nvPicPr>
        <p:blipFill>
          <a:blip r:embed="rId3"/>
          <a:stretch>
            <a:fillRect/>
          </a:stretch>
        </p:blipFill>
        <p:spPr>
          <a:xfrm>
            <a:off x="6451722" y="2520987"/>
            <a:ext cx="363660" cy="1976818"/>
          </a:xfrm>
          <a:prstGeom prst="rect">
            <a:avLst/>
          </a:prstGeom>
        </p:spPr>
      </p:pic>
      <p:cxnSp>
        <p:nvCxnSpPr>
          <p:cNvPr id="6179" name="Straight Connector 6178">
            <a:extLst>
              <a:ext uri="{FF2B5EF4-FFF2-40B4-BE49-F238E27FC236}">
                <a16:creationId xmlns:a16="http://schemas.microsoft.com/office/drawing/2014/main" id="{5D3D8B94-05D7-B7A7-5947-130D0D9B5670}"/>
              </a:ext>
            </a:extLst>
          </p:cNvPr>
          <p:cNvCxnSpPr>
            <a:cxnSpLocks/>
            <a:stCxn id="6178" idx="2"/>
            <a:endCxn id="6176" idx="0"/>
          </p:cNvCxnSpPr>
          <p:nvPr/>
        </p:nvCxnSpPr>
        <p:spPr>
          <a:xfrm flipH="1">
            <a:off x="6475168" y="4497805"/>
            <a:ext cx="158384" cy="274989"/>
          </a:xfrm>
          <a:prstGeom prst="line">
            <a:avLst/>
          </a:prstGeom>
        </p:spPr>
        <p:style>
          <a:lnRef idx="1">
            <a:schemeClr val="accent1"/>
          </a:lnRef>
          <a:fillRef idx="0">
            <a:schemeClr val="accent1"/>
          </a:fillRef>
          <a:effectRef idx="0">
            <a:schemeClr val="accent1"/>
          </a:effectRef>
          <a:fontRef idx="minor">
            <a:schemeClr val="tx1"/>
          </a:fontRef>
        </p:style>
      </p:cxnSp>
      <p:sp>
        <p:nvSpPr>
          <p:cNvPr id="6180" name="Subtitle 2">
            <a:extLst>
              <a:ext uri="{FF2B5EF4-FFF2-40B4-BE49-F238E27FC236}">
                <a16:creationId xmlns:a16="http://schemas.microsoft.com/office/drawing/2014/main" id="{AADE8146-15C8-BB5F-4140-A4F235ABA079}"/>
              </a:ext>
            </a:extLst>
          </p:cNvPr>
          <p:cNvSpPr txBox="1">
            <a:spLocks/>
          </p:cNvSpPr>
          <p:nvPr/>
        </p:nvSpPr>
        <p:spPr>
          <a:xfrm>
            <a:off x="5336078" y="5453899"/>
            <a:ext cx="2207846"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F</a:t>
            </a:r>
            <a:r>
              <a:rPr lang="el-GR" baseline="-25000" dirty="0"/>
              <a:t>1</a:t>
            </a:r>
            <a:r>
              <a:rPr lang="en-US" dirty="0"/>
              <a:t> = 0.</a:t>
            </a:r>
            <a:r>
              <a:rPr lang="el-GR" dirty="0"/>
              <a:t>2</a:t>
            </a:r>
            <a:r>
              <a:rPr lang="en-US" dirty="0"/>
              <a:t>N</a:t>
            </a:r>
            <a:endParaRPr lang="el-GR" dirty="0"/>
          </a:p>
          <a:p>
            <a:r>
              <a:rPr lang="en-US" dirty="0"/>
              <a:t>F</a:t>
            </a:r>
            <a:r>
              <a:rPr lang="en-US" baseline="-25000" dirty="0"/>
              <a:t>2</a:t>
            </a:r>
            <a:r>
              <a:rPr lang="en-US" dirty="0"/>
              <a:t> = ?</a:t>
            </a:r>
            <a:endParaRPr lang="el-GR" dirty="0"/>
          </a:p>
          <a:p>
            <a:endParaRPr lang="el-GR" dirty="0">
              <a:solidFill>
                <a:schemeClr val="bg1"/>
              </a:solidFill>
            </a:endParaRPr>
          </a:p>
          <a:p>
            <a:endParaRPr lang="el-GR" dirty="0">
              <a:solidFill>
                <a:schemeClr val="bg1"/>
              </a:solidFill>
            </a:endParaRPr>
          </a:p>
        </p:txBody>
      </p:sp>
      <p:pic>
        <p:nvPicPr>
          <p:cNvPr id="6181" name="Picture 6180">
            <a:extLst>
              <a:ext uri="{FF2B5EF4-FFF2-40B4-BE49-F238E27FC236}">
                <a16:creationId xmlns:a16="http://schemas.microsoft.com/office/drawing/2014/main" id="{F026484E-BB25-862E-8460-4D635859532F}"/>
              </a:ext>
            </a:extLst>
          </p:cNvPr>
          <p:cNvPicPr>
            <a:picLocks noChangeAspect="1"/>
          </p:cNvPicPr>
          <p:nvPr/>
        </p:nvPicPr>
        <p:blipFill>
          <a:blip r:embed="rId3"/>
          <a:stretch>
            <a:fillRect/>
          </a:stretch>
        </p:blipFill>
        <p:spPr>
          <a:xfrm rot="19240746">
            <a:off x="7982066" y="2511930"/>
            <a:ext cx="363660" cy="1976818"/>
          </a:xfrm>
          <a:prstGeom prst="rect">
            <a:avLst/>
          </a:prstGeom>
        </p:spPr>
      </p:pic>
      <p:sp>
        <p:nvSpPr>
          <p:cNvPr id="6182" name="Rectangle 6181">
            <a:extLst>
              <a:ext uri="{FF2B5EF4-FFF2-40B4-BE49-F238E27FC236}">
                <a16:creationId xmlns:a16="http://schemas.microsoft.com/office/drawing/2014/main" id="{700986C8-3B83-132D-892C-6DB41FFBA020}"/>
              </a:ext>
            </a:extLst>
          </p:cNvPr>
          <p:cNvSpPr/>
          <p:nvPr/>
        </p:nvSpPr>
        <p:spPr>
          <a:xfrm>
            <a:off x="8815503" y="4754182"/>
            <a:ext cx="586154" cy="5314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6183" name="Straight Connector 6182">
            <a:extLst>
              <a:ext uri="{FF2B5EF4-FFF2-40B4-BE49-F238E27FC236}">
                <a16:creationId xmlns:a16="http://schemas.microsoft.com/office/drawing/2014/main" id="{9BCCEA17-2506-86CF-6E58-32002A961977}"/>
              </a:ext>
            </a:extLst>
          </p:cNvPr>
          <p:cNvCxnSpPr>
            <a:cxnSpLocks/>
            <a:stCxn id="6181" idx="2"/>
            <a:endCxn id="6182" idx="0"/>
          </p:cNvCxnSpPr>
          <p:nvPr/>
        </p:nvCxnSpPr>
        <p:spPr>
          <a:xfrm>
            <a:off x="8790214" y="4264981"/>
            <a:ext cx="318366" cy="489201"/>
          </a:xfrm>
          <a:prstGeom prst="line">
            <a:avLst/>
          </a:prstGeom>
        </p:spPr>
        <p:style>
          <a:lnRef idx="1">
            <a:schemeClr val="accent1"/>
          </a:lnRef>
          <a:fillRef idx="0">
            <a:schemeClr val="accent1"/>
          </a:fillRef>
          <a:effectRef idx="0">
            <a:schemeClr val="accent1"/>
          </a:effectRef>
          <a:fontRef idx="minor">
            <a:schemeClr val="tx1"/>
          </a:fontRef>
        </p:style>
      </p:cxnSp>
      <p:pic>
        <p:nvPicPr>
          <p:cNvPr id="6184" name="Picture 6183">
            <a:extLst>
              <a:ext uri="{FF2B5EF4-FFF2-40B4-BE49-F238E27FC236}">
                <a16:creationId xmlns:a16="http://schemas.microsoft.com/office/drawing/2014/main" id="{1624B090-23A6-E403-ECE4-595D72359C69}"/>
              </a:ext>
            </a:extLst>
          </p:cNvPr>
          <p:cNvPicPr>
            <a:picLocks noChangeAspect="1"/>
          </p:cNvPicPr>
          <p:nvPr/>
        </p:nvPicPr>
        <p:blipFill>
          <a:blip r:embed="rId3"/>
          <a:stretch>
            <a:fillRect/>
          </a:stretch>
        </p:blipFill>
        <p:spPr>
          <a:xfrm rot="2150055">
            <a:off x="9718577" y="2518005"/>
            <a:ext cx="363660" cy="1976818"/>
          </a:xfrm>
          <a:prstGeom prst="rect">
            <a:avLst/>
          </a:prstGeom>
        </p:spPr>
      </p:pic>
      <p:cxnSp>
        <p:nvCxnSpPr>
          <p:cNvPr id="6185" name="Straight Connector 6184">
            <a:extLst>
              <a:ext uri="{FF2B5EF4-FFF2-40B4-BE49-F238E27FC236}">
                <a16:creationId xmlns:a16="http://schemas.microsoft.com/office/drawing/2014/main" id="{376B3C83-C50F-F27C-CD58-88F716F16B74}"/>
              </a:ext>
            </a:extLst>
          </p:cNvPr>
          <p:cNvCxnSpPr>
            <a:cxnSpLocks/>
            <a:stCxn id="6184" idx="2"/>
            <a:endCxn id="6182" idx="0"/>
          </p:cNvCxnSpPr>
          <p:nvPr/>
        </p:nvCxnSpPr>
        <p:spPr>
          <a:xfrm flipH="1">
            <a:off x="9108580" y="4307731"/>
            <a:ext cx="213170" cy="446451"/>
          </a:xfrm>
          <a:prstGeom prst="line">
            <a:avLst/>
          </a:prstGeom>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0DC55043-C261-6385-3E6A-170BD65866BB}"/>
              </a:ext>
            </a:extLst>
          </p:cNvPr>
          <p:cNvSpPr txBox="1">
            <a:spLocks/>
          </p:cNvSpPr>
          <p:nvPr/>
        </p:nvSpPr>
        <p:spPr>
          <a:xfrm>
            <a:off x="2248083" y="576231"/>
            <a:ext cx="845417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Τι συμπέρασμα βγάζω όταν το ένα δυναμόμετρο δείχνει μικρότερη ένδειξη από το βάρος του σώματος;</a:t>
            </a:r>
          </a:p>
        </p:txBody>
      </p:sp>
    </p:spTree>
    <p:extLst>
      <p:ext uri="{BB962C8B-B14F-4D97-AF65-F5344CB8AC3E}">
        <p14:creationId xmlns:p14="http://schemas.microsoft.com/office/powerpoint/2010/main" val="93190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6154"/>
                                        </p:tgtEl>
                                      </p:cBhvr>
                                    </p:animEffect>
                                    <p:set>
                                      <p:cBhvr>
                                        <p:cTn id="7" dur="1" fill="hold">
                                          <p:stCondLst>
                                            <p:cond delay="499"/>
                                          </p:stCondLst>
                                        </p:cTn>
                                        <p:tgtEl>
                                          <p:spTgt spid="615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6156"/>
                                        </p:tgtEl>
                                      </p:cBhvr>
                                    </p:animEffect>
                                    <p:set>
                                      <p:cBhvr>
                                        <p:cTn id="10" dur="1" fill="hold">
                                          <p:stCondLst>
                                            <p:cond delay="499"/>
                                          </p:stCondLst>
                                        </p:cTn>
                                        <p:tgtEl>
                                          <p:spTgt spid="615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153"/>
                                        </p:tgtEl>
                                      </p:cBhvr>
                                    </p:animEffect>
                                    <p:set>
                                      <p:cBhvr>
                                        <p:cTn id="13" dur="1" fill="hold">
                                          <p:stCondLst>
                                            <p:cond delay="499"/>
                                          </p:stCondLst>
                                        </p:cTn>
                                        <p:tgtEl>
                                          <p:spTgt spid="6153"/>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500"/>
                                        <p:tgtEl>
                                          <p:spTgt spid="6160"/>
                                        </p:tgtEl>
                                      </p:cBhvr>
                                    </p:animEffect>
                                    <p:set>
                                      <p:cBhvr>
                                        <p:cTn id="16" dur="1" fill="hold">
                                          <p:stCondLst>
                                            <p:cond delay="499"/>
                                          </p:stCondLst>
                                        </p:cTn>
                                        <p:tgtEl>
                                          <p:spTgt spid="6160"/>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6163"/>
                                        </p:tgtEl>
                                      </p:cBhvr>
                                    </p:animEffect>
                                    <p:set>
                                      <p:cBhvr>
                                        <p:cTn id="19" dur="1" fill="hold">
                                          <p:stCondLst>
                                            <p:cond delay="499"/>
                                          </p:stCondLst>
                                        </p:cTn>
                                        <p:tgtEl>
                                          <p:spTgt spid="616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6168"/>
                                        </p:tgtEl>
                                      </p:cBhvr>
                                    </p:animEffect>
                                    <p:set>
                                      <p:cBhvr>
                                        <p:cTn id="22" dur="1" fill="hold">
                                          <p:stCondLst>
                                            <p:cond delay="499"/>
                                          </p:stCondLst>
                                        </p:cTn>
                                        <p:tgtEl>
                                          <p:spTgt spid="6168"/>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6164"/>
                                        </p:tgtEl>
                                      </p:cBhvr>
                                    </p:animEffect>
                                    <p:set>
                                      <p:cBhvr>
                                        <p:cTn id="25" dur="1" fill="hold">
                                          <p:stCondLst>
                                            <p:cond delay="499"/>
                                          </p:stCondLst>
                                        </p:cTn>
                                        <p:tgtEl>
                                          <p:spTgt spid="6164"/>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6162"/>
                                        </p:tgtEl>
                                      </p:cBhvr>
                                    </p:animEffect>
                                    <p:set>
                                      <p:cBhvr>
                                        <p:cTn id="28" dur="1" fill="hold">
                                          <p:stCondLst>
                                            <p:cond delay="499"/>
                                          </p:stCondLst>
                                        </p:cTn>
                                        <p:tgtEl>
                                          <p:spTgt spid="6162"/>
                                        </p:tgtEl>
                                        <p:attrNameLst>
                                          <p:attrName>style.visibility</p:attrName>
                                        </p:attrNameLst>
                                      </p:cBhvr>
                                      <p:to>
                                        <p:strVal val="hidden"/>
                                      </p:to>
                                    </p:set>
                                  </p:childTnLst>
                                </p:cTn>
                              </p:par>
                              <p:par>
                                <p:cTn id="29" presetID="10" presetClass="exit" presetSubtype="0" fill="hold" nodeType="withEffect">
                                  <p:stCondLst>
                                    <p:cond delay="0"/>
                                  </p:stCondLst>
                                  <p:childTnLst>
                                    <p:animEffect transition="out" filter="fade">
                                      <p:cBhvr>
                                        <p:cTn id="30" dur="500"/>
                                        <p:tgtEl>
                                          <p:spTgt spid="6166"/>
                                        </p:tgtEl>
                                      </p:cBhvr>
                                    </p:animEffect>
                                    <p:set>
                                      <p:cBhvr>
                                        <p:cTn id="31" dur="1" fill="hold">
                                          <p:stCondLst>
                                            <p:cond delay="499"/>
                                          </p:stCondLst>
                                        </p:cTn>
                                        <p:tgtEl>
                                          <p:spTgt spid="6166"/>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500"/>
                                        <p:tgtEl>
                                          <p:spTgt spid="6165"/>
                                        </p:tgtEl>
                                      </p:cBhvr>
                                    </p:animEffect>
                                    <p:set>
                                      <p:cBhvr>
                                        <p:cTn id="34" dur="1" fill="hold">
                                          <p:stCondLst>
                                            <p:cond delay="499"/>
                                          </p:stCondLst>
                                        </p:cTn>
                                        <p:tgtEl>
                                          <p:spTgt spid="6165"/>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6182"/>
                                        </p:tgtEl>
                                      </p:cBhvr>
                                    </p:animEffect>
                                    <p:set>
                                      <p:cBhvr>
                                        <p:cTn id="37" dur="1" fill="hold">
                                          <p:stCondLst>
                                            <p:cond delay="499"/>
                                          </p:stCondLst>
                                        </p:cTn>
                                        <p:tgtEl>
                                          <p:spTgt spid="6182"/>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6183"/>
                                        </p:tgtEl>
                                      </p:cBhvr>
                                    </p:animEffect>
                                    <p:set>
                                      <p:cBhvr>
                                        <p:cTn id="40" dur="1" fill="hold">
                                          <p:stCondLst>
                                            <p:cond delay="499"/>
                                          </p:stCondLst>
                                        </p:cTn>
                                        <p:tgtEl>
                                          <p:spTgt spid="6183"/>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6185"/>
                                        </p:tgtEl>
                                      </p:cBhvr>
                                    </p:animEffect>
                                    <p:set>
                                      <p:cBhvr>
                                        <p:cTn id="43" dur="1" fill="hold">
                                          <p:stCondLst>
                                            <p:cond delay="499"/>
                                          </p:stCondLst>
                                        </p:cTn>
                                        <p:tgtEl>
                                          <p:spTgt spid="6185"/>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6181"/>
                                        </p:tgtEl>
                                      </p:cBhvr>
                                    </p:animEffect>
                                    <p:set>
                                      <p:cBhvr>
                                        <p:cTn id="46" dur="1" fill="hold">
                                          <p:stCondLst>
                                            <p:cond delay="499"/>
                                          </p:stCondLst>
                                        </p:cTn>
                                        <p:tgtEl>
                                          <p:spTgt spid="6181"/>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6184"/>
                                        </p:tgtEl>
                                      </p:cBhvr>
                                    </p:animEffect>
                                    <p:set>
                                      <p:cBhvr>
                                        <p:cTn id="49" dur="1" fill="hold">
                                          <p:stCondLst>
                                            <p:cond delay="499"/>
                                          </p:stCondLst>
                                        </p:cTn>
                                        <p:tgtEl>
                                          <p:spTgt spid="6184"/>
                                        </p:tgtEl>
                                        <p:attrNameLst>
                                          <p:attrName>style.visibility</p:attrName>
                                        </p:attrNameLst>
                                      </p:cBhvr>
                                      <p:to>
                                        <p:strVal val="hidden"/>
                                      </p:to>
                                    </p:set>
                                  </p:childTnLst>
                                </p:cTn>
                              </p:par>
                              <p:par>
                                <p:cTn id="50" presetID="10" presetClass="entr" presetSubtype="0"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animBg="1"/>
      <p:bldP spid="6160" grpId="0"/>
      <p:bldP spid="6163" grpId="0" animBg="1"/>
      <p:bldP spid="6165" grpId="0"/>
      <p:bldP spid="618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NEWTONS THIRD LAW - CAR AND MAGNET">
            <a:hlinkClick r:id="" action="ppaction://media"/>
            <a:extLst>
              <a:ext uri="{FF2B5EF4-FFF2-40B4-BE49-F238E27FC236}">
                <a16:creationId xmlns:a16="http://schemas.microsoft.com/office/drawing/2014/main" id="{D5F36499-BE55-1C59-26F6-94EF0764673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235115" y="514907"/>
            <a:ext cx="3278355" cy="5828186"/>
          </a:xfrm>
          <a:prstGeom prst="rect">
            <a:avLst/>
          </a:prstGeom>
        </p:spPr>
      </p:pic>
    </p:spTree>
    <p:extLst>
      <p:ext uri="{BB962C8B-B14F-4D97-AF65-F5344CB8AC3E}">
        <p14:creationId xmlns:p14="http://schemas.microsoft.com/office/powerpoint/2010/main" val="3930218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7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523375"/>
            <a:ext cx="9144000" cy="998620"/>
          </a:xfrm>
        </p:spPr>
        <p:txBody>
          <a:bodyPr>
            <a:noAutofit/>
          </a:bodyPr>
          <a:lstStyle/>
          <a:p>
            <a:r>
              <a:rPr lang="el-GR" dirty="0">
                <a:solidFill>
                  <a:schemeClr val="bg1"/>
                </a:solidFill>
              </a:rPr>
              <a:t>Πείραμα</a:t>
            </a:r>
            <a:endParaRPr lang="en-150" dirty="0">
              <a:solidFill>
                <a:schemeClr val="bg1"/>
              </a:solidFill>
            </a:endParaRPr>
          </a:p>
        </p:txBody>
      </p:sp>
      <p:pic>
        <p:nvPicPr>
          <p:cNvPr id="3" name="NEWTONS FIRST LAW - GOLF BALL">
            <a:hlinkClick r:id="" action="ppaction://media"/>
            <a:extLst>
              <a:ext uri="{FF2B5EF4-FFF2-40B4-BE49-F238E27FC236}">
                <a16:creationId xmlns:a16="http://schemas.microsoft.com/office/drawing/2014/main" id="{66C534C1-E563-1E29-4931-09ACD75CB28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71950" y="0"/>
            <a:ext cx="3846513" cy="6858000"/>
          </a:xfrm>
          <a:prstGeom prst="rect">
            <a:avLst/>
          </a:prstGeom>
        </p:spPr>
      </p:pic>
    </p:spTree>
    <p:extLst>
      <p:ext uri="{BB962C8B-B14F-4D97-AF65-F5344CB8AC3E}">
        <p14:creationId xmlns:p14="http://schemas.microsoft.com/office/powerpoint/2010/main" val="1537106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FFA7AAE-ACBD-92D9-BB8A-5C516A88A7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6999" y="842211"/>
            <a:ext cx="9398001" cy="5286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77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506505C2-FB20-C2A2-6E19-CE633697B6CE}"/>
              </a:ext>
            </a:extLst>
          </p:cNvPr>
          <p:cNvPicPr>
            <a:picLocks noChangeAspect="1" noChangeArrowheads="1" noCrop="1"/>
          </p:cNvPicPr>
          <p:nvPr/>
        </p:nvPicPr>
        <p:blipFill>
          <a:blip r:embed="rId3"/>
          <a:srcRect/>
          <a:stretch>
            <a:fillRect/>
          </a:stretch>
        </p:blipFill>
        <p:spPr bwMode="auto">
          <a:xfrm>
            <a:off x="1714500" y="2329615"/>
            <a:ext cx="9144000" cy="1884363"/>
          </a:xfrm>
          <a:prstGeom prst="rect">
            <a:avLst/>
          </a:prstGeom>
          <a:noFill/>
          <a:ln w="9525">
            <a:noFill/>
            <a:miter lim="800000"/>
            <a:headEnd/>
            <a:tailEnd/>
          </a:ln>
        </p:spPr>
      </p:pic>
      <p:sp>
        <p:nvSpPr>
          <p:cNvPr id="3" name="3 - TextBox">
            <a:extLst>
              <a:ext uri="{FF2B5EF4-FFF2-40B4-BE49-F238E27FC236}">
                <a16:creationId xmlns:a16="http://schemas.microsoft.com/office/drawing/2014/main" id="{B009589C-AAF4-9B2F-A251-23B4833F63A1}"/>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
        <p:nvSpPr>
          <p:cNvPr id="4" name="Subtitle 2">
            <a:extLst>
              <a:ext uri="{FF2B5EF4-FFF2-40B4-BE49-F238E27FC236}">
                <a16:creationId xmlns:a16="http://schemas.microsoft.com/office/drawing/2014/main" id="{13B3ABBC-12E1-C450-376B-A125510CC23B}"/>
              </a:ext>
            </a:extLst>
          </p:cNvPr>
          <p:cNvSpPr>
            <a:spLocks noGrp="1"/>
          </p:cNvSpPr>
          <p:nvPr>
            <p:ph type="subTitle" idx="1"/>
          </p:nvPr>
        </p:nvSpPr>
        <p:spPr>
          <a:xfrm>
            <a:off x="1654342" y="5178175"/>
            <a:ext cx="9144000" cy="506745"/>
          </a:xfrm>
        </p:spPr>
        <p:txBody>
          <a:bodyPr>
            <a:noAutofit/>
          </a:bodyPr>
          <a:lstStyle/>
          <a:p>
            <a:r>
              <a:rPr lang="el-GR" dirty="0">
                <a:solidFill>
                  <a:schemeClr val="bg1"/>
                </a:solidFill>
              </a:rPr>
              <a:t>Τι συνέβη εδώ?</a:t>
            </a:r>
          </a:p>
          <a:p>
            <a:endParaRPr lang="el-GR" dirty="0">
              <a:solidFill>
                <a:schemeClr val="bg1"/>
              </a:solidFill>
            </a:endParaRPr>
          </a:p>
          <a:p>
            <a:endParaRPr lang="el-GR" dirty="0">
              <a:solidFill>
                <a:schemeClr val="bg1"/>
              </a:solidFill>
            </a:endParaRPr>
          </a:p>
        </p:txBody>
      </p:sp>
      <p:sp>
        <p:nvSpPr>
          <p:cNvPr id="5" name="Subtitle 2">
            <a:extLst>
              <a:ext uri="{FF2B5EF4-FFF2-40B4-BE49-F238E27FC236}">
                <a16:creationId xmlns:a16="http://schemas.microsoft.com/office/drawing/2014/main" id="{BC2C21BA-465B-70D2-1C5A-06051C8B4E9D}"/>
              </a:ext>
            </a:extLst>
          </p:cNvPr>
          <p:cNvSpPr txBox="1">
            <a:spLocks/>
          </p:cNvSpPr>
          <p:nvPr/>
        </p:nvSpPr>
        <p:spPr>
          <a:xfrm>
            <a:off x="1654342" y="5878012"/>
            <a:ext cx="91440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Ασκήθηκε δύναμη στη μοτοσυκλέτα και σταμάτησε. Στον άνθρωπο?</a:t>
            </a:r>
          </a:p>
          <a:p>
            <a:endParaRPr lang="el-GR" dirty="0">
              <a:solidFill>
                <a:schemeClr val="bg1"/>
              </a:solidFill>
            </a:endParaRPr>
          </a:p>
          <a:p>
            <a:endParaRPr lang="el-GR" dirty="0">
              <a:solidFill>
                <a:schemeClr val="bg1"/>
              </a:solidFill>
            </a:endParaRPr>
          </a:p>
        </p:txBody>
      </p:sp>
    </p:spTree>
    <p:extLst>
      <p:ext uri="{BB962C8B-B14F-4D97-AF65-F5344CB8AC3E}">
        <p14:creationId xmlns:p14="http://schemas.microsoft.com/office/powerpoint/2010/main" val="746991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fade">
                                      <p:cBhvr>
                                        <p:cTn id="1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3 - TextBox">
            <a:extLst>
              <a:ext uri="{FF2B5EF4-FFF2-40B4-BE49-F238E27FC236}">
                <a16:creationId xmlns:a16="http://schemas.microsoft.com/office/drawing/2014/main" id="{B009589C-AAF4-9B2F-A251-23B4833F63A1}"/>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pic>
        <p:nvPicPr>
          <p:cNvPr id="4098" name="Picture 2">
            <a:extLst>
              <a:ext uri="{FF2B5EF4-FFF2-40B4-BE49-F238E27FC236}">
                <a16:creationId xmlns:a16="http://schemas.microsoft.com/office/drawing/2014/main" id="{F3A9B8A5-CF46-5403-954E-895223844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7342" y="1906551"/>
            <a:ext cx="6838449" cy="2206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606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3 - TextBox">
            <a:extLst>
              <a:ext uri="{FF2B5EF4-FFF2-40B4-BE49-F238E27FC236}">
                <a16:creationId xmlns:a16="http://schemas.microsoft.com/office/drawing/2014/main" id="{B009589C-AAF4-9B2F-A251-23B4833F63A1}"/>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pic>
        <p:nvPicPr>
          <p:cNvPr id="10" name="Picture 9">
            <a:extLst>
              <a:ext uri="{FF2B5EF4-FFF2-40B4-BE49-F238E27FC236}">
                <a16:creationId xmlns:a16="http://schemas.microsoft.com/office/drawing/2014/main" id="{E6C50BBC-2EE7-8007-962D-0D527DA2E7FB}"/>
              </a:ext>
            </a:extLst>
          </p:cNvPr>
          <p:cNvPicPr>
            <a:picLocks noChangeAspect="1"/>
          </p:cNvPicPr>
          <p:nvPr/>
        </p:nvPicPr>
        <p:blipFill>
          <a:blip r:embed="rId3"/>
          <a:stretch>
            <a:fillRect/>
          </a:stretch>
        </p:blipFill>
        <p:spPr>
          <a:xfrm>
            <a:off x="4714964" y="1168284"/>
            <a:ext cx="3022755" cy="4521432"/>
          </a:xfrm>
          <a:prstGeom prst="rect">
            <a:avLst/>
          </a:prstGeom>
        </p:spPr>
      </p:pic>
    </p:spTree>
    <p:extLst>
      <p:ext uri="{BB962C8B-B14F-4D97-AF65-F5344CB8AC3E}">
        <p14:creationId xmlns:p14="http://schemas.microsoft.com/office/powerpoint/2010/main" val="2780324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CEE08AA-7CD0-4058-69EC-477E83116398}"/>
            </a:ext>
          </a:extLst>
        </p:cNvPr>
        <p:cNvGrpSpPr/>
        <p:nvPr/>
      </p:nvGrpSpPr>
      <p:grpSpPr>
        <a:xfrm>
          <a:off x="0" y="0"/>
          <a:ext cx="0" cy="0"/>
          <a:chOff x="0" y="0"/>
          <a:chExt cx="0" cy="0"/>
        </a:xfrm>
      </p:grpSpPr>
      <p:sp>
        <p:nvSpPr>
          <p:cNvPr id="3" name="3 - TextBox">
            <a:extLst>
              <a:ext uri="{FF2B5EF4-FFF2-40B4-BE49-F238E27FC236}">
                <a16:creationId xmlns:a16="http://schemas.microsoft.com/office/drawing/2014/main" id="{225AD866-F238-3590-3F12-8B147136E01E}"/>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pic>
        <p:nvPicPr>
          <p:cNvPr id="8" name="Picture 2">
            <a:extLst>
              <a:ext uri="{FF2B5EF4-FFF2-40B4-BE49-F238E27FC236}">
                <a16:creationId xmlns:a16="http://schemas.microsoft.com/office/drawing/2014/main" id="{389E9EB7-AA88-6E28-1DE6-4A3308A25841}"/>
              </a:ext>
            </a:extLst>
          </p:cNvPr>
          <p:cNvPicPr>
            <a:picLocks noChangeAspect="1" noChangeArrowheads="1" noCrop="1"/>
          </p:cNvPicPr>
          <p:nvPr/>
        </p:nvPicPr>
        <p:blipFill>
          <a:blip r:embed="rId3"/>
          <a:srcRect/>
          <a:stretch>
            <a:fillRect/>
          </a:stretch>
        </p:blipFill>
        <p:spPr bwMode="auto">
          <a:xfrm>
            <a:off x="3771710" y="936853"/>
            <a:ext cx="4784070" cy="5580000"/>
          </a:xfrm>
          <a:prstGeom prst="rect">
            <a:avLst/>
          </a:prstGeom>
          <a:noFill/>
          <a:ln w="9525">
            <a:noFill/>
            <a:miter lim="800000"/>
            <a:headEnd/>
            <a:tailEnd/>
          </a:ln>
        </p:spPr>
      </p:pic>
      <p:pic>
        <p:nvPicPr>
          <p:cNvPr id="10" name="Picture 9">
            <a:extLst>
              <a:ext uri="{FF2B5EF4-FFF2-40B4-BE49-F238E27FC236}">
                <a16:creationId xmlns:a16="http://schemas.microsoft.com/office/drawing/2014/main" id="{A7076892-4668-0EC1-F661-5D9FA0E6B829}"/>
              </a:ext>
            </a:extLst>
          </p:cNvPr>
          <p:cNvPicPr>
            <a:picLocks noChangeAspect="1"/>
          </p:cNvPicPr>
          <p:nvPr/>
        </p:nvPicPr>
        <p:blipFill>
          <a:blip r:embed="rId4"/>
          <a:stretch>
            <a:fillRect/>
          </a:stretch>
        </p:blipFill>
        <p:spPr>
          <a:xfrm>
            <a:off x="142964" y="1168284"/>
            <a:ext cx="3022755" cy="4521432"/>
          </a:xfrm>
          <a:prstGeom prst="rect">
            <a:avLst/>
          </a:prstGeom>
        </p:spPr>
      </p:pic>
    </p:spTree>
    <p:extLst>
      <p:ext uri="{BB962C8B-B14F-4D97-AF65-F5344CB8AC3E}">
        <p14:creationId xmlns:p14="http://schemas.microsoft.com/office/powerpoint/2010/main" val="41349157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FBF5778-7FED-B118-27EC-8905EDB3FDF6}"/>
            </a:ext>
          </a:extLst>
        </p:cNvPr>
        <p:cNvGrpSpPr/>
        <p:nvPr/>
      </p:nvGrpSpPr>
      <p:grpSpPr>
        <a:xfrm>
          <a:off x="0" y="0"/>
          <a:ext cx="0" cy="0"/>
          <a:chOff x="0" y="0"/>
          <a:chExt cx="0" cy="0"/>
        </a:xfrm>
      </p:grpSpPr>
      <p:sp>
        <p:nvSpPr>
          <p:cNvPr id="3" name="3 - TextBox">
            <a:extLst>
              <a:ext uri="{FF2B5EF4-FFF2-40B4-BE49-F238E27FC236}">
                <a16:creationId xmlns:a16="http://schemas.microsoft.com/office/drawing/2014/main" id="{5E268020-B2A7-594C-29EE-0925182382DA}"/>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1</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pic>
        <p:nvPicPr>
          <p:cNvPr id="2" name="NewtonFirstLawSkate">
            <a:hlinkClick r:id="" action="ppaction://media"/>
            <a:extLst>
              <a:ext uri="{FF2B5EF4-FFF2-40B4-BE49-F238E27FC236}">
                <a16:creationId xmlns:a16="http://schemas.microsoft.com/office/drawing/2014/main" id="{3A6AAD12-1AA9-A9DF-2F7D-AC3E78E5BC2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526280" y="939017"/>
            <a:ext cx="3139440" cy="5581227"/>
          </a:xfrm>
          <a:prstGeom prst="rect">
            <a:avLst/>
          </a:prstGeom>
        </p:spPr>
      </p:pic>
    </p:spTree>
    <p:extLst>
      <p:ext uri="{BB962C8B-B14F-4D97-AF65-F5344CB8AC3E}">
        <p14:creationId xmlns:p14="http://schemas.microsoft.com/office/powerpoint/2010/main" val="3579991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1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3 - TextBox">
            <a:extLst>
              <a:ext uri="{FF2B5EF4-FFF2-40B4-BE49-F238E27FC236}">
                <a16:creationId xmlns:a16="http://schemas.microsoft.com/office/drawing/2014/main" id="{EF3CA8A9-B944-18AE-5B5E-35880DDE39D9}"/>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2</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
        <p:nvSpPr>
          <p:cNvPr id="2" name="Subtitle 2">
            <a:extLst>
              <a:ext uri="{FF2B5EF4-FFF2-40B4-BE49-F238E27FC236}">
                <a16:creationId xmlns:a16="http://schemas.microsoft.com/office/drawing/2014/main" id="{641EAE57-5C57-F5A8-7856-183A7BBFE556}"/>
              </a:ext>
            </a:extLst>
          </p:cNvPr>
          <p:cNvSpPr>
            <a:spLocks noGrp="1"/>
          </p:cNvSpPr>
          <p:nvPr>
            <p:ph type="subTitle" idx="1"/>
          </p:nvPr>
        </p:nvSpPr>
        <p:spPr>
          <a:xfrm>
            <a:off x="1590173" y="1252038"/>
            <a:ext cx="9011653" cy="580126"/>
          </a:xfrm>
        </p:spPr>
        <p:txBody>
          <a:bodyPr>
            <a:noAutofit/>
          </a:bodyPr>
          <a:lstStyle/>
          <a:p>
            <a:r>
              <a:rPr lang="el-GR" u="sng" dirty="0">
                <a:solidFill>
                  <a:schemeClr val="bg1"/>
                </a:solidFill>
              </a:rPr>
              <a:t>Θεμελιώδης Νόμος της Μηχανικής</a:t>
            </a:r>
          </a:p>
          <a:p>
            <a:pPr algn="just"/>
            <a:r>
              <a:rPr lang="el-GR" dirty="0">
                <a:solidFill>
                  <a:schemeClr val="bg1"/>
                </a:solidFill>
              </a:rPr>
              <a:t>Η επιτάχυνση ενός σώματος είναι ανάλογη της συνισταμένης δύναμης που δέχεται, με σταθερά αναλογίας τη μάζα του σώματος, και έχει την ίδια κατεύθυνση με αυτήν.</a:t>
            </a:r>
          </a:p>
        </p:txBody>
      </p:sp>
      <p:pic>
        <p:nvPicPr>
          <p:cNvPr id="5" name="Picture 4">
            <a:extLst>
              <a:ext uri="{FF2B5EF4-FFF2-40B4-BE49-F238E27FC236}">
                <a16:creationId xmlns:a16="http://schemas.microsoft.com/office/drawing/2014/main" id="{2D29700F-DCA8-A3D3-91B9-A2FFBDA8CB1B}"/>
              </a:ext>
            </a:extLst>
          </p:cNvPr>
          <p:cNvPicPr>
            <a:picLocks noChangeAspect="1"/>
          </p:cNvPicPr>
          <p:nvPr/>
        </p:nvPicPr>
        <p:blipFill>
          <a:blip r:embed="rId3"/>
          <a:stretch>
            <a:fillRect/>
          </a:stretch>
        </p:blipFill>
        <p:spPr>
          <a:xfrm>
            <a:off x="4273456" y="2809843"/>
            <a:ext cx="3645087" cy="1238314"/>
          </a:xfrm>
          <a:prstGeom prst="rect">
            <a:avLst/>
          </a:prstGeom>
        </p:spPr>
      </p:pic>
      <p:sp>
        <p:nvSpPr>
          <p:cNvPr id="9" name="Subtitle 2">
            <a:extLst>
              <a:ext uri="{FF2B5EF4-FFF2-40B4-BE49-F238E27FC236}">
                <a16:creationId xmlns:a16="http://schemas.microsoft.com/office/drawing/2014/main" id="{409CB29D-BA1F-EE92-BE03-182781C99239}"/>
              </a:ext>
            </a:extLst>
          </p:cNvPr>
          <p:cNvSpPr txBox="1">
            <a:spLocks/>
          </p:cNvSpPr>
          <p:nvPr/>
        </p:nvSpPr>
        <p:spPr>
          <a:xfrm>
            <a:off x="1590172" y="4265948"/>
            <a:ext cx="9011653"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Η δύναμη είναι το αίτιο, η μεταβολή της κίνησης είναι το αποτέλεσμα.</a:t>
            </a:r>
          </a:p>
          <a:p>
            <a:r>
              <a:rPr lang="el-GR" dirty="0">
                <a:solidFill>
                  <a:schemeClr val="bg1"/>
                </a:solidFill>
              </a:rPr>
              <a:t>Η επιτάχυνση εκφράζει τη μεταβολή της κίνησης:</a:t>
            </a:r>
          </a:p>
          <a:p>
            <a:r>
              <a:rPr lang="el-GR" dirty="0">
                <a:solidFill>
                  <a:schemeClr val="bg1"/>
                </a:solidFill>
              </a:rPr>
              <a:t>ρυθμός μεταβολής ταχύτητας</a:t>
            </a:r>
          </a:p>
          <a:p>
            <a:endParaRPr lang="el-GR" dirty="0">
              <a:solidFill>
                <a:schemeClr val="bg1"/>
              </a:solidFill>
            </a:endParaRPr>
          </a:p>
        </p:txBody>
      </p:sp>
    </p:spTree>
    <p:extLst>
      <p:ext uri="{BB962C8B-B14F-4D97-AF65-F5344CB8AC3E}">
        <p14:creationId xmlns:p14="http://schemas.microsoft.com/office/powerpoint/2010/main" val="290417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fade">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fade">
                                      <p:cBhvr>
                                        <p:cTn id="27" dur="500"/>
                                        <p:tgtEl>
                                          <p:spTgt spid="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uiExpand="1" build="p"/>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F5838F0-10A5-E61B-7D0C-2891BF2A45A7}"/>
              </a:ext>
            </a:extLst>
          </p:cNvPr>
          <p:cNvPicPr>
            <a:picLocks noChangeAspect="1"/>
          </p:cNvPicPr>
          <p:nvPr/>
        </p:nvPicPr>
        <p:blipFill>
          <a:blip r:embed="rId3"/>
          <a:stretch>
            <a:fillRect/>
          </a:stretch>
        </p:blipFill>
        <p:spPr>
          <a:xfrm>
            <a:off x="2076345" y="92441"/>
            <a:ext cx="8039310" cy="6673117"/>
          </a:xfrm>
          <a:prstGeom prst="rect">
            <a:avLst/>
          </a:prstGeom>
        </p:spPr>
      </p:pic>
      <p:sp>
        <p:nvSpPr>
          <p:cNvPr id="10" name="Rectangle 9">
            <a:extLst>
              <a:ext uri="{FF2B5EF4-FFF2-40B4-BE49-F238E27FC236}">
                <a16:creationId xmlns:a16="http://schemas.microsoft.com/office/drawing/2014/main" id="{6BE2AC0D-821B-5320-5B92-71B52EC8E6F6}"/>
              </a:ext>
            </a:extLst>
          </p:cNvPr>
          <p:cNvSpPr/>
          <p:nvPr/>
        </p:nvSpPr>
        <p:spPr>
          <a:xfrm>
            <a:off x="1867876" y="4314092"/>
            <a:ext cx="8612554" cy="25439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1" name="Rectangle 10">
            <a:extLst>
              <a:ext uri="{FF2B5EF4-FFF2-40B4-BE49-F238E27FC236}">
                <a16:creationId xmlns:a16="http://schemas.microsoft.com/office/drawing/2014/main" id="{5D0D1492-D53B-230C-B1D4-D4A3D03F3DE7}"/>
              </a:ext>
            </a:extLst>
          </p:cNvPr>
          <p:cNvSpPr/>
          <p:nvPr/>
        </p:nvSpPr>
        <p:spPr>
          <a:xfrm>
            <a:off x="3985845" y="5757372"/>
            <a:ext cx="6561016" cy="10550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9754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A5DB1D-3394-2325-D38B-797F6DC99040}"/>
              </a:ext>
            </a:extLst>
          </p:cNvPr>
          <p:cNvPicPr>
            <a:picLocks noChangeAspect="1"/>
          </p:cNvPicPr>
          <p:nvPr/>
        </p:nvPicPr>
        <p:blipFill>
          <a:blip r:embed="rId3"/>
          <a:stretch>
            <a:fillRect/>
          </a:stretch>
        </p:blipFill>
        <p:spPr>
          <a:xfrm>
            <a:off x="2111652" y="225720"/>
            <a:ext cx="8093740" cy="6531599"/>
          </a:xfrm>
          <a:prstGeom prst="rect">
            <a:avLst/>
          </a:prstGeom>
        </p:spPr>
      </p:pic>
      <p:sp>
        <p:nvSpPr>
          <p:cNvPr id="10" name="Rectangle 9">
            <a:extLst>
              <a:ext uri="{FF2B5EF4-FFF2-40B4-BE49-F238E27FC236}">
                <a16:creationId xmlns:a16="http://schemas.microsoft.com/office/drawing/2014/main" id="{6BE2AC0D-821B-5320-5B92-71B52EC8E6F6}"/>
              </a:ext>
            </a:extLst>
          </p:cNvPr>
          <p:cNvSpPr/>
          <p:nvPr/>
        </p:nvSpPr>
        <p:spPr>
          <a:xfrm>
            <a:off x="2049130" y="4314092"/>
            <a:ext cx="8612554" cy="25439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1" name="Rectangle 10">
            <a:extLst>
              <a:ext uri="{FF2B5EF4-FFF2-40B4-BE49-F238E27FC236}">
                <a16:creationId xmlns:a16="http://schemas.microsoft.com/office/drawing/2014/main" id="{5D0D1492-D53B-230C-B1D4-D4A3D03F3DE7}"/>
              </a:ext>
            </a:extLst>
          </p:cNvPr>
          <p:cNvSpPr/>
          <p:nvPr/>
        </p:nvSpPr>
        <p:spPr>
          <a:xfrm>
            <a:off x="3985845" y="5733927"/>
            <a:ext cx="6561016" cy="10550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3196576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6B20780-C5E5-D7A7-40A1-A4524C299941}"/>
              </a:ext>
            </a:extLst>
          </p:cNvPr>
          <p:cNvPicPr>
            <a:picLocks noChangeAspect="1"/>
          </p:cNvPicPr>
          <p:nvPr/>
        </p:nvPicPr>
        <p:blipFill>
          <a:blip r:embed="rId3"/>
          <a:stretch>
            <a:fillRect/>
          </a:stretch>
        </p:blipFill>
        <p:spPr>
          <a:xfrm>
            <a:off x="2051427" y="65926"/>
            <a:ext cx="8229815" cy="6694889"/>
          </a:xfrm>
          <a:prstGeom prst="rect">
            <a:avLst/>
          </a:prstGeom>
        </p:spPr>
      </p:pic>
      <p:sp>
        <p:nvSpPr>
          <p:cNvPr id="10" name="Rectangle 9">
            <a:extLst>
              <a:ext uri="{FF2B5EF4-FFF2-40B4-BE49-F238E27FC236}">
                <a16:creationId xmlns:a16="http://schemas.microsoft.com/office/drawing/2014/main" id="{6BE2AC0D-821B-5320-5B92-71B52EC8E6F6}"/>
              </a:ext>
            </a:extLst>
          </p:cNvPr>
          <p:cNvSpPr/>
          <p:nvPr/>
        </p:nvSpPr>
        <p:spPr>
          <a:xfrm>
            <a:off x="1844431" y="4232536"/>
            <a:ext cx="8612554" cy="254390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11" name="Rectangle 10">
            <a:extLst>
              <a:ext uri="{FF2B5EF4-FFF2-40B4-BE49-F238E27FC236}">
                <a16:creationId xmlns:a16="http://schemas.microsoft.com/office/drawing/2014/main" id="{5D0D1492-D53B-230C-B1D4-D4A3D03F3DE7}"/>
              </a:ext>
            </a:extLst>
          </p:cNvPr>
          <p:cNvSpPr/>
          <p:nvPr/>
        </p:nvSpPr>
        <p:spPr>
          <a:xfrm>
            <a:off x="3993661" y="5802924"/>
            <a:ext cx="6561016" cy="105507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1514685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3 - TextBox">
            <a:extLst>
              <a:ext uri="{FF2B5EF4-FFF2-40B4-BE49-F238E27FC236}">
                <a16:creationId xmlns:a16="http://schemas.microsoft.com/office/drawing/2014/main" id="{EF3CA8A9-B944-18AE-5B5E-35880DDE39D9}"/>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3</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
        <p:nvSpPr>
          <p:cNvPr id="2" name="Subtitle 2">
            <a:extLst>
              <a:ext uri="{FF2B5EF4-FFF2-40B4-BE49-F238E27FC236}">
                <a16:creationId xmlns:a16="http://schemas.microsoft.com/office/drawing/2014/main" id="{641EAE57-5C57-F5A8-7856-183A7BBFE556}"/>
              </a:ext>
            </a:extLst>
          </p:cNvPr>
          <p:cNvSpPr>
            <a:spLocks noGrp="1"/>
          </p:cNvSpPr>
          <p:nvPr>
            <p:ph type="subTitle" idx="1"/>
          </p:nvPr>
        </p:nvSpPr>
        <p:spPr>
          <a:xfrm>
            <a:off x="1590173" y="1252038"/>
            <a:ext cx="9011653" cy="580126"/>
          </a:xfrm>
        </p:spPr>
        <p:txBody>
          <a:bodyPr>
            <a:noAutofit/>
          </a:bodyPr>
          <a:lstStyle/>
          <a:p>
            <a:r>
              <a:rPr lang="el-GR" u="sng" dirty="0">
                <a:solidFill>
                  <a:schemeClr val="bg1"/>
                </a:solidFill>
              </a:rPr>
              <a:t>Δράση - Αντίδραση</a:t>
            </a:r>
          </a:p>
          <a:p>
            <a:pPr algn="just"/>
            <a:r>
              <a:rPr lang="el-GR" dirty="0">
                <a:solidFill>
                  <a:schemeClr val="bg1"/>
                </a:solidFill>
              </a:rPr>
              <a:t>Σε κάθε δράση αντιστοιχεί μια αντιτιθέμενη ίση αντίδραση:</a:t>
            </a:r>
          </a:p>
          <a:p>
            <a:pPr algn="just"/>
            <a:r>
              <a:rPr lang="el-GR" dirty="0">
                <a:solidFill>
                  <a:schemeClr val="bg1"/>
                </a:solidFill>
              </a:rPr>
              <a:t>ή οι αμοιβαίες δράσεις δύο σωμάτων, μεταξύ τους, είναι πάντα ίσες και κατευθύνονται αντίθετα.</a:t>
            </a:r>
          </a:p>
          <a:p>
            <a:endParaRPr lang="el-GR" dirty="0">
              <a:solidFill>
                <a:schemeClr val="bg1"/>
              </a:solidFill>
            </a:endParaRPr>
          </a:p>
        </p:txBody>
      </p:sp>
      <p:pic>
        <p:nvPicPr>
          <p:cNvPr id="3074" name="Picture 2">
            <a:extLst>
              <a:ext uri="{FF2B5EF4-FFF2-40B4-BE49-F238E27FC236}">
                <a16:creationId xmlns:a16="http://schemas.microsoft.com/office/drawing/2014/main" id="{E1041DF5-D5EE-0EC3-9B20-6D2E7B9C8C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829" y="3175084"/>
            <a:ext cx="4508342" cy="2642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14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523375"/>
            <a:ext cx="9144000" cy="998620"/>
          </a:xfrm>
        </p:spPr>
        <p:txBody>
          <a:bodyPr>
            <a:noAutofit/>
          </a:bodyPr>
          <a:lstStyle/>
          <a:p>
            <a:r>
              <a:rPr lang="el-GR" dirty="0">
                <a:solidFill>
                  <a:schemeClr val="bg1"/>
                </a:solidFill>
              </a:rPr>
              <a:t>Δράση - Αντίδραση</a:t>
            </a:r>
            <a:endParaRPr lang="en-150" dirty="0">
              <a:solidFill>
                <a:schemeClr val="bg1"/>
              </a:solidFill>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1683002"/>
            <a:ext cx="9144000" cy="506745"/>
          </a:xfrm>
        </p:spPr>
        <p:txBody>
          <a:bodyPr>
            <a:noAutofit/>
          </a:bodyPr>
          <a:lstStyle/>
          <a:p>
            <a:r>
              <a:rPr lang="el-GR" dirty="0">
                <a:solidFill>
                  <a:schemeClr val="bg1"/>
                </a:solidFill>
              </a:rPr>
              <a:t>3</a:t>
            </a:r>
            <a:r>
              <a:rPr lang="el-GR" baseline="30000" dirty="0">
                <a:solidFill>
                  <a:schemeClr val="bg1"/>
                </a:solidFill>
              </a:rPr>
              <a:t>ος</a:t>
            </a:r>
            <a:r>
              <a:rPr lang="el-GR" dirty="0">
                <a:solidFill>
                  <a:schemeClr val="bg1"/>
                </a:solidFill>
              </a:rPr>
              <a:t> Νόμος του Νεύτωνα</a:t>
            </a:r>
          </a:p>
          <a:p>
            <a:r>
              <a:rPr lang="el-GR" dirty="0">
                <a:solidFill>
                  <a:schemeClr val="bg1"/>
                </a:solidFill>
              </a:rPr>
              <a:t>(έπεται του 2</a:t>
            </a:r>
            <a:r>
              <a:rPr lang="el-GR" baseline="30000" dirty="0">
                <a:solidFill>
                  <a:schemeClr val="bg1"/>
                </a:solidFill>
              </a:rPr>
              <a:t>ου</a:t>
            </a:r>
            <a:r>
              <a:rPr lang="el-GR" dirty="0">
                <a:solidFill>
                  <a:schemeClr val="bg1"/>
                </a:solidFill>
              </a:rPr>
              <a:t> Νόμου </a:t>
            </a:r>
            <a:r>
              <a:rPr lang="en-US" b="1" dirty="0">
                <a:solidFill>
                  <a:schemeClr val="bg1"/>
                </a:solidFill>
              </a:rPr>
              <a:t>F</a:t>
            </a:r>
            <a:r>
              <a:rPr lang="en-US" dirty="0">
                <a:solidFill>
                  <a:schemeClr val="bg1"/>
                </a:solidFill>
              </a:rPr>
              <a:t> = m ∙ </a:t>
            </a:r>
            <a:r>
              <a:rPr lang="en-US" b="1" i="1" dirty="0">
                <a:solidFill>
                  <a:schemeClr val="bg1"/>
                </a:solidFill>
              </a:rPr>
              <a:t>a</a:t>
            </a:r>
            <a:r>
              <a:rPr lang="el-GR" dirty="0">
                <a:solidFill>
                  <a:schemeClr val="bg1"/>
                </a:solidFill>
              </a:rPr>
              <a:t>)</a:t>
            </a:r>
            <a:endParaRPr lang="en-US" dirty="0">
              <a:solidFill>
                <a:schemeClr val="bg1"/>
              </a:solidFill>
            </a:endParaRPr>
          </a:p>
          <a:p>
            <a:endParaRPr lang="en-US" dirty="0">
              <a:solidFill>
                <a:schemeClr val="bg1"/>
              </a:solidFill>
            </a:endParaRPr>
          </a:p>
          <a:p>
            <a:r>
              <a:rPr lang="el-GR" dirty="0">
                <a:solidFill>
                  <a:schemeClr val="bg1"/>
                </a:solidFill>
              </a:rPr>
              <a:t>Όταν ένα σώμα Α ασκεί δύναμη σε ένα σώμα Β τότε και το Β ασκεί δύναμη στο Α ίσου μέτρου και αντίθετης φοράς.</a:t>
            </a:r>
          </a:p>
          <a:p>
            <a:endParaRPr lang="el-GR" dirty="0">
              <a:solidFill>
                <a:schemeClr val="bg1"/>
              </a:solidFill>
            </a:endParaRPr>
          </a:p>
          <a:p>
            <a:endParaRPr lang="el-GR" dirty="0">
              <a:solidFill>
                <a:schemeClr val="bg1"/>
              </a:solidFill>
            </a:endParaRPr>
          </a:p>
        </p:txBody>
      </p:sp>
    </p:spTree>
    <p:extLst>
      <p:ext uri="{BB962C8B-B14F-4D97-AF65-F5344CB8AC3E}">
        <p14:creationId xmlns:p14="http://schemas.microsoft.com/office/powerpoint/2010/main" val="2134847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1683002"/>
            <a:ext cx="9144000" cy="506745"/>
          </a:xfrm>
        </p:spPr>
        <p:txBody>
          <a:bodyPr>
            <a:noAutofit/>
          </a:bodyPr>
          <a:lstStyle/>
          <a:p>
            <a:r>
              <a:rPr lang="el-GR" dirty="0">
                <a:solidFill>
                  <a:schemeClr val="bg1"/>
                </a:solidFill>
              </a:rPr>
              <a:t>Παραδείγματα</a:t>
            </a:r>
          </a:p>
          <a:p>
            <a:endParaRPr lang="el-GR" dirty="0">
              <a:solidFill>
                <a:schemeClr val="bg1"/>
              </a:solidFill>
            </a:endParaRPr>
          </a:p>
        </p:txBody>
      </p:sp>
      <p:pic>
        <p:nvPicPr>
          <p:cNvPr id="4098" name="Picture 2">
            <a:extLst>
              <a:ext uri="{FF2B5EF4-FFF2-40B4-BE49-F238E27FC236}">
                <a16:creationId xmlns:a16="http://schemas.microsoft.com/office/drawing/2014/main" id="{ADC73978-9C57-9214-0809-3455513D95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225" y="4643683"/>
            <a:ext cx="3595459" cy="1656731"/>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B8C2C80B-B8A7-D928-9A06-E346D07120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00225" y="2360819"/>
            <a:ext cx="3391550" cy="17750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1CF72C2-3EDB-0619-43F9-5C2431D1E7E7}"/>
              </a:ext>
            </a:extLst>
          </p:cNvPr>
          <p:cNvPicPr>
            <a:picLocks noChangeAspect="1"/>
          </p:cNvPicPr>
          <p:nvPr/>
        </p:nvPicPr>
        <p:blipFill>
          <a:blip r:embed="rId5"/>
          <a:stretch>
            <a:fillRect/>
          </a:stretch>
        </p:blipFill>
        <p:spPr>
          <a:xfrm>
            <a:off x="8482812" y="4640243"/>
            <a:ext cx="3487165" cy="1694382"/>
          </a:xfrm>
          <a:prstGeom prst="rect">
            <a:avLst/>
          </a:prstGeom>
        </p:spPr>
      </p:pic>
      <p:pic>
        <p:nvPicPr>
          <p:cNvPr id="9" name="Picture 8">
            <a:extLst>
              <a:ext uri="{FF2B5EF4-FFF2-40B4-BE49-F238E27FC236}">
                <a16:creationId xmlns:a16="http://schemas.microsoft.com/office/drawing/2014/main" id="{FABAB1C4-9427-7135-F04D-045D6B7FEAC9}"/>
              </a:ext>
            </a:extLst>
          </p:cNvPr>
          <p:cNvPicPr>
            <a:picLocks noChangeAspect="1"/>
          </p:cNvPicPr>
          <p:nvPr/>
        </p:nvPicPr>
        <p:blipFill>
          <a:blip r:embed="rId6"/>
          <a:stretch>
            <a:fillRect/>
          </a:stretch>
        </p:blipFill>
        <p:spPr>
          <a:xfrm>
            <a:off x="361527" y="4607387"/>
            <a:ext cx="2940170" cy="1693028"/>
          </a:xfrm>
          <a:prstGeom prst="rect">
            <a:avLst/>
          </a:prstGeom>
        </p:spPr>
      </p:pic>
      <p:pic>
        <p:nvPicPr>
          <p:cNvPr id="4102" name="Picture 6">
            <a:extLst>
              <a:ext uri="{FF2B5EF4-FFF2-40B4-BE49-F238E27FC236}">
                <a16:creationId xmlns:a16="http://schemas.microsoft.com/office/drawing/2014/main" id="{C28C885A-4EB3-119F-1945-297CBABD531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1527" y="2161986"/>
            <a:ext cx="2882317" cy="197385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a:extLst>
              <a:ext uri="{FF2B5EF4-FFF2-40B4-BE49-F238E27FC236}">
                <a16:creationId xmlns:a16="http://schemas.microsoft.com/office/drawing/2014/main" id="{038F9773-F791-1362-7617-B07FA913E7D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70185" y="2134224"/>
            <a:ext cx="2882316" cy="1973850"/>
          </a:xfrm>
          <a:prstGeom prst="rect">
            <a:avLst/>
          </a:prstGeom>
          <a:noFill/>
          <a:extLst>
            <a:ext uri="{909E8E84-426E-40DD-AFC4-6F175D3DCCD1}">
              <a14:hiddenFill xmlns:a14="http://schemas.microsoft.com/office/drawing/2010/main">
                <a:solidFill>
                  <a:srgbClr val="FFFFFF"/>
                </a:solidFill>
              </a14:hiddenFill>
            </a:ext>
          </a:extLst>
        </p:spPr>
      </p:pic>
      <p:sp>
        <p:nvSpPr>
          <p:cNvPr id="6" name="3 - TextBox">
            <a:extLst>
              <a:ext uri="{FF2B5EF4-FFF2-40B4-BE49-F238E27FC236}">
                <a16:creationId xmlns:a16="http://schemas.microsoft.com/office/drawing/2014/main" id="{EBDF109E-5556-42F0-3BBF-4E3E3915613B}"/>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3</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Tree>
    <p:extLst>
      <p:ext uri="{BB962C8B-B14F-4D97-AF65-F5344CB8AC3E}">
        <p14:creationId xmlns:p14="http://schemas.microsoft.com/office/powerpoint/2010/main" val="2630047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fade">
                                      <p:cBhvr>
                                        <p:cTn id="12" dur="500"/>
                                        <p:tgtEl>
                                          <p:spTgt spid="410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100"/>
                                        </p:tgtEl>
                                        <p:attrNameLst>
                                          <p:attrName>style.visibility</p:attrName>
                                        </p:attrNameLst>
                                      </p:cBhvr>
                                      <p:to>
                                        <p:strVal val="visible"/>
                                      </p:to>
                                    </p:set>
                                    <p:animEffect transition="in" filter="fade">
                                      <p:cBhvr>
                                        <p:cTn id="17" dur="500"/>
                                        <p:tgtEl>
                                          <p:spTgt spid="41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104"/>
                                        </p:tgtEl>
                                        <p:attrNameLst>
                                          <p:attrName>style.visibility</p:attrName>
                                        </p:attrNameLst>
                                      </p:cBhvr>
                                      <p:to>
                                        <p:strVal val="visible"/>
                                      </p:to>
                                    </p:set>
                                    <p:animEffect transition="in" filter="fade">
                                      <p:cBhvr>
                                        <p:cTn id="22" dur="500"/>
                                        <p:tgtEl>
                                          <p:spTgt spid="410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98"/>
                                        </p:tgtEl>
                                        <p:attrNameLst>
                                          <p:attrName>style.visibility</p:attrName>
                                        </p:attrNameLst>
                                      </p:cBhvr>
                                      <p:to>
                                        <p:strVal val="visible"/>
                                      </p:to>
                                    </p:set>
                                    <p:animEffect transition="in" filter="fade">
                                      <p:cBhvr>
                                        <p:cTn id="32" dur="500"/>
                                        <p:tgtEl>
                                          <p:spTgt spid="409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Subtitle 2">
            <a:extLst>
              <a:ext uri="{FF2B5EF4-FFF2-40B4-BE49-F238E27FC236}">
                <a16:creationId xmlns:a16="http://schemas.microsoft.com/office/drawing/2014/main" id="{688DF6FF-614D-E840-9FD4-17450B276F5E}"/>
              </a:ext>
            </a:extLst>
          </p:cNvPr>
          <p:cNvSpPr>
            <a:spLocks noGrp="1"/>
          </p:cNvSpPr>
          <p:nvPr>
            <p:ph type="subTitle" idx="1"/>
          </p:nvPr>
        </p:nvSpPr>
        <p:spPr>
          <a:xfrm>
            <a:off x="1524000" y="6170780"/>
            <a:ext cx="9144000" cy="506745"/>
          </a:xfrm>
        </p:spPr>
        <p:txBody>
          <a:bodyPr>
            <a:noAutofit/>
          </a:bodyPr>
          <a:lstStyle/>
          <a:p>
            <a:r>
              <a:rPr lang="en-US" dirty="0">
                <a:solidFill>
                  <a:schemeClr val="bg1"/>
                </a:solidFill>
              </a:rPr>
              <a:t>Walter Lewin - MIT</a:t>
            </a:r>
            <a:endParaRPr lang="el-GR" dirty="0">
              <a:solidFill>
                <a:schemeClr val="bg1"/>
              </a:solidFill>
            </a:endParaRPr>
          </a:p>
          <a:p>
            <a:endParaRPr lang="el-GR" dirty="0">
              <a:solidFill>
                <a:schemeClr val="bg1"/>
              </a:solidFill>
            </a:endParaRPr>
          </a:p>
          <a:p>
            <a:endParaRPr lang="el-GR" dirty="0">
              <a:solidFill>
                <a:schemeClr val="bg1"/>
              </a:solidFill>
            </a:endParaRPr>
          </a:p>
        </p:txBody>
      </p:sp>
      <p:pic>
        <p:nvPicPr>
          <p:cNvPr id="3" name="Newton's third law - Prof. Walter Lewin_Trim">
            <a:hlinkClick r:id="" action="ppaction://media"/>
            <a:extLst>
              <a:ext uri="{FF2B5EF4-FFF2-40B4-BE49-F238E27FC236}">
                <a16:creationId xmlns:a16="http://schemas.microsoft.com/office/drawing/2014/main" id="{0349B30E-C99B-0078-DDF0-6884A0A4576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25700" y="1584450"/>
            <a:ext cx="7340600" cy="4129088"/>
          </a:xfrm>
          <a:prstGeom prst="rect">
            <a:avLst/>
          </a:prstGeom>
        </p:spPr>
      </p:pic>
      <p:sp>
        <p:nvSpPr>
          <p:cNvPr id="7" name="3 - TextBox">
            <a:extLst>
              <a:ext uri="{FF2B5EF4-FFF2-40B4-BE49-F238E27FC236}">
                <a16:creationId xmlns:a16="http://schemas.microsoft.com/office/drawing/2014/main" id="{11C14CA3-6077-59B6-034F-0178871F36CD}"/>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3</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Tree>
    <p:extLst>
      <p:ext uri="{BB962C8B-B14F-4D97-AF65-F5344CB8AC3E}">
        <p14:creationId xmlns:p14="http://schemas.microsoft.com/office/powerpoint/2010/main" val="3625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334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bldLst>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Newtons 3rd Law - Action Reaction Lab Stations (Fallon MS)_Trim1">
            <a:hlinkClick r:id="" action="ppaction://media"/>
            <a:extLst>
              <a:ext uri="{FF2B5EF4-FFF2-40B4-BE49-F238E27FC236}">
                <a16:creationId xmlns:a16="http://schemas.microsoft.com/office/drawing/2014/main" id="{9D4923FB-DD18-7AAD-4912-5C2E4F187F5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26731" y="1735555"/>
            <a:ext cx="5538537" cy="4153903"/>
          </a:xfrm>
          <a:prstGeom prst="rect">
            <a:avLst/>
          </a:prstGeom>
        </p:spPr>
      </p:pic>
      <p:sp>
        <p:nvSpPr>
          <p:cNvPr id="10" name="3 - TextBox">
            <a:extLst>
              <a:ext uri="{FF2B5EF4-FFF2-40B4-BE49-F238E27FC236}">
                <a16:creationId xmlns:a16="http://schemas.microsoft.com/office/drawing/2014/main" id="{3A359C7E-B6EB-6CB4-1661-A9EA52A3756D}"/>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3</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Tree>
    <p:extLst>
      <p:ext uri="{BB962C8B-B14F-4D97-AF65-F5344CB8AC3E}">
        <p14:creationId xmlns:p14="http://schemas.microsoft.com/office/powerpoint/2010/main" val="398235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466"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Newtons 3rd Law - Action Reaction Lab Stations (Fallon MS)_Trim2">
            <a:hlinkClick r:id="" action="ppaction://media"/>
            <a:extLst>
              <a:ext uri="{FF2B5EF4-FFF2-40B4-BE49-F238E27FC236}">
                <a16:creationId xmlns:a16="http://schemas.microsoft.com/office/drawing/2014/main" id="{32313B4E-36FE-6187-2C63-6546CB4EC56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97918" y="1792705"/>
            <a:ext cx="5396163" cy="4047122"/>
          </a:xfrm>
          <a:prstGeom prst="rect">
            <a:avLst/>
          </a:prstGeom>
        </p:spPr>
      </p:pic>
      <p:sp>
        <p:nvSpPr>
          <p:cNvPr id="6" name="3 - TextBox">
            <a:extLst>
              <a:ext uri="{FF2B5EF4-FFF2-40B4-BE49-F238E27FC236}">
                <a16:creationId xmlns:a16="http://schemas.microsoft.com/office/drawing/2014/main" id="{05D93F78-01D2-BF41-5AD3-9445A2775C7E}"/>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3</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Tree>
    <p:extLst>
      <p:ext uri="{BB962C8B-B14F-4D97-AF65-F5344CB8AC3E}">
        <p14:creationId xmlns:p14="http://schemas.microsoft.com/office/powerpoint/2010/main" val="1310974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Newtons 3rd Law - Action Reaction Lab Stations (Fallon MS)_Trim3">
            <a:hlinkClick r:id="" action="ppaction://media"/>
            <a:extLst>
              <a:ext uri="{FF2B5EF4-FFF2-40B4-BE49-F238E27FC236}">
                <a16:creationId xmlns:a16="http://schemas.microsoft.com/office/drawing/2014/main" id="{A60B59D7-D92D-092A-EF2F-25566FF6E8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53063" y="1840831"/>
            <a:ext cx="5285874" cy="3964406"/>
          </a:xfrm>
          <a:prstGeom prst="rect">
            <a:avLst/>
          </a:prstGeom>
        </p:spPr>
      </p:pic>
      <p:sp>
        <p:nvSpPr>
          <p:cNvPr id="6" name="3 - TextBox">
            <a:extLst>
              <a:ext uri="{FF2B5EF4-FFF2-40B4-BE49-F238E27FC236}">
                <a16:creationId xmlns:a16="http://schemas.microsoft.com/office/drawing/2014/main" id="{98706EA5-6BCB-5D2F-96AB-A0C1B335D4CB}"/>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3</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Tree>
    <p:extLst>
      <p:ext uri="{BB962C8B-B14F-4D97-AF65-F5344CB8AC3E}">
        <p14:creationId xmlns:p14="http://schemas.microsoft.com/office/powerpoint/2010/main" val="516581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03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Newtons 3rd Law - Action Reaction Lab Stations (Fallon MS)_Trim4">
            <a:hlinkClick r:id="" action="ppaction://media"/>
            <a:extLst>
              <a:ext uri="{FF2B5EF4-FFF2-40B4-BE49-F238E27FC236}">
                <a16:creationId xmlns:a16="http://schemas.microsoft.com/office/drawing/2014/main" id="{C3FBEB86-7CCE-3537-DED3-77A1BD37E96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82879" y="1774658"/>
            <a:ext cx="5426242" cy="4069682"/>
          </a:xfrm>
          <a:prstGeom prst="rect">
            <a:avLst/>
          </a:prstGeom>
        </p:spPr>
      </p:pic>
      <p:sp>
        <p:nvSpPr>
          <p:cNvPr id="6" name="3 - TextBox">
            <a:extLst>
              <a:ext uri="{FF2B5EF4-FFF2-40B4-BE49-F238E27FC236}">
                <a16:creationId xmlns:a16="http://schemas.microsoft.com/office/drawing/2014/main" id="{B6056F25-4F11-19AF-6ADE-40FDA5580CBB}"/>
              </a:ext>
            </a:extLst>
          </p:cNvPr>
          <p:cNvSpPr txBox="1">
            <a:spLocks noChangeArrowheads="1"/>
          </p:cNvSpPr>
          <p:nvPr/>
        </p:nvSpPr>
        <p:spPr bwMode="auto">
          <a:xfrm>
            <a:off x="1654342" y="279500"/>
            <a:ext cx="9144000" cy="923925"/>
          </a:xfrm>
          <a:prstGeom prst="rect">
            <a:avLst/>
          </a:prstGeom>
          <a:noFill/>
          <a:ln w="9525">
            <a:noFill/>
            <a:miter lim="800000"/>
            <a:headEnd/>
            <a:tailEnd/>
          </a:ln>
        </p:spPr>
        <p:txBody>
          <a:bodyPr>
            <a:spAutoFit/>
          </a:bodyPr>
          <a:lstStyle/>
          <a:p>
            <a:pPr algn="ctr"/>
            <a:r>
              <a:rPr lang="el-GR" sz="3600" b="1" dirty="0">
                <a:solidFill>
                  <a:schemeClr val="bg1"/>
                </a:solidFill>
                <a:latin typeface="Calibri" pitchFamily="34" charset="0"/>
              </a:rPr>
              <a:t>3</a:t>
            </a:r>
            <a:r>
              <a:rPr lang="el-GR" sz="3600" b="1" baseline="30000" dirty="0">
                <a:solidFill>
                  <a:schemeClr val="bg1"/>
                </a:solidFill>
                <a:latin typeface="Calibri" pitchFamily="34" charset="0"/>
              </a:rPr>
              <a:t>ος</a:t>
            </a:r>
            <a:r>
              <a:rPr lang="el-GR" sz="3600" b="1" dirty="0">
                <a:solidFill>
                  <a:schemeClr val="bg1"/>
                </a:solidFill>
                <a:latin typeface="Calibri" pitchFamily="34" charset="0"/>
              </a:rPr>
              <a:t> Νόμος του </a:t>
            </a:r>
            <a:r>
              <a:rPr lang="en-US" sz="3600" b="1" dirty="0">
                <a:solidFill>
                  <a:schemeClr val="bg1"/>
                </a:solidFill>
                <a:latin typeface="Calibri" pitchFamily="34" charset="0"/>
              </a:rPr>
              <a:t>Newton</a:t>
            </a:r>
            <a:endParaRPr lang="el-GR" sz="3600" b="1" dirty="0">
              <a:solidFill>
                <a:schemeClr val="bg1"/>
              </a:solidFill>
              <a:latin typeface="Calibri" pitchFamily="34" charset="0"/>
            </a:endParaRPr>
          </a:p>
          <a:p>
            <a:endParaRPr lang="el-GR" dirty="0">
              <a:latin typeface="Calibri" pitchFamily="34" charset="0"/>
            </a:endParaRPr>
          </a:p>
        </p:txBody>
      </p:sp>
    </p:spTree>
    <p:extLst>
      <p:ext uri="{BB962C8B-B14F-4D97-AF65-F5344CB8AC3E}">
        <p14:creationId xmlns:p14="http://schemas.microsoft.com/office/powerpoint/2010/main" val="979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62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Newton action &amp; reaction demo">
            <a:hlinkClick r:id="" action="ppaction://media"/>
            <a:extLst>
              <a:ext uri="{FF2B5EF4-FFF2-40B4-BE49-F238E27FC236}">
                <a16:creationId xmlns:a16="http://schemas.microsoft.com/office/drawing/2014/main" id="{22FD4223-65DD-C595-4875-A4A34138E46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46575" y="135784"/>
            <a:ext cx="3498850" cy="6204857"/>
          </a:xfrm>
          <a:prstGeom prst="rect">
            <a:avLst/>
          </a:prstGeom>
        </p:spPr>
      </p:pic>
    </p:spTree>
    <p:extLst>
      <p:ext uri="{BB962C8B-B14F-4D97-AF65-F5344CB8AC3E}">
        <p14:creationId xmlns:p14="http://schemas.microsoft.com/office/powerpoint/2010/main" val="58617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9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523375"/>
            <a:ext cx="9144000" cy="998620"/>
          </a:xfrm>
        </p:spPr>
        <p:txBody>
          <a:bodyPr>
            <a:noAutofit/>
          </a:bodyPr>
          <a:lstStyle/>
          <a:p>
            <a:r>
              <a:rPr lang="el-GR" dirty="0">
                <a:solidFill>
                  <a:schemeClr val="bg1"/>
                </a:solidFill>
              </a:rPr>
              <a:t>Πείραμα</a:t>
            </a:r>
            <a:endParaRPr lang="en-150" dirty="0">
              <a:solidFill>
                <a:schemeClr val="bg1"/>
              </a:solidFill>
            </a:endParaRPr>
          </a:p>
        </p:txBody>
      </p:sp>
      <p:sp>
        <p:nvSpPr>
          <p:cNvPr id="6" name="Subtitle 2">
            <a:extLst>
              <a:ext uri="{FF2B5EF4-FFF2-40B4-BE49-F238E27FC236}">
                <a16:creationId xmlns:a16="http://schemas.microsoft.com/office/drawing/2014/main" id="{688DF6FF-614D-E840-9FD4-17450B276F5E}"/>
              </a:ext>
            </a:extLst>
          </p:cNvPr>
          <p:cNvSpPr>
            <a:spLocks noGrp="1"/>
          </p:cNvSpPr>
          <p:nvPr>
            <p:ph type="subTitle" idx="1"/>
          </p:nvPr>
        </p:nvSpPr>
        <p:spPr>
          <a:xfrm>
            <a:off x="1524000" y="1683002"/>
            <a:ext cx="9144000" cy="506745"/>
          </a:xfrm>
        </p:spPr>
        <p:txBody>
          <a:bodyPr>
            <a:noAutofit/>
          </a:bodyPr>
          <a:lstStyle/>
          <a:p>
            <a:r>
              <a:rPr lang="el-GR" dirty="0">
                <a:solidFill>
                  <a:schemeClr val="bg1"/>
                </a:solidFill>
              </a:rPr>
              <a:t>Μπαλόνι που εκτοξεύει αέρια</a:t>
            </a:r>
          </a:p>
          <a:p>
            <a:endParaRPr lang="el-GR" dirty="0">
              <a:solidFill>
                <a:schemeClr val="bg1"/>
              </a:solidFill>
            </a:endParaRPr>
          </a:p>
          <a:p>
            <a:endParaRPr lang="el-GR" dirty="0">
              <a:solidFill>
                <a:schemeClr val="bg1"/>
              </a:solidFill>
            </a:endParaRPr>
          </a:p>
        </p:txBody>
      </p:sp>
      <p:pic>
        <p:nvPicPr>
          <p:cNvPr id="5122" name="Picture 2">
            <a:extLst>
              <a:ext uri="{FF2B5EF4-FFF2-40B4-BE49-F238E27FC236}">
                <a16:creationId xmlns:a16="http://schemas.microsoft.com/office/drawing/2014/main" id="{5757BE9D-0CFF-0FF8-14F0-7C054B73B2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8502" y="2994506"/>
            <a:ext cx="5294996" cy="2562778"/>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DED4E3CC-9F11-7B92-E7A2-83D38CBAC208}"/>
              </a:ext>
            </a:extLst>
          </p:cNvPr>
          <p:cNvSpPr txBox="1">
            <a:spLocks/>
          </p:cNvSpPr>
          <p:nvPr/>
        </p:nvSpPr>
        <p:spPr>
          <a:xfrm>
            <a:off x="1524000" y="5956218"/>
            <a:ext cx="9144000"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Θέλετε να το δοκιμάσουμε ?</a:t>
            </a:r>
          </a:p>
          <a:p>
            <a:endParaRPr lang="el-GR" dirty="0">
              <a:solidFill>
                <a:schemeClr val="bg1"/>
              </a:solidFill>
            </a:endParaRPr>
          </a:p>
          <a:p>
            <a:endParaRPr lang="el-GR" dirty="0">
              <a:solidFill>
                <a:schemeClr val="bg1"/>
              </a:solidFill>
            </a:endParaRPr>
          </a:p>
        </p:txBody>
      </p:sp>
    </p:spTree>
    <p:extLst>
      <p:ext uri="{BB962C8B-B14F-4D97-AF65-F5344CB8AC3E}">
        <p14:creationId xmlns:p14="http://schemas.microsoft.com/office/powerpoint/2010/main" val="25236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fade">
                                      <p:cBhvr>
                                        <p:cTn id="12" dur="500"/>
                                        <p:tgtEl>
                                          <p:spTgt spid="51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Newton's Laws Of Motion (3)_ Action And Reaction - Copy_Trim">
            <a:hlinkClick r:id="" action="ppaction://media"/>
            <a:extLst>
              <a:ext uri="{FF2B5EF4-FFF2-40B4-BE49-F238E27FC236}">
                <a16:creationId xmlns:a16="http://schemas.microsoft.com/office/drawing/2014/main" id="{22F04A5D-3589-B344-BD68-4FBEDB8B8BB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32000" y="830178"/>
            <a:ext cx="8128000" cy="4572000"/>
          </a:xfrm>
          <a:prstGeom prst="rect">
            <a:avLst/>
          </a:prstGeom>
        </p:spPr>
      </p:pic>
      <p:sp>
        <p:nvSpPr>
          <p:cNvPr id="4" name="Subtitle 2">
            <a:extLst>
              <a:ext uri="{FF2B5EF4-FFF2-40B4-BE49-F238E27FC236}">
                <a16:creationId xmlns:a16="http://schemas.microsoft.com/office/drawing/2014/main" id="{8133A614-E57D-2721-E4E5-28C6FCCB22B1}"/>
              </a:ext>
            </a:extLst>
          </p:cNvPr>
          <p:cNvSpPr txBox="1">
            <a:spLocks/>
          </p:cNvSpPr>
          <p:nvPr/>
        </p:nvSpPr>
        <p:spPr>
          <a:xfrm>
            <a:off x="591416" y="5796401"/>
            <a:ext cx="11488289" cy="5801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Αγνοήστε την ηχητική περιγραφή διότι είναι λάθος:</a:t>
            </a:r>
          </a:p>
          <a:p>
            <a:r>
              <a:rPr lang="el-GR" dirty="0">
                <a:solidFill>
                  <a:schemeClr val="bg1"/>
                </a:solidFill>
              </a:rPr>
              <a:t>Θεωρεί δράση τη δύναμη, και αντίδραση την κίνηση</a:t>
            </a:r>
            <a:endParaRPr lang="en-US" dirty="0">
              <a:solidFill>
                <a:schemeClr val="bg1"/>
              </a:solidFill>
              <a:sym typeface="Wingdings" panose="05000000000000000000" pitchFamily="2" charset="2"/>
            </a:endParaRPr>
          </a:p>
        </p:txBody>
      </p:sp>
    </p:spTree>
    <p:extLst>
      <p:ext uri="{BB962C8B-B14F-4D97-AF65-F5344CB8AC3E}">
        <p14:creationId xmlns:p14="http://schemas.microsoft.com/office/powerpoint/2010/main" val="46751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4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523375"/>
            <a:ext cx="9144000" cy="998620"/>
          </a:xfrm>
        </p:spPr>
        <p:txBody>
          <a:bodyPr>
            <a:noAutofit/>
          </a:bodyPr>
          <a:lstStyle/>
          <a:p>
            <a:r>
              <a:rPr lang="el-GR" dirty="0">
                <a:solidFill>
                  <a:schemeClr val="bg1"/>
                </a:solidFill>
              </a:rPr>
              <a:t>Πείραμα</a:t>
            </a:r>
            <a:endParaRPr lang="en-150" dirty="0">
              <a:solidFill>
                <a:schemeClr val="bg1"/>
              </a:solidFill>
            </a:endParaRPr>
          </a:p>
        </p:txBody>
      </p:sp>
      <p:sp>
        <p:nvSpPr>
          <p:cNvPr id="6" name="Subtitle 2">
            <a:extLst>
              <a:ext uri="{FF2B5EF4-FFF2-40B4-BE49-F238E27FC236}">
                <a16:creationId xmlns:a16="http://schemas.microsoft.com/office/drawing/2014/main" id="{688DF6FF-614D-E840-9FD4-17450B276F5E}"/>
              </a:ext>
            </a:extLst>
          </p:cNvPr>
          <p:cNvSpPr>
            <a:spLocks noGrp="1"/>
          </p:cNvSpPr>
          <p:nvPr>
            <p:ph type="subTitle" idx="1"/>
          </p:nvPr>
        </p:nvSpPr>
        <p:spPr>
          <a:xfrm>
            <a:off x="1524000" y="1683002"/>
            <a:ext cx="9144000" cy="506745"/>
          </a:xfrm>
        </p:spPr>
        <p:txBody>
          <a:bodyPr>
            <a:noAutofit/>
          </a:bodyPr>
          <a:lstStyle/>
          <a:p>
            <a:r>
              <a:rPr lang="el-GR" dirty="0">
                <a:solidFill>
                  <a:schemeClr val="bg1"/>
                </a:solidFill>
              </a:rPr>
              <a:t>Δυναμόμετρα</a:t>
            </a:r>
          </a:p>
          <a:p>
            <a:endParaRPr lang="el-GR" dirty="0">
              <a:solidFill>
                <a:schemeClr val="bg1"/>
              </a:solidFill>
            </a:endParaRPr>
          </a:p>
          <a:p>
            <a:endParaRPr lang="el-GR" dirty="0">
              <a:solidFill>
                <a:schemeClr val="bg1"/>
              </a:solidFill>
            </a:endParaRPr>
          </a:p>
        </p:txBody>
      </p:sp>
      <p:pic>
        <p:nvPicPr>
          <p:cNvPr id="6146" name="Picture 2">
            <a:extLst>
              <a:ext uri="{FF2B5EF4-FFF2-40B4-BE49-F238E27FC236}">
                <a16:creationId xmlns:a16="http://schemas.microsoft.com/office/drawing/2014/main" id="{839B5A76-6B08-302F-2982-1C5F61DAAF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4798" y="2795721"/>
            <a:ext cx="6291385" cy="3538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0863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304544"/>
            <a:ext cx="9144000" cy="998620"/>
          </a:xfrm>
        </p:spPr>
        <p:txBody>
          <a:bodyPr>
            <a:noAutofit/>
          </a:bodyPr>
          <a:lstStyle/>
          <a:p>
            <a:r>
              <a:rPr lang="el-GR" dirty="0">
                <a:solidFill>
                  <a:schemeClr val="bg1"/>
                </a:solidFill>
              </a:rPr>
              <a:t>Ερώτηση</a:t>
            </a:r>
            <a:endParaRPr lang="en-150" dirty="0">
              <a:solidFill>
                <a:schemeClr val="bg1"/>
              </a:solidFill>
            </a:endParaRPr>
          </a:p>
        </p:txBody>
      </p:sp>
      <p:pic>
        <p:nvPicPr>
          <p:cNvPr id="5" name="Picture 4">
            <a:extLst>
              <a:ext uri="{FF2B5EF4-FFF2-40B4-BE49-F238E27FC236}">
                <a16:creationId xmlns:a16="http://schemas.microsoft.com/office/drawing/2014/main" id="{662135D1-030D-7AD1-5936-BF887553B371}"/>
              </a:ext>
            </a:extLst>
          </p:cNvPr>
          <p:cNvPicPr>
            <a:picLocks noChangeAspect="1"/>
          </p:cNvPicPr>
          <p:nvPr/>
        </p:nvPicPr>
        <p:blipFill>
          <a:blip r:embed="rId3"/>
          <a:stretch>
            <a:fillRect/>
          </a:stretch>
        </p:blipFill>
        <p:spPr>
          <a:xfrm>
            <a:off x="2497966" y="1713702"/>
            <a:ext cx="7196067" cy="4921605"/>
          </a:xfrm>
          <a:prstGeom prst="rect">
            <a:avLst/>
          </a:prstGeom>
        </p:spPr>
      </p:pic>
    </p:spTree>
    <p:extLst>
      <p:ext uri="{BB962C8B-B14F-4D97-AF65-F5344CB8AC3E}">
        <p14:creationId xmlns:p14="http://schemas.microsoft.com/office/powerpoint/2010/main" val="2912332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304544"/>
            <a:ext cx="9144000" cy="998620"/>
          </a:xfrm>
        </p:spPr>
        <p:txBody>
          <a:bodyPr>
            <a:noAutofit/>
          </a:bodyPr>
          <a:lstStyle/>
          <a:p>
            <a:r>
              <a:rPr lang="el-GR" dirty="0">
                <a:solidFill>
                  <a:schemeClr val="bg1"/>
                </a:solidFill>
              </a:rPr>
              <a:t>Ερώτηση</a:t>
            </a:r>
            <a:endParaRPr lang="en-150" dirty="0">
              <a:solidFill>
                <a:schemeClr val="bg1"/>
              </a:solidFill>
            </a:endParaRPr>
          </a:p>
        </p:txBody>
      </p:sp>
      <p:sp>
        <p:nvSpPr>
          <p:cNvPr id="3" name="Rectangle 2">
            <a:extLst>
              <a:ext uri="{FF2B5EF4-FFF2-40B4-BE49-F238E27FC236}">
                <a16:creationId xmlns:a16="http://schemas.microsoft.com/office/drawing/2014/main" id="{E1182465-2EA2-2939-9DEC-2EE65100CB78}"/>
              </a:ext>
            </a:extLst>
          </p:cNvPr>
          <p:cNvSpPr/>
          <p:nvPr/>
        </p:nvSpPr>
        <p:spPr>
          <a:xfrm>
            <a:off x="5402068" y="3880061"/>
            <a:ext cx="974558" cy="5493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4" name="Straight Arrow Connector 3">
            <a:extLst>
              <a:ext uri="{FF2B5EF4-FFF2-40B4-BE49-F238E27FC236}">
                <a16:creationId xmlns:a16="http://schemas.microsoft.com/office/drawing/2014/main" id="{A0D6B756-020C-ADA1-FACD-EA73FC4CF8D0}"/>
              </a:ext>
            </a:extLst>
          </p:cNvPr>
          <p:cNvCxnSpPr>
            <a:cxnSpLocks/>
          </p:cNvCxnSpPr>
          <p:nvPr/>
        </p:nvCxnSpPr>
        <p:spPr>
          <a:xfrm>
            <a:off x="1958124" y="4453607"/>
            <a:ext cx="7945629" cy="9120"/>
          </a:xfrm>
          <a:prstGeom prst="straightConnector1">
            <a:avLst/>
          </a:prstGeom>
          <a:ln w="127000">
            <a:solidFill>
              <a:schemeClr val="bg2">
                <a:lumMod val="50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55FC091F-4228-F20B-B1C3-F03CCB9BD975}"/>
              </a:ext>
            </a:extLst>
          </p:cNvPr>
          <p:cNvCxnSpPr>
            <a:cxnSpLocks/>
          </p:cNvCxnSpPr>
          <p:nvPr/>
        </p:nvCxnSpPr>
        <p:spPr>
          <a:xfrm>
            <a:off x="5889347" y="4082553"/>
            <a:ext cx="0" cy="1092951"/>
          </a:xfrm>
          <a:prstGeom prst="straightConnector1">
            <a:avLst/>
          </a:prstGeom>
          <a:ln w="63500">
            <a:solidFill>
              <a:srgbClr val="FF34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312F65A1-FF4D-7F80-6D3E-62CF110A0CA1}"/>
              </a:ext>
            </a:extLst>
          </p:cNvPr>
          <p:cNvSpPr/>
          <p:nvPr/>
        </p:nvSpPr>
        <p:spPr>
          <a:xfrm>
            <a:off x="5817347" y="4082553"/>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grpSp>
        <p:nvGrpSpPr>
          <p:cNvPr id="8" name="Group 7">
            <a:extLst>
              <a:ext uri="{FF2B5EF4-FFF2-40B4-BE49-F238E27FC236}">
                <a16:creationId xmlns:a16="http://schemas.microsoft.com/office/drawing/2014/main" id="{778AAB2C-2C58-4309-F28E-3047BD4F4886}"/>
              </a:ext>
            </a:extLst>
          </p:cNvPr>
          <p:cNvGrpSpPr/>
          <p:nvPr/>
        </p:nvGrpSpPr>
        <p:grpSpPr>
          <a:xfrm>
            <a:off x="6231006" y="4761512"/>
            <a:ext cx="291240" cy="643680"/>
            <a:chOff x="6197893" y="4755496"/>
            <a:chExt cx="291240" cy="643680"/>
          </a:xfrm>
        </p:grpSpPr>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C7996EBA-EA63-2886-23EF-5EA00C32D2C1}"/>
                    </a:ext>
                  </a:extLst>
                </p14:cNvPr>
                <p14:cNvContentPartPr/>
                <p14:nvPr/>
              </p14:nvContentPartPr>
              <p14:xfrm>
                <a:off x="6219853" y="5075536"/>
                <a:ext cx="20880" cy="303480"/>
              </p14:xfrm>
            </p:contentPart>
          </mc:Choice>
          <mc:Fallback xmlns="">
            <p:pic>
              <p:nvPicPr>
                <p:cNvPr id="9" name="Ink 8">
                  <a:extLst>
                    <a:ext uri="{FF2B5EF4-FFF2-40B4-BE49-F238E27FC236}">
                      <a16:creationId xmlns:a16="http://schemas.microsoft.com/office/drawing/2014/main" id="{C7996EBA-EA63-2886-23EF-5EA00C32D2C1}"/>
                    </a:ext>
                  </a:extLst>
                </p:cNvPr>
                <p:cNvPicPr/>
                <p:nvPr/>
              </p:nvPicPr>
              <p:blipFill>
                <a:blip r:embed="rId4"/>
                <a:stretch>
                  <a:fillRect/>
                </a:stretch>
              </p:blipFill>
              <p:spPr>
                <a:xfrm>
                  <a:off x="6202213" y="5057896"/>
                  <a:ext cx="56520" cy="339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7A8494B6-0085-0D0E-3C52-74399982A7AC}"/>
                    </a:ext>
                  </a:extLst>
                </p14:cNvPr>
                <p14:cNvContentPartPr/>
                <p14:nvPr/>
              </p14:nvContentPartPr>
              <p14:xfrm>
                <a:off x="6232093" y="5038456"/>
                <a:ext cx="171360" cy="360720"/>
              </p14:xfrm>
            </p:contentPart>
          </mc:Choice>
          <mc:Fallback xmlns="">
            <p:pic>
              <p:nvPicPr>
                <p:cNvPr id="10" name="Ink 9">
                  <a:extLst>
                    <a:ext uri="{FF2B5EF4-FFF2-40B4-BE49-F238E27FC236}">
                      <a16:creationId xmlns:a16="http://schemas.microsoft.com/office/drawing/2014/main" id="{7A8494B6-0085-0D0E-3C52-74399982A7AC}"/>
                    </a:ext>
                  </a:extLst>
                </p:cNvPr>
                <p:cNvPicPr/>
                <p:nvPr/>
              </p:nvPicPr>
              <p:blipFill>
                <a:blip r:embed="rId6"/>
                <a:stretch>
                  <a:fillRect/>
                </a:stretch>
              </p:blipFill>
              <p:spPr>
                <a:xfrm>
                  <a:off x="6214093" y="5020816"/>
                  <a:ext cx="20700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11E5C623-A5D4-7AAB-3E8A-CC3EFF840D35}"/>
                    </a:ext>
                  </a:extLst>
                </p14:cNvPr>
                <p14:cNvContentPartPr/>
                <p14:nvPr/>
              </p14:nvContentPartPr>
              <p14:xfrm>
                <a:off x="6197893" y="4857016"/>
                <a:ext cx="220320" cy="10440"/>
              </p14:xfrm>
            </p:contentPart>
          </mc:Choice>
          <mc:Fallback xmlns="">
            <p:pic>
              <p:nvPicPr>
                <p:cNvPr id="11" name="Ink 10">
                  <a:extLst>
                    <a:ext uri="{FF2B5EF4-FFF2-40B4-BE49-F238E27FC236}">
                      <a16:creationId xmlns:a16="http://schemas.microsoft.com/office/drawing/2014/main" id="{11E5C623-A5D4-7AAB-3E8A-CC3EFF840D35}"/>
                    </a:ext>
                  </a:extLst>
                </p:cNvPr>
                <p:cNvPicPr/>
                <p:nvPr/>
              </p:nvPicPr>
              <p:blipFill>
                <a:blip r:embed="rId8"/>
                <a:stretch>
                  <a:fillRect/>
                </a:stretch>
              </p:blipFill>
              <p:spPr>
                <a:xfrm>
                  <a:off x="6180253" y="4839016"/>
                  <a:ext cx="25596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B3C0D3AF-3FC3-556F-A0EF-F7EA90EA4D84}"/>
                    </a:ext>
                  </a:extLst>
                </p14:cNvPr>
                <p14:cNvContentPartPr/>
                <p14:nvPr/>
              </p14:nvContentPartPr>
              <p14:xfrm>
                <a:off x="6392653" y="4755496"/>
                <a:ext cx="96480" cy="226800"/>
              </p14:xfrm>
            </p:contentPart>
          </mc:Choice>
          <mc:Fallback xmlns="">
            <p:pic>
              <p:nvPicPr>
                <p:cNvPr id="12" name="Ink 11">
                  <a:extLst>
                    <a:ext uri="{FF2B5EF4-FFF2-40B4-BE49-F238E27FC236}">
                      <a16:creationId xmlns:a16="http://schemas.microsoft.com/office/drawing/2014/main" id="{B3C0D3AF-3FC3-556F-A0EF-F7EA90EA4D84}"/>
                    </a:ext>
                  </a:extLst>
                </p:cNvPr>
                <p:cNvPicPr/>
                <p:nvPr/>
              </p:nvPicPr>
              <p:blipFill>
                <a:blip r:embed="rId10"/>
                <a:stretch>
                  <a:fillRect/>
                </a:stretch>
              </p:blipFill>
              <p:spPr>
                <a:xfrm>
                  <a:off x="6374653" y="4737496"/>
                  <a:ext cx="132120" cy="262440"/>
                </a:xfrm>
                <a:prstGeom prst="rect">
                  <a:avLst/>
                </a:prstGeom>
              </p:spPr>
            </p:pic>
          </mc:Fallback>
        </mc:AlternateContent>
      </p:grpSp>
      <p:cxnSp>
        <p:nvCxnSpPr>
          <p:cNvPr id="13" name="Straight Arrow Connector 12">
            <a:extLst>
              <a:ext uri="{FF2B5EF4-FFF2-40B4-BE49-F238E27FC236}">
                <a16:creationId xmlns:a16="http://schemas.microsoft.com/office/drawing/2014/main" id="{D7D10EEC-14B7-C96F-08B7-2155C3DFAD91}"/>
              </a:ext>
            </a:extLst>
          </p:cNvPr>
          <p:cNvCxnSpPr>
            <a:cxnSpLocks/>
          </p:cNvCxnSpPr>
          <p:nvPr/>
        </p:nvCxnSpPr>
        <p:spPr>
          <a:xfrm rot="10800000">
            <a:off x="5890699" y="3065885"/>
            <a:ext cx="0" cy="1092951"/>
          </a:xfrm>
          <a:prstGeom prst="straightConnector1">
            <a:avLst/>
          </a:prstGeom>
          <a:ln w="635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F766E701-C329-0A56-78C5-BF63713B48B5}"/>
              </a:ext>
            </a:extLst>
          </p:cNvPr>
          <p:cNvGrpSpPr/>
          <p:nvPr/>
        </p:nvGrpSpPr>
        <p:grpSpPr>
          <a:xfrm>
            <a:off x="6293293" y="2679736"/>
            <a:ext cx="324360" cy="601560"/>
            <a:chOff x="6293293" y="2679736"/>
            <a:chExt cx="324360" cy="601560"/>
          </a:xfrm>
        </p:grpSpPr>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9E9B303D-6E1B-6148-3814-6DA14CC9B728}"/>
                    </a:ext>
                  </a:extLst>
                </p14:cNvPr>
                <p14:cNvContentPartPr/>
                <p14:nvPr/>
              </p14:nvContentPartPr>
              <p14:xfrm>
                <a:off x="6314893" y="2934616"/>
                <a:ext cx="45360" cy="346680"/>
              </p14:xfrm>
            </p:contentPart>
          </mc:Choice>
          <mc:Fallback xmlns="">
            <p:pic>
              <p:nvPicPr>
                <p:cNvPr id="15" name="Ink 14">
                  <a:extLst>
                    <a:ext uri="{FF2B5EF4-FFF2-40B4-BE49-F238E27FC236}">
                      <a16:creationId xmlns:a16="http://schemas.microsoft.com/office/drawing/2014/main" id="{9E9B303D-6E1B-6148-3814-6DA14CC9B728}"/>
                    </a:ext>
                  </a:extLst>
                </p:cNvPr>
                <p:cNvPicPr/>
                <p:nvPr/>
              </p:nvPicPr>
              <p:blipFill>
                <a:blip r:embed="rId12"/>
                <a:stretch>
                  <a:fillRect/>
                </a:stretch>
              </p:blipFill>
              <p:spPr>
                <a:xfrm>
                  <a:off x="6297253" y="2916616"/>
                  <a:ext cx="81000" cy="382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6" name="Ink 15">
                  <a:extLst>
                    <a:ext uri="{FF2B5EF4-FFF2-40B4-BE49-F238E27FC236}">
                      <a16:creationId xmlns:a16="http://schemas.microsoft.com/office/drawing/2014/main" id="{68BF8F2E-4C35-A378-9606-407978356941}"/>
                    </a:ext>
                  </a:extLst>
                </p14:cNvPr>
                <p14:cNvContentPartPr/>
                <p14:nvPr/>
              </p14:nvContentPartPr>
              <p14:xfrm>
                <a:off x="6359893" y="2897536"/>
                <a:ext cx="205560" cy="368640"/>
              </p14:xfrm>
            </p:contentPart>
          </mc:Choice>
          <mc:Fallback xmlns="">
            <p:pic>
              <p:nvPicPr>
                <p:cNvPr id="16" name="Ink 15">
                  <a:extLst>
                    <a:ext uri="{FF2B5EF4-FFF2-40B4-BE49-F238E27FC236}">
                      <a16:creationId xmlns:a16="http://schemas.microsoft.com/office/drawing/2014/main" id="{68BF8F2E-4C35-A378-9606-407978356941}"/>
                    </a:ext>
                  </a:extLst>
                </p:cNvPr>
                <p:cNvPicPr/>
                <p:nvPr/>
              </p:nvPicPr>
              <p:blipFill>
                <a:blip r:embed="rId14"/>
                <a:stretch>
                  <a:fillRect/>
                </a:stretch>
              </p:blipFill>
              <p:spPr>
                <a:xfrm>
                  <a:off x="6342253" y="2879536"/>
                  <a:ext cx="24120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7" name="Ink 16">
                  <a:extLst>
                    <a:ext uri="{FF2B5EF4-FFF2-40B4-BE49-F238E27FC236}">
                      <a16:creationId xmlns:a16="http://schemas.microsoft.com/office/drawing/2014/main" id="{C79AE118-0A69-099C-1117-18EC16EDAA97}"/>
                    </a:ext>
                  </a:extLst>
                </p14:cNvPr>
                <p14:cNvContentPartPr/>
                <p14:nvPr/>
              </p14:nvContentPartPr>
              <p14:xfrm>
                <a:off x="6293293" y="2736256"/>
                <a:ext cx="280440" cy="13320"/>
              </p14:xfrm>
            </p:contentPart>
          </mc:Choice>
          <mc:Fallback xmlns="">
            <p:pic>
              <p:nvPicPr>
                <p:cNvPr id="17" name="Ink 16">
                  <a:extLst>
                    <a:ext uri="{FF2B5EF4-FFF2-40B4-BE49-F238E27FC236}">
                      <a16:creationId xmlns:a16="http://schemas.microsoft.com/office/drawing/2014/main" id="{C79AE118-0A69-099C-1117-18EC16EDAA97}"/>
                    </a:ext>
                  </a:extLst>
                </p:cNvPr>
                <p:cNvPicPr/>
                <p:nvPr/>
              </p:nvPicPr>
              <p:blipFill>
                <a:blip r:embed="rId16"/>
                <a:stretch>
                  <a:fillRect/>
                </a:stretch>
              </p:blipFill>
              <p:spPr>
                <a:xfrm>
                  <a:off x="6275293" y="2718616"/>
                  <a:ext cx="31608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8" name="Ink 17">
                  <a:extLst>
                    <a:ext uri="{FF2B5EF4-FFF2-40B4-BE49-F238E27FC236}">
                      <a16:creationId xmlns:a16="http://schemas.microsoft.com/office/drawing/2014/main" id="{E885F557-33D6-F09D-9296-F2355D424C73}"/>
                    </a:ext>
                  </a:extLst>
                </p14:cNvPr>
                <p14:cNvContentPartPr/>
                <p14:nvPr/>
              </p14:nvContentPartPr>
              <p14:xfrm>
                <a:off x="6531613" y="2679736"/>
                <a:ext cx="86040" cy="163440"/>
              </p14:xfrm>
            </p:contentPart>
          </mc:Choice>
          <mc:Fallback xmlns="">
            <p:pic>
              <p:nvPicPr>
                <p:cNvPr id="18" name="Ink 17">
                  <a:extLst>
                    <a:ext uri="{FF2B5EF4-FFF2-40B4-BE49-F238E27FC236}">
                      <a16:creationId xmlns:a16="http://schemas.microsoft.com/office/drawing/2014/main" id="{E885F557-33D6-F09D-9296-F2355D424C73}"/>
                    </a:ext>
                  </a:extLst>
                </p:cNvPr>
                <p:cNvPicPr/>
                <p:nvPr/>
              </p:nvPicPr>
              <p:blipFill>
                <a:blip r:embed="rId18"/>
                <a:stretch>
                  <a:fillRect/>
                </a:stretch>
              </p:blipFill>
              <p:spPr>
                <a:xfrm>
                  <a:off x="6513613" y="2661736"/>
                  <a:ext cx="121680" cy="199080"/>
                </a:xfrm>
                <a:prstGeom prst="rect">
                  <a:avLst/>
                </a:prstGeom>
              </p:spPr>
            </p:pic>
          </mc:Fallback>
        </mc:AlternateContent>
      </p:grpSp>
      <p:sp>
        <p:nvSpPr>
          <p:cNvPr id="25" name="Subtitle 2">
            <a:extLst>
              <a:ext uri="{FF2B5EF4-FFF2-40B4-BE49-F238E27FC236}">
                <a16:creationId xmlns:a16="http://schemas.microsoft.com/office/drawing/2014/main" id="{A12B4E9C-02ED-1161-8BD2-DCA470D2644A}"/>
              </a:ext>
            </a:extLst>
          </p:cNvPr>
          <p:cNvSpPr>
            <a:spLocks noGrp="1"/>
          </p:cNvSpPr>
          <p:nvPr>
            <p:ph type="subTitle" idx="1"/>
          </p:nvPr>
        </p:nvSpPr>
        <p:spPr>
          <a:xfrm>
            <a:off x="1203568" y="1680561"/>
            <a:ext cx="10449169" cy="506745"/>
          </a:xfrm>
        </p:spPr>
        <p:txBody>
          <a:bodyPr>
            <a:noAutofit/>
          </a:bodyPr>
          <a:lstStyle/>
          <a:p>
            <a:r>
              <a:rPr lang="el-GR" dirty="0">
                <a:solidFill>
                  <a:schemeClr val="bg1"/>
                </a:solidFill>
              </a:rPr>
              <a:t>Ποια είναι τα ζεύγη των δυνάμεων δράσης – αντίδρασης?</a:t>
            </a:r>
          </a:p>
        </p:txBody>
      </p:sp>
      <p:sp>
        <p:nvSpPr>
          <p:cNvPr id="5" name="Subtitle 2">
            <a:extLst>
              <a:ext uri="{FF2B5EF4-FFF2-40B4-BE49-F238E27FC236}">
                <a16:creationId xmlns:a16="http://schemas.microsoft.com/office/drawing/2014/main" id="{DBBBF02C-059E-12F0-1BA8-D66010F90D1D}"/>
              </a:ext>
            </a:extLst>
          </p:cNvPr>
          <p:cNvSpPr txBox="1">
            <a:spLocks/>
          </p:cNvSpPr>
          <p:nvPr/>
        </p:nvSpPr>
        <p:spPr>
          <a:xfrm>
            <a:off x="1201181" y="5679700"/>
            <a:ext cx="10449169"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AutoNum type="arabicPeriod"/>
            </a:pPr>
            <a:r>
              <a:rPr lang="el-GR" dirty="0">
                <a:solidFill>
                  <a:schemeClr val="bg1"/>
                </a:solidFill>
              </a:rPr>
              <a:t>Η Γη έλκει το σώμα </a:t>
            </a:r>
            <a:r>
              <a:rPr lang="en-US" dirty="0">
                <a:solidFill>
                  <a:schemeClr val="bg1"/>
                </a:solidFill>
              </a:rPr>
              <a:t>(</a:t>
            </a:r>
            <a:r>
              <a:rPr lang="el-GR" dirty="0">
                <a:solidFill>
                  <a:schemeClr val="bg1"/>
                </a:solidFill>
              </a:rPr>
              <a:t>Βάρος σώματος), και το σώμα έλκει τη Γη.</a:t>
            </a:r>
          </a:p>
          <a:p>
            <a:pPr marL="457200" indent="-457200" algn="l">
              <a:buAutoNum type="arabicPeriod"/>
            </a:pPr>
            <a:r>
              <a:rPr lang="el-GR" dirty="0">
                <a:solidFill>
                  <a:schemeClr val="bg1"/>
                </a:solidFill>
              </a:rPr>
              <a:t>Το έδαφος ασκεί δύναμη στο σώμα, και το σώμα ασκεί δύναμη στο έδαφος.</a:t>
            </a:r>
          </a:p>
        </p:txBody>
      </p:sp>
    </p:spTree>
    <p:extLst>
      <p:ext uri="{BB962C8B-B14F-4D97-AF65-F5344CB8AC3E}">
        <p14:creationId xmlns:p14="http://schemas.microsoft.com/office/powerpoint/2010/main" val="2580347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Subtitle 2">
            <a:extLst>
              <a:ext uri="{FF2B5EF4-FFF2-40B4-BE49-F238E27FC236}">
                <a16:creationId xmlns:a16="http://schemas.microsoft.com/office/drawing/2014/main" id="{A1B772DC-9EE0-3C0A-44D0-5271EC375BDC}"/>
              </a:ext>
            </a:extLst>
          </p:cNvPr>
          <p:cNvSpPr txBox="1">
            <a:spLocks/>
          </p:cNvSpPr>
          <p:nvPr/>
        </p:nvSpPr>
        <p:spPr>
          <a:xfrm>
            <a:off x="6028267" y="2685527"/>
            <a:ext cx="6022622"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Όλο το σύστημα, Σ</a:t>
            </a:r>
          </a:p>
          <a:p>
            <a:r>
              <a:rPr lang="el-GR" dirty="0">
                <a:solidFill>
                  <a:schemeClr val="bg1"/>
                </a:solidFill>
              </a:rPr>
              <a:t>Αυτοκίνητο, Α</a:t>
            </a:r>
          </a:p>
          <a:p>
            <a:r>
              <a:rPr lang="el-GR" dirty="0">
                <a:solidFill>
                  <a:schemeClr val="bg1"/>
                </a:solidFill>
              </a:rPr>
              <a:t>Στήριγμα με μαγνήτη, Μ </a:t>
            </a:r>
          </a:p>
        </p:txBody>
      </p:sp>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304544"/>
            <a:ext cx="9144000" cy="998620"/>
          </a:xfrm>
        </p:spPr>
        <p:txBody>
          <a:bodyPr>
            <a:noAutofit/>
          </a:bodyPr>
          <a:lstStyle/>
          <a:p>
            <a:r>
              <a:rPr lang="el-GR" dirty="0">
                <a:solidFill>
                  <a:schemeClr val="bg1"/>
                </a:solidFill>
              </a:rPr>
              <a:t>Ερώτηση</a:t>
            </a:r>
            <a:endParaRPr lang="en-150" dirty="0">
              <a:solidFill>
                <a:schemeClr val="bg1"/>
              </a:solidFill>
            </a:endParaRPr>
          </a:p>
        </p:txBody>
      </p:sp>
      <p:sp>
        <p:nvSpPr>
          <p:cNvPr id="6" name="Subtitle 2">
            <a:extLst>
              <a:ext uri="{FF2B5EF4-FFF2-40B4-BE49-F238E27FC236}">
                <a16:creationId xmlns:a16="http://schemas.microsoft.com/office/drawing/2014/main" id="{8D3080BC-7F60-75C2-9FEA-71B8909F3F7B}"/>
              </a:ext>
            </a:extLst>
          </p:cNvPr>
          <p:cNvSpPr>
            <a:spLocks noGrp="1"/>
          </p:cNvSpPr>
          <p:nvPr>
            <p:ph type="subTitle" idx="1"/>
          </p:nvPr>
        </p:nvSpPr>
        <p:spPr>
          <a:xfrm>
            <a:off x="6028267" y="1680561"/>
            <a:ext cx="6022622" cy="506745"/>
          </a:xfrm>
        </p:spPr>
        <p:txBody>
          <a:bodyPr>
            <a:noAutofit/>
          </a:bodyPr>
          <a:lstStyle/>
          <a:p>
            <a:r>
              <a:rPr lang="el-GR" dirty="0">
                <a:solidFill>
                  <a:schemeClr val="bg1"/>
                </a:solidFill>
              </a:rPr>
              <a:t>Μπορεί να συμβεί αυτό? Γιατί?</a:t>
            </a:r>
          </a:p>
        </p:txBody>
      </p:sp>
      <p:pic>
        <p:nvPicPr>
          <p:cNvPr id="3" name="violation of action reaction car with magnet_Trim">
            <a:hlinkClick r:id="" action="ppaction://media"/>
            <a:extLst>
              <a:ext uri="{FF2B5EF4-FFF2-40B4-BE49-F238E27FC236}">
                <a16:creationId xmlns:a16="http://schemas.microsoft.com/office/drawing/2014/main" id="{9F618642-3C62-6665-FEB5-E9D2993EEFE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93044" y="781756"/>
            <a:ext cx="3050822" cy="5423684"/>
          </a:xfrm>
          <a:prstGeom prst="rect">
            <a:avLst/>
          </a:prstGeom>
        </p:spPr>
      </p:pic>
      <p:pic>
        <p:nvPicPr>
          <p:cNvPr id="7" name="Picture 6">
            <a:extLst>
              <a:ext uri="{FF2B5EF4-FFF2-40B4-BE49-F238E27FC236}">
                <a16:creationId xmlns:a16="http://schemas.microsoft.com/office/drawing/2014/main" id="{3F852AB6-DB87-BDD0-7335-09F4FCC732C9}"/>
              </a:ext>
            </a:extLst>
          </p:cNvPr>
          <p:cNvPicPr>
            <a:picLocks noChangeAspect="1"/>
          </p:cNvPicPr>
          <p:nvPr/>
        </p:nvPicPr>
        <p:blipFill>
          <a:blip r:embed="rId6"/>
          <a:stretch>
            <a:fillRect/>
          </a:stretch>
        </p:blipFill>
        <p:spPr>
          <a:xfrm>
            <a:off x="4820354" y="4457440"/>
            <a:ext cx="6676607" cy="1679554"/>
          </a:xfrm>
          <a:prstGeom prst="rect">
            <a:avLst/>
          </a:prstGeom>
        </p:spPr>
      </p:pic>
    </p:spTree>
    <p:extLst>
      <p:ext uri="{BB962C8B-B14F-4D97-AF65-F5344CB8AC3E}">
        <p14:creationId xmlns:p14="http://schemas.microsoft.com/office/powerpoint/2010/main" val="1631449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500"/>
                                        <p:tgtEl>
                                          <p:spTgt spid="12">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xEl>
                                              <p:pRg st="1" end="1"/>
                                            </p:txEl>
                                          </p:spTgt>
                                        </p:tgtEl>
                                        <p:attrNameLst>
                                          <p:attrName>style.visibility</p:attrName>
                                        </p:attrNameLst>
                                      </p:cBhvr>
                                      <p:to>
                                        <p:strVal val="visible"/>
                                      </p:to>
                                    </p:set>
                                    <p:animEffect transition="in" filter="fade">
                                      <p:cBhvr>
                                        <p:cTn id="27" dur="500"/>
                                        <p:tgtEl>
                                          <p:spTgt spid="12">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2">
                                            <p:txEl>
                                              <p:pRg st="2" end="2"/>
                                            </p:txEl>
                                          </p:spTgt>
                                        </p:tgtEl>
                                        <p:attrNameLst>
                                          <p:attrName>style.visibility</p:attrName>
                                        </p:attrNameLst>
                                      </p:cBhvr>
                                      <p:to>
                                        <p:strVal val="visible"/>
                                      </p:to>
                                    </p:set>
                                    <p:animEffect transition="in" filter="fade">
                                      <p:cBhvr>
                                        <p:cTn id="32"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3" fill="hold" display="0">
                  <p:stCondLst>
                    <p:cond delay="indefinite"/>
                  </p:stCondLst>
                </p:cTn>
                <p:tgtEl>
                  <p:spTgt spid="3"/>
                </p:tgtEl>
              </p:cMediaNode>
            </p:video>
          </p:childTnLst>
        </p:cTn>
      </p:par>
    </p:tnLst>
    <p:bldLst>
      <p:bldP spid="12" grpId="0" build="p"/>
      <p:bldP spid="6"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304544"/>
            <a:ext cx="9144000" cy="998620"/>
          </a:xfrm>
        </p:spPr>
        <p:txBody>
          <a:bodyPr>
            <a:noAutofit/>
          </a:bodyPr>
          <a:lstStyle/>
          <a:p>
            <a:r>
              <a:rPr lang="el-GR" dirty="0">
                <a:solidFill>
                  <a:schemeClr val="bg1"/>
                </a:solidFill>
              </a:rPr>
              <a:t>Ερώτηση</a:t>
            </a:r>
            <a:endParaRPr lang="en-150" dirty="0">
              <a:solidFill>
                <a:schemeClr val="bg1"/>
              </a:solidFill>
            </a:endParaRPr>
          </a:p>
        </p:txBody>
      </p:sp>
      <p:pic>
        <p:nvPicPr>
          <p:cNvPr id="7" name="Picture 6">
            <a:extLst>
              <a:ext uri="{FF2B5EF4-FFF2-40B4-BE49-F238E27FC236}">
                <a16:creationId xmlns:a16="http://schemas.microsoft.com/office/drawing/2014/main" id="{3F852AB6-DB87-BDD0-7335-09F4FCC732C9}"/>
              </a:ext>
            </a:extLst>
          </p:cNvPr>
          <p:cNvPicPr>
            <a:picLocks noChangeAspect="1"/>
          </p:cNvPicPr>
          <p:nvPr/>
        </p:nvPicPr>
        <p:blipFill>
          <a:blip r:embed="rId3"/>
          <a:stretch>
            <a:fillRect/>
          </a:stretch>
        </p:blipFill>
        <p:spPr>
          <a:xfrm>
            <a:off x="2757696" y="4136332"/>
            <a:ext cx="6676607" cy="1679554"/>
          </a:xfrm>
          <a:prstGeom prst="rect">
            <a:avLst/>
          </a:prstGeom>
        </p:spPr>
      </p:pic>
      <mc:AlternateContent xmlns:mc="http://schemas.openxmlformats.org/markup-compatibility/2006" xmlns:a14="http://schemas.microsoft.com/office/drawing/2010/main">
        <mc:Choice Requires="a14">
          <p:sp>
            <p:nvSpPr>
              <p:cNvPr id="12" name="Subtitle 2">
                <a:extLst>
                  <a:ext uri="{FF2B5EF4-FFF2-40B4-BE49-F238E27FC236}">
                    <a16:creationId xmlns:a16="http://schemas.microsoft.com/office/drawing/2014/main" id="{A1B772DC-9EE0-3C0A-44D0-5271EC375BDC}"/>
                  </a:ext>
                </a:extLst>
              </p:cNvPr>
              <p:cNvSpPr txBox="1">
                <a:spLocks/>
              </p:cNvSpPr>
              <p:nvPr/>
            </p:nvSpPr>
            <p:spPr>
              <a:xfrm>
                <a:off x="2915059" y="1611819"/>
                <a:ext cx="6022622"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Όλο το σύστημα, Σ</a:t>
                </a:r>
              </a:p>
              <a:p>
                <a:r>
                  <a:rPr lang="el-GR" dirty="0">
                    <a:solidFill>
                      <a:schemeClr val="bg1"/>
                    </a:solidFill>
                  </a:rPr>
                  <a:t>Ισορροπία</a:t>
                </a:r>
              </a:p>
              <a:p>
                <a:endParaRPr lang="el-GR" dirty="0">
                  <a:solidFill>
                    <a:schemeClr val="bg1"/>
                  </a:solidFill>
                </a:endParaRPr>
              </a:p>
              <a:p>
                <a:pPr/>
                <a14:m>
                  <m:oMathPara xmlns:m="http://schemas.openxmlformats.org/officeDocument/2006/math">
                    <m:oMathParaPr>
                      <m:jc m:val="centerGroup"/>
                    </m:oMathParaPr>
                    <m:oMath xmlns:m="http://schemas.openxmlformats.org/officeDocument/2006/math">
                      <m:r>
                        <m:rPr>
                          <m:sty m:val="p"/>
                        </m:rPr>
                        <a:rPr lang="el-GR" b="0" i="0" smtClean="0">
                          <a:solidFill>
                            <a:schemeClr val="bg1"/>
                          </a:solidFill>
                          <a:latin typeface="Cambria Math" panose="02040503050406030204" pitchFamily="18" charset="0"/>
                        </a:rPr>
                        <m:t>Σ</m:t>
                      </m:r>
                      <m:acc>
                        <m:accPr>
                          <m:chr m:val="⃗"/>
                          <m:ctrlPr>
                            <a:rPr lang="el-GR"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𝐹</m:t>
                          </m:r>
                        </m:e>
                      </m:acc>
                      <m:r>
                        <a:rPr lang="en-US" b="0" i="0" smtClean="0">
                          <a:solidFill>
                            <a:schemeClr val="bg1"/>
                          </a:solidFill>
                          <a:latin typeface="Cambria Math" panose="02040503050406030204" pitchFamily="18" charset="0"/>
                        </a:rPr>
                        <m:t>=0</m:t>
                      </m:r>
                    </m:oMath>
                  </m:oMathPara>
                </a14:m>
                <a:endParaRPr lang="en-US" dirty="0">
                  <a:solidFill>
                    <a:schemeClr val="bg1"/>
                  </a:solidFill>
                </a:endParaRPr>
              </a:p>
            </p:txBody>
          </p:sp>
        </mc:Choice>
        <mc:Fallback xmlns="">
          <p:sp>
            <p:nvSpPr>
              <p:cNvPr id="12" name="Subtitle 2">
                <a:extLst>
                  <a:ext uri="{FF2B5EF4-FFF2-40B4-BE49-F238E27FC236}">
                    <a16:creationId xmlns:a16="http://schemas.microsoft.com/office/drawing/2014/main" id="{A1B772DC-9EE0-3C0A-44D0-5271EC375BDC}"/>
                  </a:ext>
                </a:extLst>
              </p:cNvPr>
              <p:cNvSpPr txBox="1">
                <a:spLocks noRot="1" noChangeAspect="1" noMove="1" noResize="1" noEditPoints="1" noAdjustHandles="1" noChangeArrowheads="1" noChangeShapeType="1" noTextEdit="1"/>
              </p:cNvSpPr>
              <p:nvPr/>
            </p:nvSpPr>
            <p:spPr>
              <a:xfrm>
                <a:off x="2915059" y="1611819"/>
                <a:ext cx="6022622" cy="506745"/>
              </a:xfrm>
              <a:prstGeom prst="rect">
                <a:avLst/>
              </a:prstGeom>
              <a:blipFill>
                <a:blip r:embed="rId4"/>
                <a:stretch>
                  <a:fillRect t="-16667" b="-228571"/>
                </a:stretch>
              </a:blipFill>
            </p:spPr>
            <p:txBody>
              <a:bodyPr/>
              <a:lstStyle/>
              <a:p>
                <a:r>
                  <a:rPr lang="en-150">
                    <a:noFill/>
                  </a:rPr>
                  <a:t> </a:t>
                </a:r>
              </a:p>
            </p:txBody>
          </p:sp>
        </mc:Fallback>
      </mc:AlternateContent>
    </p:spTree>
    <p:extLst>
      <p:ext uri="{BB962C8B-B14F-4D97-AF65-F5344CB8AC3E}">
        <p14:creationId xmlns:p14="http://schemas.microsoft.com/office/powerpoint/2010/main" val="42637937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304544"/>
            <a:ext cx="9144000" cy="998620"/>
          </a:xfrm>
        </p:spPr>
        <p:txBody>
          <a:bodyPr>
            <a:noAutofit/>
          </a:bodyPr>
          <a:lstStyle/>
          <a:p>
            <a:r>
              <a:rPr lang="el-GR" dirty="0">
                <a:solidFill>
                  <a:schemeClr val="bg1"/>
                </a:solidFill>
              </a:rPr>
              <a:t>Ερώτηση</a:t>
            </a:r>
            <a:endParaRPr lang="en-150" dirty="0">
              <a:solidFill>
                <a:schemeClr val="bg1"/>
              </a:solidFill>
            </a:endParaRPr>
          </a:p>
        </p:txBody>
      </p:sp>
      <p:pic>
        <p:nvPicPr>
          <p:cNvPr id="7" name="Picture 6">
            <a:extLst>
              <a:ext uri="{FF2B5EF4-FFF2-40B4-BE49-F238E27FC236}">
                <a16:creationId xmlns:a16="http://schemas.microsoft.com/office/drawing/2014/main" id="{3F852AB6-DB87-BDD0-7335-09F4FCC732C9}"/>
              </a:ext>
            </a:extLst>
          </p:cNvPr>
          <p:cNvPicPr>
            <a:picLocks noChangeAspect="1"/>
          </p:cNvPicPr>
          <p:nvPr/>
        </p:nvPicPr>
        <p:blipFill>
          <a:blip r:embed="rId3"/>
          <a:stretch>
            <a:fillRect/>
          </a:stretch>
        </p:blipFill>
        <p:spPr>
          <a:xfrm>
            <a:off x="2757696" y="4706420"/>
            <a:ext cx="6676607" cy="1679554"/>
          </a:xfrm>
          <a:prstGeom prst="rect">
            <a:avLst/>
          </a:prstGeom>
        </p:spPr>
      </p:pic>
      <p:cxnSp>
        <p:nvCxnSpPr>
          <p:cNvPr id="8" name="Straight Arrow Connector 7">
            <a:extLst>
              <a:ext uri="{FF2B5EF4-FFF2-40B4-BE49-F238E27FC236}">
                <a16:creationId xmlns:a16="http://schemas.microsoft.com/office/drawing/2014/main" id="{D8C6A482-47C6-0E89-3059-FDA0E52B4A1E}"/>
              </a:ext>
            </a:extLst>
          </p:cNvPr>
          <p:cNvCxnSpPr>
            <a:cxnSpLocks/>
          </p:cNvCxnSpPr>
          <p:nvPr/>
        </p:nvCxnSpPr>
        <p:spPr>
          <a:xfrm flipH="1" flipV="1">
            <a:off x="7268758" y="5833946"/>
            <a:ext cx="360000" cy="1"/>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E1A39B0-D0CA-28A0-A6BB-A58DC0226DFD}"/>
              </a:ext>
            </a:extLst>
          </p:cNvPr>
          <p:cNvCxnSpPr>
            <a:cxnSpLocks/>
          </p:cNvCxnSpPr>
          <p:nvPr/>
        </p:nvCxnSpPr>
        <p:spPr>
          <a:xfrm rot="10800000" flipH="1" flipV="1">
            <a:off x="6814657" y="5833947"/>
            <a:ext cx="360000" cy="1"/>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32A0ED0-91E3-622F-861C-4EFED189B161}"/>
              </a:ext>
            </a:extLst>
          </p:cNvPr>
          <p:cNvCxnSpPr>
            <a:cxnSpLocks/>
          </p:cNvCxnSpPr>
          <p:nvPr/>
        </p:nvCxnSpPr>
        <p:spPr>
          <a:xfrm flipH="1" flipV="1">
            <a:off x="4716170" y="5546197"/>
            <a:ext cx="360000" cy="1"/>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A1B772DC-9EE0-3C0A-44D0-5271EC375BDC}"/>
              </a:ext>
            </a:extLst>
          </p:cNvPr>
          <p:cNvSpPr txBox="1">
            <a:spLocks/>
          </p:cNvSpPr>
          <p:nvPr/>
        </p:nvSpPr>
        <p:spPr>
          <a:xfrm>
            <a:off x="1586088" y="1467202"/>
            <a:ext cx="9019822"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Ένα σύστημα με δύο σώματα: 1) Αυτοκίνητο, 2)Στήριγμα με μαγνήτη</a:t>
            </a:r>
            <a:endParaRPr lang="en-US" dirty="0">
              <a:solidFill>
                <a:schemeClr val="bg1"/>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CC1C4F3-958C-3B31-6B12-1B1B98FA905E}"/>
                  </a:ext>
                </a:extLst>
              </p:cNvPr>
              <p:cNvSpPr txBox="1"/>
              <p:nvPr/>
            </p:nvSpPr>
            <p:spPr>
              <a:xfrm>
                <a:off x="6233280" y="6230393"/>
                <a:ext cx="581376" cy="43159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b="0" i="1" smtClean="0">
                              <a:solidFill>
                                <a:schemeClr val="accent4"/>
                              </a:solidFill>
                              <a:latin typeface="Cambria Math" panose="02040503050406030204" pitchFamily="18" charset="0"/>
                            </a:rPr>
                          </m:ctrlPr>
                        </m:sSubPr>
                        <m:e>
                          <m:acc>
                            <m:accPr>
                              <m:chr m:val="⃗"/>
                              <m:ctrlPr>
                                <a:rPr lang="el-GR" b="0" i="1" smtClean="0">
                                  <a:solidFill>
                                    <a:schemeClr val="accent4"/>
                                  </a:solidFill>
                                  <a:latin typeface="Cambria Math" panose="02040503050406030204" pitchFamily="18" charset="0"/>
                                </a:rPr>
                              </m:ctrlPr>
                            </m:accPr>
                            <m:e>
                              <m:r>
                                <a:rPr lang="en-US" b="0" i="1" smtClean="0">
                                  <a:solidFill>
                                    <a:schemeClr val="accent4"/>
                                  </a:solidFill>
                                  <a:latin typeface="Cambria Math" panose="02040503050406030204" pitchFamily="18" charset="0"/>
                                </a:rPr>
                                <m:t>𝐹</m:t>
                              </m:r>
                            </m:e>
                          </m:acc>
                        </m:e>
                        <m:sub>
                          <m:r>
                            <m:rPr>
                              <m:sty m:val="p"/>
                            </m:rPr>
                            <a:rPr lang="el-GR" b="0" i="0" smtClean="0">
                              <a:solidFill>
                                <a:schemeClr val="accent4"/>
                              </a:solidFill>
                              <a:latin typeface="Cambria Math" panose="02040503050406030204" pitchFamily="18" charset="0"/>
                            </a:rPr>
                            <m:t>ΜΑμαγν</m:t>
                          </m:r>
                        </m:sub>
                      </m:sSub>
                    </m:oMath>
                  </m:oMathPara>
                </a14:m>
                <a:endParaRPr lang="en-US" dirty="0">
                  <a:solidFill>
                    <a:schemeClr val="bg1"/>
                  </a:solidFill>
                </a:endParaRPr>
              </a:p>
            </p:txBody>
          </p:sp>
        </mc:Choice>
        <mc:Fallback xmlns="">
          <p:sp>
            <p:nvSpPr>
              <p:cNvPr id="4" name="TextBox 3">
                <a:extLst>
                  <a:ext uri="{FF2B5EF4-FFF2-40B4-BE49-F238E27FC236}">
                    <a16:creationId xmlns:a16="http://schemas.microsoft.com/office/drawing/2014/main" id="{0CC1C4F3-958C-3B31-6B12-1B1B98FA905E}"/>
                  </a:ext>
                </a:extLst>
              </p:cNvPr>
              <p:cNvSpPr txBox="1">
                <a:spLocks noRot="1" noChangeAspect="1" noMove="1" noResize="1" noEditPoints="1" noAdjustHandles="1" noChangeArrowheads="1" noChangeShapeType="1" noTextEdit="1"/>
              </p:cNvSpPr>
              <p:nvPr/>
            </p:nvSpPr>
            <p:spPr>
              <a:xfrm>
                <a:off x="6233280" y="6230393"/>
                <a:ext cx="581376" cy="431593"/>
              </a:xfrm>
              <a:prstGeom prst="rect">
                <a:avLst/>
              </a:prstGeom>
              <a:blipFill>
                <a:blip r:embed="rId4"/>
                <a:stretch>
                  <a:fillRect t="-19718" r="-65263" b="-8451"/>
                </a:stretch>
              </a:blipFill>
            </p:spPr>
            <p:txBody>
              <a:bodyPr/>
              <a:lstStyle/>
              <a:p>
                <a:r>
                  <a:rPr lang="en-150">
                    <a:noFill/>
                  </a:rPr>
                  <a:t> </a:t>
                </a:r>
              </a:p>
            </p:txBody>
          </p:sp>
        </mc:Fallback>
      </mc:AlternateContent>
      <p:cxnSp>
        <p:nvCxnSpPr>
          <p:cNvPr id="5" name="Straight Arrow Connector 4">
            <a:extLst>
              <a:ext uri="{FF2B5EF4-FFF2-40B4-BE49-F238E27FC236}">
                <a16:creationId xmlns:a16="http://schemas.microsoft.com/office/drawing/2014/main" id="{12281EFE-7792-C9A3-73F2-0E430A4DD259}"/>
              </a:ext>
            </a:extLst>
          </p:cNvPr>
          <p:cNvCxnSpPr>
            <a:cxnSpLocks/>
          </p:cNvCxnSpPr>
          <p:nvPr/>
        </p:nvCxnSpPr>
        <p:spPr>
          <a:xfrm rot="10800000" flipH="1" flipV="1">
            <a:off x="5066693" y="5320419"/>
            <a:ext cx="360000" cy="1"/>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442BD9B8-ED59-6033-0696-B5939BA2E97B}"/>
                  </a:ext>
                </a:extLst>
              </p:cNvPr>
              <p:cNvSpPr txBox="1"/>
              <p:nvPr/>
            </p:nvSpPr>
            <p:spPr>
              <a:xfrm>
                <a:off x="3771948" y="4998613"/>
                <a:ext cx="581376" cy="4339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b="0" i="1" smtClean="0">
                              <a:solidFill>
                                <a:srgbClr val="00B0F0"/>
                              </a:solidFill>
                              <a:latin typeface="Cambria Math" panose="02040503050406030204" pitchFamily="18" charset="0"/>
                            </a:rPr>
                          </m:ctrlPr>
                        </m:sSubPr>
                        <m:e>
                          <m:acc>
                            <m:accPr>
                              <m:chr m:val="⃗"/>
                              <m:ctrlPr>
                                <a:rPr lang="el-GR" b="0"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𝐹</m:t>
                              </m:r>
                            </m:e>
                          </m:acc>
                        </m:e>
                        <m:sub>
                          <m:r>
                            <m:rPr>
                              <m:sty m:val="p"/>
                            </m:rPr>
                            <a:rPr lang="el-GR" b="0" i="0" smtClean="0">
                              <a:solidFill>
                                <a:srgbClr val="00B0F0"/>
                              </a:solidFill>
                              <a:latin typeface="Cambria Math" panose="02040503050406030204" pitchFamily="18" charset="0"/>
                            </a:rPr>
                            <m:t>ΜΑεπαφής</m:t>
                          </m:r>
                        </m:sub>
                      </m:sSub>
                    </m:oMath>
                  </m:oMathPara>
                </a14:m>
                <a:endParaRPr lang="en-US" dirty="0">
                  <a:solidFill>
                    <a:schemeClr val="bg1"/>
                  </a:solidFill>
                </a:endParaRPr>
              </a:p>
            </p:txBody>
          </p:sp>
        </mc:Choice>
        <mc:Fallback xmlns="">
          <p:sp>
            <p:nvSpPr>
              <p:cNvPr id="6" name="TextBox 5">
                <a:extLst>
                  <a:ext uri="{FF2B5EF4-FFF2-40B4-BE49-F238E27FC236}">
                    <a16:creationId xmlns:a16="http://schemas.microsoft.com/office/drawing/2014/main" id="{442BD9B8-ED59-6033-0696-B5939BA2E97B}"/>
                  </a:ext>
                </a:extLst>
              </p:cNvPr>
              <p:cNvSpPr txBox="1">
                <a:spLocks noRot="1" noChangeAspect="1" noMove="1" noResize="1" noEditPoints="1" noAdjustHandles="1" noChangeArrowheads="1" noChangeShapeType="1" noTextEdit="1"/>
              </p:cNvSpPr>
              <p:nvPr/>
            </p:nvSpPr>
            <p:spPr>
              <a:xfrm>
                <a:off x="3771948" y="4998613"/>
                <a:ext cx="581376" cy="433965"/>
              </a:xfrm>
              <a:prstGeom prst="rect">
                <a:avLst/>
              </a:prstGeom>
              <a:blipFill>
                <a:blip r:embed="rId5"/>
                <a:stretch>
                  <a:fillRect t="-19718" r="-102105" b="-8451"/>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C5D27E8-47F0-24FF-4A2F-586BC3B01A58}"/>
                  </a:ext>
                </a:extLst>
              </p:cNvPr>
              <p:cNvSpPr txBox="1"/>
              <p:nvPr/>
            </p:nvSpPr>
            <p:spPr>
              <a:xfrm>
                <a:off x="7268758" y="6230393"/>
                <a:ext cx="581376" cy="43159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b="0" i="1" smtClean="0">
                              <a:solidFill>
                                <a:schemeClr val="accent4"/>
                              </a:solidFill>
                              <a:latin typeface="Cambria Math" panose="02040503050406030204" pitchFamily="18" charset="0"/>
                            </a:rPr>
                          </m:ctrlPr>
                        </m:sSubPr>
                        <m:e>
                          <m:acc>
                            <m:accPr>
                              <m:chr m:val="⃗"/>
                              <m:ctrlPr>
                                <a:rPr lang="el-GR" b="0" i="1" smtClean="0">
                                  <a:solidFill>
                                    <a:schemeClr val="accent4"/>
                                  </a:solidFill>
                                  <a:latin typeface="Cambria Math" panose="02040503050406030204" pitchFamily="18" charset="0"/>
                                </a:rPr>
                              </m:ctrlPr>
                            </m:accPr>
                            <m:e>
                              <m:r>
                                <a:rPr lang="en-US" b="0" i="1" smtClean="0">
                                  <a:solidFill>
                                    <a:schemeClr val="accent4"/>
                                  </a:solidFill>
                                  <a:latin typeface="Cambria Math" panose="02040503050406030204" pitchFamily="18" charset="0"/>
                                </a:rPr>
                                <m:t>𝐹</m:t>
                              </m:r>
                            </m:e>
                          </m:acc>
                        </m:e>
                        <m:sub>
                          <m:r>
                            <m:rPr>
                              <m:sty m:val="p"/>
                            </m:rPr>
                            <a:rPr lang="el-GR" b="0" i="0" smtClean="0">
                              <a:solidFill>
                                <a:schemeClr val="accent4"/>
                              </a:solidFill>
                              <a:latin typeface="Cambria Math" panose="02040503050406030204" pitchFamily="18" charset="0"/>
                            </a:rPr>
                            <m:t>ΑΜμαγν</m:t>
                          </m:r>
                        </m:sub>
                      </m:sSub>
                    </m:oMath>
                  </m:oMathPara>
                </a14:m>
                <a:endParaRPr lang="en-US" dirty="0">
                  <a:solidFill>
                    <a:schemeClr val="bg1"/>
                  </a:solidFill>
                </a:endParaRPr>
              </a:p>
            </p:txBody>
          </p:sp>
        </mc:Choice>
        <mc:Fallback xmlns="">
          <p:sp>
            <p:nvSpPr>
              <p:cNvPr id="13" name="TextBox 12">
                <a:extLst>
                  <a:ext uri="{FF2B5EF4-FFF2-40B4-BE49-F238E27FC236}">
                    <a16:creationId xmlns:a16="http://schemas.microsoft.com/office/drawing/2014/main" id="{7C5D27E8-47F0-24FF-4A2F-586BC3B01A58}"/>
                  </a:ext>
                </a:extLst>
              </p:cNvPr>
              <p:cNvSpPr txBox="1">
                <a:spLocks noRot="1" noChangeAspect="1" noMove="1" noResize="1" noEditPoints="1" noAdjustHandles="1" noChangeArrowheads="1" noChangeShapeType="1" noTextEdit="1"/>
              </p:cNvSpPr>
              <p:nvPr/>
            </p:nvSpPr>
            <p:spPr>
              <a:xfrm>
                <a:off x="7268758" y="6230393"/>
                <a:ext cx="581376" cy="431593"/>
              </a:xfrm>
              <a:prstGeom prst="rect">
                <a:avLst/>
              </a:prstGeom>
              <a:blipFill>
                <a:blip r:embed="rId6"/>
                <a:stretch>
                  <a:fillRect t="-19718" r="-63542" b="-8451"/>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8004CD7-BD85-4596-0AA1-AB7A534590F9}"/>
                  </a:ext>
                </a:extLst>
              </p:cNvPr>
              <p:cNvSpPr txBox="1"/>
              <p:nvPr/>
            </p:nvSpPr>
            <p:spPr>
              <a:xfrm>
                <a:off x="4896170" y="4610442"/>
                <a:ext cx="581376" cy="4339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b="0" i="1" smtClean="0">
                              <a:solidFill>
                                <a:srgbClr val="00B0F0"/>
                              </a:solidFill>
                              <a:latin typeface="Cambria Math" panose="02040503050406030204" pitchFamily="18" charset="0"/>
                            </a:rPr>
                          </m:ctrlPr>
                        </m:sSubPr>
                        <m:e>
                          <m:acc>
                            <m:accPr>
                              <m:chr m:val="⃗"/>
                              <m:ctrlPr>
                                <a:rPr lang="el-GR" b="0" i="1" smtClean="0">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𝐹</m:t>
                              </m:r>
                            </m:e>
                          </m:acc>
                        </m:e>
                        <m:sub>
                          <m:r>
                            <m:rPr>
                              <m:sty m:val="p"/>
                            </m:rPr>
                            <a:rPr lang="el-GR" b="0" i="0" smtClean="0">
                              <a:solidFill>
                                <a:srgbClr val="00B0F0"/>
                              </a:solidFill>
                              <a:latin typeface="Cambria Math" panose="02040503050406030204" pitchFamily="18" charset="0"/>
                            </a:rPr>
                            <m:t>ΑΜεπαφής</m:t>
                          </m:r>
                        </m:sub>
                      </m:sSub>
                    </m:oMath>
                  </m:oMathPara>
                </a14:m>
                <a:endParaRPr lang="en-US" dirty="0">
                  <a:solidFill>
                    <a:schemeClr val="bg1"/>
                  </a:solidFill>
                </a:endParaRPr>
              </a:p>
            </p:txBody>
          </p:sp>
        </mc:Choice>
        <mc:Fallback xmlns="">
          <p:sp>
            <p:nvSpPr>
              <p:cNvPr id="14" name="TextBox 13">
                <a:extLst>
                  <a:ext uri="{FF2B5EF4-FFF2-40B4-BE49-F238E27FC236}">
                    <a16:creationId xmlns:a16="http://schemas.microsoft.com/office/drawing/2014/main" id="{58004CD7-BD85-4596-0AA1-AB7A534590F9}"/>
                  </a:ext>
                </a:extLst>
              </p:cNvPr>
              <p:cNvSpPr txBox="1">
                <a:spLocks noRot="1" noChangeAspect="1" noMove="1" noResize="1" noEditPoints="1" noAdjustHandles="1" noChangeArrowheads="1" noChangeShapeType="1" noTextEdit="1"/>
              </p:cNvSpPr>
              <p:nvPr/>
            </p:nvSpPr>
            <p:spPr>
              <a:xfrm>
                <a:off x="4896170" y="4610442"/>
                <a:ext cx="581376" cy="433965"/>
              </a:xfrm>
              <a:prstGeom prst="rect">
                <a:avLst/>
              </a:prstGeom>
              <a:blipFill>
                <a:blip r:embed="rId7"/>
                <a:stretch>
                  <a:fillRect t="-19718" r="-100000" b="-9859"/>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6039556-D419-AC16-20E1-C7F2E07DE791}"/>
                  </a:ext>
                </a:extLst>
              </p:cNvPr>
              <p:cNvSpPr txBox="1"/>
              <p:nvPr/>
            </p:nvSpPr>
            <p:spPr>
              <a:xfrm>
                <a:off x="2873021" y="3327658"/>
                <a:ext cx="3405058" cy="4331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i="1">
                              <a:solidFill>
                                <a:schemeClr val="accent4"/>
                              </a:solidFill>
                              <a:latin typeface="Cambria Math" panose="02040503050406030204" pitchFamily="18" charset="0"/>
                            </a:rPr>
                          </m:ctrlPr>
                        </m:sSubPr>
                        <m:e>
                          <m:acc>
                            <m:accPr>
                              <m:chr m:val="⃗"/>
                              <m:ctrlPr>
                                <a:rPr lang="el-GR" i="1">
                                  <a:solidFill>
                                    <a:schemeClr val="accent4"/>
                                  </a:solidFill>
                                  <a:latin typeface="Cambria Math" panose="02040503050406030204" pitchFamily="18" charset="0"/>
                                </a:rPr>
                              </m:ctrlPr>
                            </m:accPr>
                            <m:e>
                              <m:r>
                                <a:rPr lang="en-US" i="1">
                                  <a:solidFill>
                                    <a:schemeClr val="accent4"/>
                                  </a:solidFill>
                                  <a:latin typeface="Cambria Math" panose="02040503050406030204" pitchFamily="18" charset="0"/>
                                </a:rPr>
                                <m:t>𝐹</m:t>
                              </m:r>
                            </m:e>
                          </m:acc>
                        </m:e>
                        <m:sub>
                          <m:r>
                            <m:rPr>
                              <m:sty m:val="p"/>
                            </m:rPr>
                            <a:rPr lang="el-GR">
                              <a:solidFill>
                                <a:schemeClr val="accent4"/>
                              </a:solidFill>
                              <a:latin typeface="Cambria Math" panose="02040503050406030204" pitchFamily="18" charset="0"/>
                            </a:rPr>
                            <m:t>ΜΑμαγν</m:t>
                          </m:r>
                        </m:sub>
                      </m:sSub>
                      <m:r>
                        <a:rPr lang="el-GR" b="0" i="1" smtClean="0">
                          <a:solidFill>
                            <a:schemeClr val="accent4"/>
                          </a:solidFill>
                          <a:latin typeface="Cambria Math" panose="02040503050406030204" pitchFamily="18" charset="0"/>
                        </a:rPr>
                        <m:t>=−</m:t>
                      </m:r>
                      <m:sSub>
                        <m:sSubPr>
                          <m:ctrlPr>
                            <a:rPr lang="el-GR" i="1">
                              <a:solidFill>
                                <a:schemeClr val="accent4"/>
                              </a:solidFill>
                              <a:latin typeface="Cambria Math" panose="02040503050406030204" pitchFamily="18" charset="0"/>
                            </a:rPr>
                          </m:ctrlPr>
                        </m:sSubPr>
                        <m:e>
                          <m:acc>
                            <m:accPr>
                              <m:chr m:val="⃗"/>
                              <m:ctrlPr>
                                <a:rPr lang="el-GR" i="1">
                                  <a:solidFill>
                                    <a:schemeClr val="accent4"/>
                                  </a:solidFill>
                                  <a:latin typeface="Cambria Math" panose="02040503050406030204" pitchFamily="18" charset="0"/>
                                </a:rPr>
                              </m:ctrlPr>
                            </m:accPr>
                            <m:e>
                              <m:r>
                                <a:rPr lang="en-US" i="1">
                                  <a:solidFill>
                                    <a:schemeClr val="accent4"/>
                                  </a:solidFill>
                                  <a:latin typeface="Cambria Math" panose="02040503050406030204" pitchFamily="18" charset="0"/>
                                </a:rPr>
                                <m:t>𝐹</m:t>
                              </m:r>
                            </m:e>
                          </m:acc>
                        </m:e>
                        <m:sub>
                          <m:r>
                            <m:rPr>
                              <m:sty m:val="p"/>
                            </m:rPr>
                            <a:rPr lang="el-GR">
                              <a:solidFill>
                                <a:schemeClr val="accent4"/>
                              </a:solidFill>
                              <a:latin typeface="Cambria Math" panose="02040503050406030204" pitchFamily="18" charset="0"/>
                            </a:rPr>
                            <m:t>Α</m:t>
                          </m:r>
                          <m:r>
                            <m:rPr>
                              <m:sty m:val="p"/>
                            </m:rPr>
                            <a:rPr lang="el-GR" b="0" i="0" smtClean="0">
                              <a:solidFill>
                                <a:schemeClr val="accent4"/>
                              </a:solidFill>
                              <a:latin typeface="Cambria Math" panose="02040503050406030204" pitchFamily="18" charset="0"/>
                            </a:rPr>
                            <m:t>Μ</m:t>
                          </m:r>
                          <m:r>
                            <m:rPr>
                              <m:sty m:val="p"/>
                            </m:rPr>
                            <a:rPr lang="el-GR">
                              <a:solidFill>
                                <a:schemeClr val="accent4"/>
                              </a:solidFill>
                              <a:latin typeface="Cambria Math" panose="02040503050406030204" pitchFamily="18" charset="0"/>
                            </a:rPr>
                            <m:t>μαγν</m:t>
                          </m:r>
                        </m:sub>
                      </m:sSub>
                    </m:oMath>
                  </m:oMathPara>
                </a14:m>
                <a:endParaRPr lang="en-US" dirty="0">
                  <a:solidFill>
                    <a:schemeClr val="bg1"/>
                  </a:solidFill>
                </a:endParaRPr>
              </a:p>
            </p:txBody>
          </p:sp>
        </mc:Choice>
        <mc:Fallback xmlns="">
          <p:sp>
            <p:nvSpPr>
              <p:cNvPr id="16" name="TextBox 15">
                <a:extLst>
                  <a:ext uri="{FF2B5EF4-FFF2-40B4-BE49-F238E27FC236}">
                    <a16:creationId xmlns:a16="http://schemas.microsoft.com/office/drawing/2014/main" id="{76039556-D419-AC16-20E1-C7F2E07DE791}"/>
                  </a:ext>
                </a:extLst>
              </p:cNvPr>
              <p:cNvSpPr txBox="1">
                <a:spLocks noRot="1" noChangeAspect="1" noMove="1" noResize="1" noEditPoints="1" noAdjustHandles="1" noChangeArrowheads="1" noChangeShapeType="1" noTextEdit="1"/>
              </p:cNvSpPr>
              <p:nvPr/>
            </p:nvSpPr>
            <p:spPr>
              <a:xfrm>
                <a:off x="2873021" y="3327658"/>
                <a:ext cx="3405058" cy="433196"/>
              </a:xfrm>
              <a:prstGeom prst="rect">
                <a:avLst/>
              </a:prstGeom>
              <a:blipFill>
                <a:blip r:embed="rId8"/>
                <a:stretch>
                  <a:fillRect t="-19718" b="-7042"/>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36926AE-BB88-651D-8177-D6A05DE29F9C}"/>
                  </a:ext>
                </a:extLst>
              </p:cNvPr>
              <p:cNvSpPr txBox="1"/>
              <p:nvPr/>
            </p:nvSpPr>
            <p:spPr>
              <a:xfrm>
                <a:off x="6399511" y="3318405"/>
                <a:ext cx="2799646" cy="434286"/>
              </a:xfrm>
              <a:prstGeom prst="rect">
                <a:avLst/>
              </a:prstGeom>
              <a:noFill/>
            </p:spPr>
            <p:txBody>
              <a:bodyPr wrap="square">
                <a:spAutoFit/>
              </a:bodyPr>
              <a:lstStyle/>
              <a:p>
                <a14:m>
                  <m:oMath xmlns:m="http://schemas.openxmlformats.org/officeDocument/2006/math">
                    <m:sSub>
                      <m:sSubPr>
                        <m:ctrlPr>
                          <a:rPr lang="el-GR" i="1">
                            <a:solidFill>
                              <a:srgbClr val="00B0F0"/>
                            </a:solidFill>
                            <a:latin typeface="Cambria Math" panose="02040503050406030204" pitchFamily="18" charset="0"/>
                          </a:rPr>
                        </m:ctrlPr>
                      </m:sSubPr>
                      <m:e>
                        <m:acc>
                          <m:accPr>
                            <m:chr m:val="⃗"/>
                            <m:ctrlPr>
                              <a:rPr lang="el-GR" i="1">
                                <a:solidFill>
                                  <a:srgbClr val="00B0F0"/>
                                </a:solidFill>
                                <a:latin typeface="Cambria Math" panose="02040503050406030204" pitchFamily="18" charset="0"/>
                              </a:rPr>
                            </m:ctrlPr>
                          </m:accPr>
                          <m:e>
                            <m:r>
                              <a:rPr lang="en-US" i="1">
                                <a:solidFill>
                                  <a:srgbClr val="00B0F0"/>
                                </a:solidFill>
                                <a:latin typeface="Cambria Math" panose="02040503050406030204" pitchFamily="18" charset="0"/>
                              </a:rPr>
                              <m:t>𝐹</m:t>
                            </m:r>
                          </m:e>
                        </m:acc>
                      </m:e>
                      <m:sub>
                        <m:r>
                          <m:rPr>
                            <m:sty m:val="p"/>
                          </m:rPr>
                          <a:rPr lang="el-GR">
                            <a:solidFill>
                              <a:srgbClr val="00B0F0"/>
                            </a:solidFill>
                            <a:latin typeface="Cambria Math" panose="02040503050406030204" pitchFamily="18" charset="0"/>
                          </a:rPr>
                          <m:t>ΑΜεπαφής</m:t>
                        </m:r>
                      </m:sub>
                    </m:sSub>
                    <m:r>
                      <a:rPr lang="el-GR" b="0" i="1" smtClean="0">
                        <a:solidFill>
                          <a:srgbClr val="00B0F0"/>
                        </a:solidFill>
                        <a:latin typeface="Cambria Math" panose="02040503050406030204" pitchFamily="18" charset="0"/>
                      </a:rPr>
                      <m:t>=−</m:t>
                    </m:r>
                    <m:sSub>
                      <m:sSubPr>
                        <m:ctrlPr>
                          <a:rPr lang="el-GR" i="1">
                            <a:solidFill>
                              <a:srgbClr val="00B0F0"/>
                            </a:solidFill>
                            <a:latin typeface="Cambria Math" panose="02040503050406030204" pitchFamily="18" charset="0"/>
                          </a:rPr>
                        </m:ctrlPr>
                      </m:sSubPr>
                      <m:e>
                        <m:acc>
                          <m:accPr>
                            <m:chr m:val="⃗"/>
                            <m:ctrlPr>
                              <a:rPr lang="el-GR" i="1">
                                <a:solidFill>
                                  <a:srgbClr val="00B0F0"/>
                                </a:solidFill>
                                <a:latin typeface="Cambria Math" panose="02040503050406030204" pitchFamily="18" charset="0"/>
                              </a:rPr>
                            </m:ctrlPr>
                          </m:accPr>
                          <m:e>
                            <m:r>
                              <a:rPr lang="en-US" i="1">
                                <a:solidFill>
                                  <a:srgbClr val="00B0F0"/>
                                </a:solidFill>
                                <a:latin typeface="Cambria Math" panose="02040503050406030204" pitchFamily="18" charset="0"/>
                              </a:rPr>
                              <m:t>𝐹</m:t>
                            </m:r>
                          </m:e>
                        </m:acc>
                      </m:e>
                      <m:sub>
                        <m:r>
                          <m:rPr>
                            <m:sty m:val="p"/>
                          </m:rPr>
                          <a:rPr lang="el-GR">
                            <a:solidFill>
                              <a:srgbClr val="00B0F0"/>
                            </a:solidFill>
                            <a:latin typeface="Cambria Math" panose="02040503050406030204" pitchFamily="18" charset="0"/>
                          </a:rPr>
                          <m:t>Μ</m:t>
                        </m:r>
                        <m:r>
                          <m:rPr>
                            <m:sty m:val="p"/>
                          </m:rPr>
                          <a:rPr lang="el-GR" b="0" i="0" smtClean="0">
                            <a:solidFill>
                              <a:srgbClr val="00B0F0"/>
                            </a:solidFill>
                            <a:latin typeface="Cambria Math" panose="02040503050406030204" pitchFamily="18" charset="0"/>
                          </a:rPr>
                          <m:t>Α</m:t>
                        </m:r>
                        <m:r>
                          <m:rPr>
                            <m:sty m:val="p"/>
                          </m:rPr>
                          <a:rPr lang="el-GR">
                            <a:solidFill>
                              <a:srgbClr val="00B0F0"/>
                            </a:solidFill>
                            <a:latin typeface="Cambria Math" panose="02040503050406030204" pitchFamily="18" charset="0"/>
                          </a:rPr>
                          <m:t>επαφής</m:t>
                        </m:r>
                      </m:sub>
                    </m:sSub>
                  </m:oMath>
                </a14:m>
                <a:r>
                  <a:rPr lang="el-GR" dirty="0">
                    <a:solidFill>
                      <a:schemeClr val="bg1"/>
                    </a:solidFill>
                  </a:rPr>
                  <a:t> </a:t>
                </a:r>
                <a:endParaRPr lang="en-US" dirty="0">
                  <a:solidFill>
                    <a:schemeClr val="bg1"/>
                  </a:solidFill>
                </a:endParaRPr>
              </a:p>
            </p:txBody>
          </p:sp>
        </mc:Choice>
        <mc:Fallback xmlns="">
          <p:sp>
            <p:nvSpPr>
              <p:cNvPr id="17" name="TextBox 16">
                <a:extLst>
                  <a:ext uri="{FF2B5EF4-FFF2-40B4-BE49-F238E27FC236}">
                    <a16:creationId xmlns:a16="http://schemas.microsoft.com/office/drawing/2014/main" id="{C36926AE-BB88-651D-8177-D6A05DE29F9C}"/>
                  </a:ext>
                </a:extLst>
              </p:cNvPr>
              <p:cNvSpPr txBox="1">
                <a:spLocks noRot="1" noChangeAspect="1" noMove="1" noResize="1" noEditPoints="1" noAdjustHandles="1" noChangeArrowheads="1" noChangeShapeType="1" noTextEdit="1"/>
              </p:cNvSpPr>
              <p:nvPr/>
            </p:nvSpPr>
            <p:spPr>
              <a:xfrm>
                <a:off x="6399511" y="3318405"/>
                <a:ext cx="2799646" cy="434286"/>
              </a:xfrm>
              <a:prstGeom prst="rect">
                <a:avLst/>
              </a:prstGeom>
              <a:blipFill>
                <a:blip r:embed="rId9"/>
                <a:stretch>
                  <a:fillRect t="-19444" b="-8333"/>
                </a:stretch>
              </a:blipFill>
            </p:spPr>
            <p:txBody>
              <a:bodyPr/>
              <a:lstStyle/>
              <a:p>
                <a:r>
                  <a:rPr lang="en-150">
                    <a:noFill/>
                  </a:rPr>
                  <a:t> </a:t>
                </a:r>
              </a:p>
            </p:txBody>
          </p:sp>
        </mc:Fallback>
      </mc:AlternateContent>
      <p:sp>
        <p:nvSpPr>
          <p:cNvPr id="19" name="TextBox 18">
            <a:extLst>
              <a:ext uri="{FF2B5EF4-FFF2-40B4-BE49-F238E27FC236}">
                <a16:creationId xmlns:a16="http://schemas.microsoft.com/office/drawing/2014/main" id="{BE16020A-EC74-3577-6967-F367187C9930}"/>
              </a:ext>
            </a:extLst>
          </p:cNvPr>
          <p:cNvSpPr txBox="1"/>
          <p:nvPr/>
        </p:nvSpPr>
        <p:spPr>
          <a:xfrm>
            <a:off x="4716170" y="2266145"/>
            <a:ext cx="3018489" cy="369332"/>
          </a:xfrm>
          <a:prstGeom prst="rect">
            <a:avLst/>
          </a:prstGeom>
          <a:noFill/>
        </p:spPr>
        <p:txBody>
          <a:bodyPr wrap="square">
            <a:spAutoFit/>
          </a:bodyPr>
          <a:lstStyle/>
          <a:p>
            <a:r>
              <a:rPr lang="el-GR" dirty="0">
                <a:solidFill>
                  <a:schemeClr val="bg1"/>
                </a:solidFill>
              </a:rPr>
              <a:t>Ζεύγη Δράσης – Αντίδρασης</a:t>
            </a:r>
            <a:endParaRPr lang="en-US" dirty="0">
              <a:solidFill>
                <a:schemeClr val="bg1"/>
              </a:solidFill>
            </a:endParaRPr>
          </a:p>
        </p:txBody>
      </p:sp>
      <p:sp>
        <p:nvSpPr>
          <p:cNvPr id="21" name="TextBox 20">
            <a:extLst>
              <a:ext uri="{FF2B5EF4-FFF2-40B4-BE49-F238E27FC236}">
                <a16:creationId xmlns:a16="http://schemas.microsoft.com/office/drawing/2014/main" id="{607BC0E3-80B8-7248-D6CC-CBB0DDDF7129}"/>
              </a:ext>
            </a:extLst>
          </p:cNvPr>
          <p:cNvSpPr txBox="1"/>
          <p:nvPr/>
        </p:nvSpPr>
        <p:spPr>
          <a:xfrm>
            <a:off x="9199157" y="4104433"/>
            <a:ext cx="2349827" cy="369332"/>
          </a:xfrm>
          <a:prstGeom prst="rect">
            <a:avLst/>
          </a:prstGeom>
          <a:noFill/>
        </p:spPr>
        <p:txBody>
          <a:bodyPr wrap="square">
            <a:spAutoFit/>
          </a:bodyPr>
          <a:lstStyle/>
          <a:p>
            <a:pPr algn="ctr"/>
            <a:r>
              <a:rPr lang="el-GR" dirty="0">
                <a:solidFill>
                  <a:schemeClr val="bg1"/>
                </a:solidFill>
              </a:rPr>
              <a:t>Αν</a:t>
            </a:r>
            <a:r>
              <a:rPr lang="el-GR" dirty="0">
                <a:solidFill>
                  <a:schemeClr val="accent4"/>
                </a:solidFill>
              </a:rPr>
              <a:t> </a:t>
            </a:r>
            <a:r>
              <a:rPr lang="en-US" dirty="0">
                <a:solidFill>
                  <a:schemeClr val="accent4"/>
                </a:solidFill>
              </a:rPr>
              <a:t>F</a:t>
            </a:r>
            <a:r>
              <a:rPr lang="el-GR" baseline="-25000" dirty="0" err="1">
                <a:solidFill>
                  <a:schemeClr val="accent4"/>
                </a:solidFill>
              </a:rPr>
              <a:t>ΜΑμαγν</a:t>
            </a:r>
            <a:r>
              <a:rPr lang="en-US" dirty="0">
                <a:solidFill>
                  <a:schemeClr val="accent4"/>
                </a:solidFill>
              </a:rPr>
              <a:t> </a:t>
            </a:r>
            <a:r>
              <a:rPr lang="en-US" dirty="0">
                <a:solidFill>
                  <a:schemeClr val="bg1"/>
                </a:solidFill>
              </a:rPr>
              <a:t>&gt;</a:t>
            </a:r>
            <a:r>
              <a:rPr lang="en-US" dirty="0">
                <a:solidFill>
                  <a:schemeClr val="accent4"/>
                </a:solidFill>
              </a:rPr>
              <a:t> </a:t>
            </a:r>
            <a:r>
              <a:rPr lang="en-US" dirty="0">
                <a:solidFill>
                  <a:srgbClr val="00B0F0"/>
                </a:solidFill>
              </a:rPr>
              <a:t>F</a:t>
            </a:r>
            <a:r>
              <a:rPr lang="el-GR" baseline="-25000" dirty="0" err="1">
                <a:solidFill>
                  <a:srgbClr val="00B0F0"/>
                </a:solidFill>
              </a:rPr>
              <a:t>ΜΑεπαφής</a:t>
            </a:r>
            <a:r>
              <a:rPr lang="el-GR" dirty="0">
                <a:solidFill>
                  <a:srgbClr val="00B0F0"/>
                </a:solidFill>
              </a:rPr>
              <a:t> </a:t>
            </a:r>
            <a:r>
              <a:rPr lang="el-GR" dirty="0">
                <a:solidFill>
                  <a:schemeClr val="bg1"/>
                </a:solidFill>
              </a:rPr>
              <a:t>?</a:t>
            </a:r>
          </a:p>
        </p:txBody>
      </p:sp>
      <p:sp>
        <p:nvSpPr>
          <p:cNvPr id="22" name="TextBox 21">
            <a:extLst>
              <a:ext uri="{FF2B5EF4-FFF2-40B4-BE49-F238E27FC236}">
                <a16:creationId xmlns:a16="http://schemas.microsoft.com/office/drawing/2014/main" id="{44B7F5BE-20F4-CFEE-A419-38536E3DD237}"/>
              </a:ext>
            </a:extLst>
          </p:cNvPr>
          <p:cNvSpPr txBox="1"/>
          <p:nvPr/>
        </p:nvSpPr>
        <p:spPr>
          <a:xfrm>
            <a:off x="9199157" y="4745947"/>
            <a:ext cx="2485221" cy="923330"/>
          </a:xfrm>
          <a:prstGeom prst="rect">
            <a:avLst/>
          </a:prstGeom>
          <a:noFill/>
        </p:spPr>
        <p:txBody>
          <a:bodyPr wrap="square">
            <a:spAutoFit/>
          </a:bodyPr>
          <a:lstStyle/>
          <a:p>
            <a:pPr algn="ctr"/>
            <a:r>
              <a:rPr lang="el-GR" dirty="0">
                <a:solidFill>
                  <a:schemeClr val="bg1"/>
                </a:solidFill>
              </a:rPr>
              <a:t>Άτοπο</a:t>
            </a:r>
          </a:p>
          <a:p>
            <a:pPr algn="ctr"/>
            <a:endParaRPr lang="el-GR" dirty="0">
              <a:solidFill>
                <a:schemeClr val="bg1"/>
              </a:solidFill>
            </a:endParaRPr>
          </a:p>
          <a:p>
            <a:pPr algn="ctr"/>
            <a:r>
              <a:rPr lang="el-GR" dirty="0">
                <a:solidFill>
                  <a:schemeClr val="bg1"/>
                </a:solidFill>
              </a:rPr>
              <a:t>Άρα: </a:t>
            </a:r>
            <a:r>
              <a:rPr lang="en-US" dirty="0">
                <a:solidFill>
                  <a:schemeClr val="accent4"/>
                </a:solidFill>
              </a:rPr>
              <a:t>F</a:t>
            </a:r>
            <a:r>
              <a:rPr lang="el-GR" baseline="-25000" dirty="0" err="1">
                <a:solidFill>
                  <a:schemeClr val="accent4"/>
                </a:solidFill>
              </a:rPr>
              <a:t>ΜΑμαγν</a:t>
            </a:r>
            <a:r>
              <a:rPr lang="en-US" dirty="0">
                <a:solidFill>
                  <a:schemeClr val="accent4"/>
                </a:solidFill>
              </a:rPr>
              <a:t> </a:t>
            </a:r>
            <a:r>
              <a:rPr lang="el-GR" dirty="0">
                <a:solidFill>
                  <a:schemeClr val="bg1"/>
                </a:solidFill>
              </a:rPr>
              <a:t>=</a:t>
            </a:r>
            <a:r>
              <a:rPr lang="en-US" dirty="0">
                <a:solidFill>
                  <a:schemeClr val="accent4"/>
                </a:solidFill>
              </a:rPr>
              <a:t> </a:t>
            </a:r>
            <a:r>
              <a:rPr lang="en-US" dirty="0">
                <a:solidFill>
                  <a:srgbClr val="00B0F0"/>
                </a:solidFill>
              </a:rPr>
              <a:t>F</a:t>
            </a:r>
            <a:r>
              <a:rPr lang="el-GR" baseline="-25000" dirty="0" err="1">
                <a:solidFill>
                  <a:srgbClr val="00B0F0"/>
                </a:solidFill>
              </a:rPr>
              <a:t>ΜΑεπαφής</a:t>
            </a:r>
            <a:r>
              <a:rPr lang="el-GR" dirty="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13385746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p:bldP spid="6" grpId="0"/>
      <p:bldP spid="13" grpId="0"/>
      <p:bldP spid="14" grpId="0"/>
      <p:bldP spid="16" grpId="0"/>
      <p:bldP spid="17" grpId="0"/>
      <p:bldP spid="21" grpId="0"/>
      <p:bldP spid="2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523375"/>
            <a:ext cx="9144000" cy="998620"/>
          </a:xfrm>
        </p:spPr>
        <p:txBody>
          <a:bodyPr>
            <a:noAutofit/>
          </a:bodyPr>
          <a:lstStyle/>
          <a:p>
            <a:r>
              <a:rPr lang="el-GR" sz="4400" dirty="0">
                <a:solidFill>
                  <a:schemeClr val="bg1"/>
                </a:solidFill>
              </a:rPr>
              <a:t>1</a:t>
            </a:r>
            <a:r>
              <a:rPr lang="el-GR" sz="4400" baseline="30000" dirty="0">
                <a:solidFill>
                  <a:schemeClr val="bg1"/>
                </a:solidFill>
              </a:rPr>
              <a:t>ος</a:t>
            </a:r>
            <a:r>
              <a:rPr lang="el-GR" sz="4400" dirty="0">
                <a:solidFill>
                  <a:schemeClr val="bg1"/>
                </a:solidFill>
              </a:rPr>
              <a:t> Νόμος </a:t>
            </a:r>
            <a:r>
              <a:rPr lang="en-US" sz="4400" dirty="0">
                <a:solidFill>
                  <a:schemeClr val="bg1"/>
                </a:solidFill>
              </a:rPr>
              <a:t>Newton - </a:t>
            </a:r>
            <a:r>
              <a:rPr lang="el-GR" sz="4400" dirty="0">
                <a:solidFill>
                  <a:schemeClr val="bg1"/>
                </a:solidFill>
              </a:rPr>
              <a:t>Εφαρμογή</a:t>
            </a:r>
            <a:endParaRPr lang="en-150" sz="4400" dirty="0">
              <a:solidFill>
                <a:schemeClr val="bg1"/>
              </a:solidFill>
            </a:endParaRPr>
          </a:p>
        </p:txBody>
      </p:sp>
      <p:pic>
        <p:nvPicPr>
          <p:cNvPr id="7" name="Picture 6">
            <a:extLst>
              <a:ext uri="{FF2B5EF4-FFF2-40B4-BE49-F238E27FC236}">
                <a16:creationId xmlns:a16="http://schemas.microsoft.com/office/drawing/2014/main" id="{5AA9CCBB-548A-2330-6420-30E1247E7BAF}"/>
              </a:ext>
            </a:extLst>
          </p:cNvPr>
          <p:cNvPicPr>
            <a:picLocks noChangeAspect="1"/>
          </p:cNvPicPr>
          <p:nvPr/>
        </p:nvPicPr>
        <p:blipFill>
          <a:blip r:embed="rId3"/>
          <a:stretch>
            <a:fillRect/>
          </a:stretch>
        </p:blipFill>
        <p:spPr>
          <a:xfrm>
            <a:off x="113519" y="2744232"/>
            <a:ext cx="2933851" cy="997001"/>
          </a:xfrm>
          <a:prstGeom prst="rect">
            <a:avLst/>
          </a:prstGeom>
        </p:spPr>
      </p:pic>
      <p:sp>
        <p:nvSpPr>
          <p:cNvPr id="8" name="Subtitle 2">
            <a:extLst>
              <a:ext uri="{FF2B5EF4-FFF2-40B4-BE49-F238E27FC236}">
                <a16:creationId xmlns:a16="http://schemas.microsoft.com/office/drawing/2014/main" id="{D374351B-FC63-1D1C-EBB8-472EE16B695A}"/>
              </a:ext>
            </a:extLst>
          </p:cNvPr>
          <p:cNvSpPr>
            <a:spLocks noGrp="1"/>
          </p:cNvSpPr>
          <p:nvPr>
            <p:ph type="subTitle" idx="1"/>
          </p:nvPr>
        </p:nvSpPr>
        <p:spPr>
          <a:xfrm>
            <a:off x="1203568" y="1680561"/>
            <a:ext cx="10449169" cy="506745"/>
          </a:xfrm>
        </p:spPr>
        <p:txBody>
          <a:bodyPr>
            <a:noAutofit/>
          </a:bodyPr>
          <a:lstStyle/>
          <a:p>
            <a:r>
              <a:rPr lang="el-GR" dirty="0">
                <a:solidFill>
                  <a:schemeClr val="bg1"/>
                </a:solidFill>
              </a:rPr>
              <a:t>Το αεροπλάνο κινείται με σταθερή ταχύτητα.</a:t>
            </a:r>
          </a:p>
        </p:txBody>
      </p:sp>
    </p:spTree>
    <p:extLst>
      <p:ext uri="{BB962C8B-B14F-4D97-AF65-F5344CB8AC3E}">
        <p14:creationId xmlns:p14="http://schemas.microsoft.com/office/powerpoint/2010/main" val="701517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fill="hold" nodeType="withEffect">
                                  <p:stCondLst>
                                    <p:cond delay="0"/>
                                  </p:stCondLst>
                                  <p:childTnLst>
                                    <p:animMotion origin="layout" path="M 2.5E-6 3.33333E-6 L 0.60508 0.00023 " pathEditMode="relative" rAng="0" ptsTypes="AA">
                                      <p:cBhvr>
                                        <p:cTn id="9" dur="5000" fill="hold"/>
                                        <p:tgtEl>
                                          <p:spTgt spid="7"/>
                                        </p:tgtEl>
                                        <p:attrNameLst>
                                          <p:attrName>ppt_x</p:attrName>
                                          <p:attrName>ppt_y</p:attrName>
                                        </p:attrNameLst>
                                      </p:cBhvr>
                                      <p:rCtr x="30247" y="0"/>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523375"/>
            <a:ext cx="9144000" cy="998620"/>
          </a:xfrm>
        </p:spPr>
        <p:txBody>
          <a:bodyPr>
            <a:noAutofit/>
          </a:bodyPr>
          <a:lstStyle/>
          <a:p>
            <a:r>
              <a:rPr lang="el-GR" sz="4400" dirty="0">
                <a:solidFill>
                  <a:schemeClr val="bg1"/>
                </a:solidFill>
              </a:rPr>
              <a:t>1</a:t>
            </a:r>
            <a:r>
              <a:rPr lang="el-GR" sz="4400" baseline="30000" dirty="0">
                <a:solidFill>
                  <a:schemeClr val="bg1"/>
                </a:solidFill>
              </a:rPr>
              <a:t>ος</a:t>
            </a:r>
            <a:r>
              <a:rPr lang="el-GR" sz="4400" dirty="0">
                <a:solidFill>
                  <a:schemeClr val="bg1"/>
                </a:solidFill>
              </a:rPr>
              <a:t> Νόμος </a:t>
            </a:r>
            <a:r>
              <a:rPr lang="en-US" sz="4400" dirty="0">
                <a:solidFill>
                  <a:schemeClr val="bg1"/>
                </a:solidFill>
              </a:rPr>
              <a:t>Newton - </a:t>
            </a:r>
            <a:r>
              <a:rPr lang="el-GR" sz="4400" dirty="0">
                <a:solidFill>
                  <a:schemeClr val="bg1"/>
                </a:solidFill>
              </a:rPr>
              <a:t>Εφαρμογή</a:t>
            </a:r>
            <a:endParaRPr lang="en-150" sz="4400" dirty="0">
              <a:solidFill>
                <a:schemeClr val="bg1"/>
              </a:solidFill>
            </a:endParaRPr>
          </a:p>
        </p:txBody>
      </p:sp>
      <p:pic>
        <p:nvPicPr>
          <p:cNvPr id="7" name="Picture 6">
            <a:extLst>
              <a:ext uri="{FF2B5EF4-FFF2-40B4-BE49-F238E27FC236}">
                <a16:creationId xmlns:a16="http://schemas.microsoft.com/office/drawing/2014/main" id="{5AA9CCBB-548A-2330-6420-30E1247E7BAF}"/>
              </a:ext>
            </a:extLst>
          </p:cNvPr>
          <p:cNvPicPr>
            <a:picLocks noChangeAspect="1"/>
          </p:cNvPicPr>
          <p:nvPr/>
        </p:nvPicPr>
        <p:blipFill>
          <a:blip r:embed="rId3"/>
          <a:stretch>
            <a:fillRect/>
          </a:stretch>
        </p:blipFill>
        <p:spPr>
          <a:xfrm>
            <a:off x="4030763" y="3884410"/>
            <a:ext cx="2933851" cy="997001"/>
          </a:xfrm>
          <a:prstGeom prst="rect">
            <a:avLst/>
          </a:prstGeom>
        </p:spPr>
      </p:pic>
      <p:sp>
        <p:nvSpPr>
          <p:cNvPr id="8" name="Subtitle 2">
            <a:extLst>
              <a:ext uri="{FF2B5EF4-FFF2-40B4-BE49-F238E27FC236}">
                <a16:creationId xmlns:a16="http://schemas.microsoft.com/office/drawing/2014/main" id="{D374351B-FC63-1D1C-EBB8-472EE16B695A}"/>
              </a:ext>
            </a:extLst>
          </p:cNvPr>
          <p:cNvSpPr>
            <a:spLocks noGrp="1"/>
          </p:cNvSpPr>
          <p:nvPr>
            <p:ph type="subTitle" idx="1"/>
          </p:nvPr>
        </p:nvSpPr>
        <p:spPr>
          <a:xfrm>
            <a:off x="1203568" y="1680561"/>
            <a:ext cx="10449169" cy="506745"/>
          </a:xfrm>
        </p:spPr>
        <p:txBody>
          <a:bodyPr>
            <a:noAutofit/>
          </a:bodyPr>
          <a:lstStyle/>
          <a:p>
            <a:r>
              <a:rPr lang="el-GR" dirty="0">
                <a:solidFill>
                  <a:schemeClr val="bg1"/>
                </a:solidFill>
              </a:rPr>
              <a:t>Το αεροπλάνο κινείται με σταθερή ταχύτητα.</a:t>
            </a:r>
          </a:p>
        </p:txBody>
      </p:sp>
      <p:cxnSp>
        <p:nvCxnSpPr>
          <p:cNvPr id="3" name="Straight Arrow Connector 2">
            <a:extLst>
              <a:ext uri="{FF2B5EF4-FFF2-40B4-BE49-F238E27FC236}">
                <a16:creationId xmlns:a16="http://schemas.microsoft.com/office/drawing/2014/main" id="{EB7435C1-F7F3-D5F4-7098-37C41C714F2B}"/>
              </a:ext>
            </a:extLst>
          </p:cNvPr>
          <p:cNvCxnSpPr>
            <a:cxnSpLocks/>
          </p:cNvCxnSpPr>
          <p:nvPr/>
        </p:nvCxnSpPr>
        <p:spPr>
          <a:xfrm>
            <a:off x="6027644" y="4654259"/>
            <a:ext cx="1080000"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468C280-FF88-008D-3334-4C6C25881581}"/>
                  </a:ext>
                </a:extLst>
              </p:cNvPr>
              <p:cNvSpPr txBox="1"/>
              <p:nvPr/>
            </p:nvSpPr>
            <p:spPr>
              <a:xfrm>
                <a:off x="6964614" y="4881411"/>
                <a:ext cx="1135991" cy="4331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i="1" smtClean="0">
                              <a:solidFill>
                                <a:schemeClr val="accent4"/>
                              </a:solidFill>
                              <a:latin typeface="Cambria Math" panose="02040503050406030204" pitchFamily="18" charset="0"/>
                            </a:rPr>
                          </m:ctrlPr>
                        </m:sSubPr>
                        <m:e>
                          <m:acc>
                            <m:accPr>
                              <m:chr m:val="⃗"/>
                              <m:ctrlPr>
                                <a:rPr lang="el-GR" i="1">
                                  <a:solidFill>
                                    <a:schemeClr val="accent4"/>
                                  </a:solidFill>
                                  <a:latin typeface="Cambria Math" panose="02040503050406030204" pitchFamily="18" charset="0"/>
                                </a:rPr>
                              </m:ctrlPr>
                            </m:accPr>
                            <m:e>
                              <m:r>
                                <a:rPr lang="en-US" i="1">
                                  <a:solidFill>
                                    <a:schemeClr val="accent4"/>
                                  </a:solidFill>
                                  <a:latin typeface="Cambria Math" panose="02040503050406030204" pitchFamily="18" charset="0"/>
                                </a:rPr>
                                <m:t>𝐹</m:t>
                              </m:r>
                            </m:e>
                          </m:acc>
                        </m:e>
                        <m:sub>
                          <m:r>
                            <m:rPr>
                              <m:sty m:val="p"/>
                            </m:rPr>
                            <a:rPr lang="el-GR" b="0" i="0" smtClean="0">
                              <a:solidFill>
                                <a:schemeClr val="accent4"/>
                              </a:solidFill>
                              <a:latin typeface="Cambria Math" panose="02040503050406030204" pitchFamily="18" charset="0"/>
                            </a:rPr>
                            <m:t>αερίων</m:t>
                          </m:r>
                        </m:sub>
                      </m:sSub>
                    </m:oMath>
                  </m:oMathPara>
                </a14:m>
                <a:endParaRPr lang="en-US" dirty="0">
                  <a:solidFill>
                    <a:schemeClr val="bg1"/>
                  </a:solidFill>
                </a:endParaRPr>
              </a:p>
            </p:txBody>
          </p:sp>
        </mc:Choice>
        <mc:Fallback xmlns="">
          <p:sp>
            <p:nvSpPr>
              <p:cNvPr id="4" name="TextBox 3">
                <a:extLst>
                  <a:ext uri="{FF2B5EF4-FFF2-40B4-BE49-F238E27FC236}">
                    <a16:creationId xmlns:a16="http://schemas.microsoft.com/office/drawing/2014/main" id="{1468C280-FF88-008D-3334-4C6C25881581}"/>
                  </a:ext>
                </a:extLst>
              </p:cNvPr>
              <p:cNvSpPr txBox="1">
                <a:spLocks noRot="1" noChangeAspect="1" noMove="1" noResize="1" noEditPoints="1" noAdjustHandles="1" noChangeArrowheads="1" noChangeShapeType="1" noTextEdit="1"/>
              </p:cNvSpPr>
              <p:nvPr/>
            </p:nvSpPr>
            <p:spPr>
              <a:xfrm>
                <a:off x="6964614" y="4881411"/>
                <a:ext cx="1135991" cy="433196"/>
              </a:xfrm>
              <a:prstGeom prst="rect">
                <a:avLst/>
              </a:prstGeom>
              <a:blipFill>
                <a:blip r:embed="rId4"/>
                <a:stretch>
                  <a:fillRect t="-19718" b="-8451"/>
                </a:stretch>
              </a:blipFill>
            </p:spPr>
            <p:txBody>
              <a:bodyPr/>
              <a:lstStyle/>
              <a:p>
                <a:r>
                  <a:rPr lang="en-150">
                    <a:noFill/>
                  </a:rPr>
                  <a:t> </a:t>
                </a:r>
              </a:p>
            </p:txBody>
          </p:sp>
        </mc:Fallback>
      </mc:AlternateContent>
      <p:cxnSp>
        <p:nvCxnSpPr>
          <p:cNvPr id="6" name="Straight Arrow Connector 5">
            <a:extLst>
              <a:ext uri="{FF2B5EF4-FFF2-40B4-BE49-F238E27FC236}">
                <a16:creationId xmlns:a16="http://schemas.microsoft.com/office/drawing/2014/main" id="{AA014972-58AD-CA1C-B566-EA6BF42B3471}"/>
              </a:ext>
            </a:extLst>
          </p:cNvPr>
          <p:cNvCxnSpPr>
            <a:cxnSpLocks/>
          </p:cNvCxnSpPr>
          <p:nvPr/>
        </p:nvCxnSpPr>
        <p:spPr>
          <a:xfrm rot="10800000">
            <a:off x="4870533" y="4654259"/>
            <a:ext cx="1080000" cy="0"/>
          </a:xfrm>
          <a:prstGeom prst="straightConnector1">
            <a:avLst/>
          </a:prstGeom>
          <a:ln w="6350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608BF7C-CA31-F815-FF55-0EFE90918EF4}"/>
                  </a:ext>
                </a:extLst>
              </p:cNvPr>
              <p:cNvSpPr txBox="1"/>
              <p:nvPr/>
            </p:nvSpPr>
            <p:spPr>
              <a:xfrm>
                <a:off x="4162679" y="4881411"/>
                <a:ext cx="1135991" cy="4331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i="1" smtClean="0">
                              <a:solidFill>
                                <a:schemeClr val="accent4"/>
                              </a:solidFill>
                              <a:latin typeface="Cambria Math" panose="02040503050406030204" pitchFamily="18" charset="0"/>
                            </a:rPr>
                          </m:ctrlPr>
                        </m:sSubPr>
                        <m:e>
                          <m:acc>
                            <m:accPr>
                              <m:chr m:val="⃗"/>
                              <m:ctrlPr>
                                <a:rPr lang="el-GR" i="1">
                                  <a:solidFill>
                                    <a:schemeClr val="accent4"/>
                                  </a:solidFill>
                                  <a:latin typeface="Cambria Math" panose="02040503050406030204" pitchFamily="18" charset="0"/>
                                </a:rPr>
                              </m:ctrlPr>
                            </m:accPr>
                            <m:e>
                              <m:r>
                                <a:rPr lang="en-US" i="1">
                                  <a:solidFill>
                                    <a:schemeClr val="accent4"/>
                                  </a:solidFill>
                                  <a:latin typeface="Cambria Math" panose="02040503050406030204" pitchFamily="18" charset="0"/>
                                </a:rPr>
                                <m:t>𝐹</m:t>
                              </m:r>
                            </m:e>
                          </m:acc>
                        </m:e>
                        <m:sub>
                          <m:r>
                            <m:rPr>
                              <m:sty m:val="p"/>
                            </m:rPr>
                            <a:rPr lang="el-GR" b="0" i="0" smtClean="0">
                              <a:solidFill>
                                <a:schemeClr val="accent4"/>
                              </a:solidFill>
                              <a:latin typeface="Cambria Math" panose="02040503050406030204" pitchFamily="18" charset="0"/>
                            </a:rPr>
                            <m:t>αντίσταση</m:t>
                          </m:r>
                        </m:sub>
                      </m:sSub>
                    </m:oMath>
                  </m:oMathPara>
                </a14:m>
                <a:endParaRPr lang="en-US" dirty="0">
                  <a:solidFill>
                    <a:schemeClr val="bg1"/>
                  </a:solidFill>
                </a:endParaRPr>
              </a:p>
            </p:txBody>
          </p:sp>
        </mc:Choice>
        <mc:Fallback xmlns="">
          <p:sp>
            <p:nvSpPr>
              <p:cNvPr id="9" name="TextBox 8">
                <a:extLst>
                  <a:ext uri="{FF2B5EF4-FFF2-40B4-BE49-F238E27FC236}">
                    <a16:creationId xmlns:a16="http://schemas.microsoft.com/office/drawing/2014/main" id="{7608BF7C-CA31-F815-FF55-0EFE90918EF4}"/>
                  </a:ext>
                </a:extLst>
              </p:cNvPr>
              <p:cNvSpPr txBox="1">
                <a:spLocks noRot="1" noChangeAspect="1" noMove="1" noResize="1" noEditPoints="1" noAdjustHandles="1" noChangeArrowheads="1" noChangeShapeType="1" noTextEdit="1"/>
              </p:cNvSpPr>
              <p:nvPr/>
            </p:nvSpPr>
            <p:spPr>
              <a:xfrm>
                <a:off x="4162679" y="4881411"/>
                <a:ext cx="1135991" cy="433196"/>
              </a:xfrm>
              <a:prstGeom prst="rect">
                <a:avLst/>
              </a:prstGeom>
              <a:blipFill>
                <a:blip r:embed="rId5"/>
                <a:stretch>
                  <a:fillRect t="-19718" r="-1075" b="-8451"/>
                </a:stretch>
              </a:blipFill>
            </p:spPr>
            <p:txBody>
              <a:bodyPr/>
              <a:lstStyle/>
              <a:p>
                <a:r>
                  <a:rPr lang="en-150">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1B607382-74FF-6787-F95C-C50CE80CE4AB}"/>
                  </a:ext>
                </a:extLst>
              </p:cNvPr>
              <p:cNvSpPr txBox="1"/>
              <p:nvPr/>
            </p:nvSpPr>
            <p:spPr>
              <a:xfrm>
                <a:off x="6088551" y="6175584"/>
                <a:ext cx="809244" cy="40293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i="1" smtClean="0">
                              <a:solidFill>
                                <a:srgbClr val="00B0F0"/>
                              </a:solidFill>
                              <a:latin typeface="Cambria Math" panose="02040503050406030204" pitchFamily="18" charset="0"/>
                            </a:rPr>
                          </m:ctrlPr>
                        </m:sSubPr>
                        <m:e>
                          <m:acc>
                            <m:accPr>
                              <m:chr m:val="⃗"/>
                              <m:ctrlPr>
                                <a:rPr lang="el-GR" i="1">
                                  <a:solidFill>
                                    <a:srgbClr val="00B0F0"/>
                                  </a:solidFill>
                                  <a:latin typeface="Cambria Math" panose="02040503050406030204" pitchFamily="18" charset="0"/>
                                </a:rPr>
                              </m:ctrlPr>
                            </m:accPr>
                            <m:e>
                              <m:r>
                                <a:rPr lang="el-GR" b="0" i="1" smtClean="0">
                                  <a:solidFill>
                                    <a:srgbClr val="00B0F0"/>
                                  </a:solidFill>
                                  <a:latin typeface="Cambria Math" panose="02040503050406030204" pitchFamily="18" charset="0"/>
                                </a:rPr>
                                <m:t>𝛣</m:t>
                              </m:r>
                            </m:e>
                          </m:acc>
                        </m:e>
                        <m:sub/>
                      </m:sSub>
                    </m:oMath>
                  </m:oMathPara>
                </a14:m>
                <a:endParaRPr lang="en-US" dirty="0">
                  <a:solidFill>
                    <a:schemeClr val="bg1"/>
                  </a:solidFill>
                </a:endParaRPr>
              </a:p>
            </p:txBody>
          </p:sp>
        </mc:Choice>
        <mc:Fallback xmlns="">
          <p:sp>
            <p:nvSpPr>
              <p:cNvPr id="12" name="TextBox 11">
                <a:extLst>
                  <a:ext uri="{FF2B5EF4-FFF2-40B4-BE49-F238E27FC236}">
                    <a16:creationId xmlns:a16="http://schemas.microsoft.com/office/drawing/2014/main" id="{1B607382-74FF-6787-F95C-C50CE80CE4AB}"/>
                  </a:ext>
                </a:extLst>
              </p:cNvPr>
              <p:cNvSpPr txBox="1">
                <a:spLocks noRot="1" noChangeAspect="1" noMove="1" noResize="1" noEditPoints="1" noAdjustHandles="1" noChangeArrowheads="1" noChangeShapeType="1" noTextEdit="1"/>
              </p:cNvSpPr>
              <p:nvPr/>
            </p:nvSpPr>
            <p:spPr>
              <a:xfrm>
                <a:off x="6088551" y="6175584"/>
                <a:ext cx="809244" cy="402931"/>
              </a:xfrm>
              <a:prstGeom prst="rect">
                <a:avLst/>
              </a:prstGeom>
              <a:blipFill>
                <a:blip r:embed="rId6"/>
                <a:stretch>
                  <a:fillRect/>
                </a:stretch>
              </a:blipFill>
            </p:spPr>
            <p:txBody>
              <a:bodyPr/>
              <a:lstStyle/>
              <a:p>
                <a:r>
                  <a:rPr lang="en-150">
                    <a:noFill/>
                  </a:rPr>
                  <a:t> </a:t>
                </a:r>
              </a:p>
            </p:txBody>
          </p:sp>
        </mc:Fallback>
      </mc:AlternateContent>
      <p:cxnSp>
        <p:nvCxnSpPr>
          <p:cNvPr id="11" name="Straight Arrow Connector 10">
            <a:extLst>
              <a:ext uri="{FF2B5EF4-FFF2-40B4-BE49-F238E27FC236}">
                <a16:creationId xmlns:a16="http://schemas.microsoft.com/office/drawing/2014/main" id="{41848BA9-71EE-6DFA-AC5F-DB2EE383C3D9}"/>
              </a:ext>
            </a:extLst>
          </p:cNvPr>
          <p:cNvCxnSpPr>
            <a:cxnSpLocks/>
          </p:cNvCxnSpPr>
          <p:nvPr/>
        </p:nvCxnSpPr>
        <p:spPr>
          <a:xfrm rot="5400000">
            <a:off x="5052400" y="5533548"/>
            <a:ext cx="1800000" cy="0"/>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17325F82-8F9B-00BF-FA43-C0B90D8453C5}"/>
                  </a:ext>
                </a:extLst>
              </p:cNvPr>
              <p:cNvSpPr txBox="1"/>
              <p:nvPr/>
            </p:nvSpPr>
            <p:spPr>
              <a:xfrm>
                <a:off x="6217427" y="2894747"/>
                <a:ext cx="1135991" cy="43396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l-GR" i="1" smtClean="0">
                              <a:solidFill>
                                <a:srgbClr val="00B0F0"/>
                              </a:solidFill>
                              <a:latin typeface="Cambria Math" panose="02040503050406030204" pitchFamily="18" charset="0"/>
                            </a:rPr>
                          </m:ctrlPr>
                        </m:sSubPr>
                        <m:e>
                          <m:acc>
                            <m:accPr>
                              <m:chr m:val="⃗"/>
                              <m:ctrlPr>
                                <a:rPr lang="el-GR" i="1">
                                  <a:solidFill>
                                    <a:srgbClr val="00B0F0"/>
                                  </a:solidFill>
                                  <a:latin typeface="Cambria Math" panose="02040503050406030204" pitchFamily="18" charset="0"/>
                                </a:rPr>
                              </m:ctrlPr>
                            </m:accPr>
                            <m:e>
                              <m:r>
                                <a:rPr lang="en-US" b="0" i="1" smtClean="0">
                                  <a:solidFill>
                                    <a:srgbClr val="00B0F0"/>
                                  </a:solidFill>
                                  <a:latin typeface="Cambria Math" panose="02040503050406030204" pitchFamily="18" charset="0"/>
                                </a:rPr>
                                <m:t>𝐹</m:t>
                              </m:r>
                            </m:e>
                          </m:acc>
                        </m:e>
                        <m:sub>
                          <m:r>
                            <m:rPr>
                              <m:sty m:val="p"/>
                            </m:rPr>
                            <a:rPr lang="el-GR" b="0" i="0" smtClean="0">
                              <a:solidFill>
                                <a:srgbClr val="00B0F0"/>
                              </a:solidFill>
                              <a:latin typeface="Cambria Math" panose="02040503050406030204" pitchFamily="18" charset="0"/>
                            </a:rPr>
                            <m:t>δυν</m:t>
                          </m:r>
                          <m:r>
                            <a:rPr lang="el-GR" b="0" i="0" smtClean="0">
                              <a:solidFill>
                                <a:srgbClr val="00B0F0"/>
                              </a:solidFill>
                              <a:latin typeface="Cambria Math" panose="02040503050406030204" pitchFamily="18" charset="0"/>
                            </a:rPr>
                            <m:t>.</m:t>
                          </m:r>
                          <m:r>
                            <m:rPr>
                              <m:sty m:val="p"/>
                            </m:rPr>
                            <a:rPr lang="el-GR" b="0" i="0" smtClean="0">
                              <a:solidFill>
                                <a:srgbClr val="00B0F0"/>
                              </a:solidFill>
                              <a:latin typeface="Cambria Math" panose="02040503050406030204" pitchFamily="18" charset="0"/>
                            </a:rPr>
                            <m:t>άνωση</m:t>
                          </m:r>
                        </m:sub>
                      </m:sSub>
                    </m:oMath>
                  </m:oMathPara>
                </a14:m>
                <a:endParaRPr lang="en-US" dirty="0">
                  <a:solidFill>
                    <a:schemeClr val="bg1"/>
                  </a:solidFill>
                </a:endParaRPr>
              </a:p>
            </p:txBody>
          </p:sp>
        </mc:Choice>
        <mc:Fallback xmlns="">
          <p:sp>
            <p:nvSpPr>
              <p:cNvPr id="13" name="TextBox 12">
                <a:extLst>
                  <a:ext uri="{FF2B5EF4-FFF2-40B4-BE49-F238E27FC236}">
                    <a16:creationId xmlns:a16="http://schemas.microsoft.com/office/drawing/2014/main" id="{17325F82-8F9B-00BF-FA43-C0B90D8453C5}"/>
                  </a:ext>
                </a:extLst>
              </p:cNvPr>
              <p:cNvSpPr txBox="1">
                <a:spLocks noRot="1" noChangeAspect="1" noMove="1" noResize="1" noEditPoints="1" noAdjustHandles="1" noChangeArrowheads="1" noChangeShapeType="1" noTextEdit="1"/>
              </p:cNvSpPr>
              <p:nvPr/>
            </p:nvSpPr>
            <p:spPr>
              <a:xfrm>
                <a:off x="6217427" y="2894747"/>
                <a:ext cx="1135991" cy="433965"/>
              </a:xfrm>
              <a:prstGeom prst="rect">
                <a:avLst/>
              </a:prstGeom>
              <a:blipFill>
                <a:blip r:embed="rId7"/>
                <a:stretch>
                  <a:fillRect t="-19718" r="-2151" b="-8451"/>
                </a:stretch>
              </a:blipFill>
            </p:spPr>
            <p:txBody>
              <a:bodyPr/>
              <a:lstStyle/>
              <a:p>
                <a:r>
                  <a:rPr lang="en-150">
                    <a:noFill/>
                  </a:rPr>
                  <a:t> </a:t>
                </a:r>
              </a:p>
            </p:txBody>
          </p:sp>
        </mc:Fallback>
      </mc:AlternateContent>
      <p:cxnSp>
        <p:nvCxnSpPr>
          <p:cNvPr id="14" name="Straight Arrow Connector 13">
            <a:extLst>
              <a:ext uri="{FF2B5EF4-FFF2-40B4-BE49-F238E27FC236}">
                <a16:creationId xmlns:a16="http://schemas.microsoft.com/office/drawing/2014/main" id="{53F293C1-54A9-BB11-5C58-18391A029B70}"/>
              </a:ext>
            </a:extLst>
          </p:cNvPr>
          <p:cNvCxnSpPr>
            <a:cxnSpLocks/>
          </p:cNvCxnSpPr>
          <p:nvPr/>
        </p:nvCxnSpPr>
        <p:spPr>
          <a:xfrm rot="16200000">
            <a:off x="5050533" y="3733548"/>
            <a:ext cx="1800000" cy="0"/>
          </a:xfrm>
          <a:prstGeom prst="straightConnector1">
            <a:avLst/>
          </a:prstGeom>
          <a:ln w="635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ED1E41EA-5A02-7DC0-AE3C-842A06C85FDE}"/>
              </a:ext>
            </a:extLst>
          </p:cNvPr>
          <p:cNvSpPr/>
          <p:nvPr/>
        </p:nvSpPr>
        <p:spPr>
          <a:xfrm>
            <a:off x="5883644" y="4582071"/>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mc:AlternateContent xmlns:mc="http://schemas.openxmlformats.org/markup-compatibility/2006" xmlns:a14="http://schemas.microsoft.com/office/drawing/2010/main">
        <mc:Choice Requires="a14">
          <p:sp>
            <p:nvSpPr>
              <p:cNvPr id="15" name="Subtitle 2">
                <a:extLst>
                  <a:ext uri="{FF2B5EF4-FFF2-40B4-BE49-F238E27FC236}">
                    <a16:creationId xmlns:a16="http://schemas.microsoft.com/office/drawing/2014/main" id="{20B717B9-920E-A912-3963-BBF2EE5DA4D0}"/>
                  </a:ext>
                </a:extLst>
              </p:cNvPr>
              <p:cNvSpPr txBox="1">
                <a:spLocks/>
              </p:cNvSpPr>
              <p:nvPr/>
            </p:nvSpPr>
            <p:spPr>
              <a:xfrm>
                <a:off x="1203567" y="2256450"/>
                <a:ext cx="10449169" cy="506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Ισορροπία </a:t>
                </a:r>
                <a:r>
                  <a:rPr lang="el-GR" dirty="0">
                    <a:solidFill>
                      <a:schemeClr val="bg1"/>
                    </a:solidFill>
                    <a:sym typeface="Wingdings" panose="05000000000000000000" pitchFamily="2" charset="2"/>
                  </a:rPr>
                  <a:t> </a:t>
                </a:r>
                <a14:m>
                  <m:oMath xmlns:m="http://schemas.openxmlformats.org/officeDocument/2006/math">
                    <m:r>
                      <m:rPr>
                        <m:sty m:val="p"/>
                      </m:rPr>
                      <a:rPr lang="el-GR" b="0" i="0" smtClean="0">
                        <a:solidFill>
                          <a:schemeClr val="bg1"/>
                        </a:solidFill>
                        <a:latin typeface="Cambria Math" panose="02040503050406030204" pitchFamily="18" charset="0"/>
                      </a:rPr>
                      <m:t>Σ</m:t>
                    </m:r>
                    <m:acc>
                      <m:accPr>
                        <m:chr m:val="⃗"/>
                        <m:ctrlPr>
                          <a:rPr lang="el-GR" b="0" i="1" smtClean="0">
                            <a:solidFill>
                              <a:schemeClr val="bg1"/>
                            </a:solidFill>
                            <a:latin typeface="Cambria Math" panose="02040503050406030204" pitchFamily="18" charset="0"/>
                          </a:rPr>
                        </m:ctrlPr>
                      </m:accPr>
                      <m:e>
                        <m:r>
                          <a:rPr lang="en-US" b="0" i="1" smtClean="0">
                            <a:solidFill>
                              <a:schemeClr val="bg1"/>
                            </a:solidFill>
                            <a:latin typeface="Cambria Math" panose="02040503050406030204" pitchFamily="18" charset="0"/>
                          </a:rPr>
                          <m:t>𝐹</m:t>
                        </m:r>
                      </m:e>
                    </m:acc>
                    <m:r>
                      <a:rPr lang="en-US" b="0" i="0" smtClean="0">
                        <a:solidFill>
                          <a:schemeClr val="bg1"/>
                        </a:solidFill>
                        <a:latin typeface="Cambria Math" panose="02040503050406030204" pitchFamily="18" charset="0"/>
                      </a:rPr>
                      <m:t>=0</m:t>
                    </m:r>
                  </m:oMath>
                </a14:m>
                <a:endParaRPr lang="en-US" dirty="0">
                  <a:solidFill>
                    <a:schemeClr val="bg1"/>
                  </a:solidFill>
                </a:endParaRPr>
              </a:p>
              <a:p>
                <a:r>
                  <a:rPr lang="el-GR" dirty="0">
                    <a:solidFill>
                      <a:schemeClr val="bg1"/>
                    </a:solidFill>
                    <a:sym typeface="Wingdings" panose="05000000000000000000" pitchFamily="2" charset="2"/>
                  </a:rPr>
                  <a:t> </a:t>
                </a:r>
                <a:endParaRPr lang="el-GR" dirty="0">
                  <a:solidFill>
                    <a:schemeClr val="bg1"/>
                  </a:solidFill>
                </a:endParaRPr>
              </a:p>
            </p:txBody>
          </p:sp>
        </mc:Choice>
        <mc:Fallback xmlns="">
          <p:sp>
            <p:nvSpPr>
              <p:cNvPr id="15" name="Subtitle 2">
                <a:extLst>
                  <a:ext uri="{FF2B5EF4-FFF2-40B4-BE49-F238E27FC236}">
                    <a16:creationId xmlns:a16="http://schemas.microsoft.com/office/drawing/2014/main" id="{20B717B9-920E-A912-3963-BBF2EE5DA4D0}"/>
                  </a:ext>
                </a:extLst>
              </p:cNvPr>
              <p:cNvSpPr txBox="1">
                <a:spLocks noRot="1" noChangeAspect="1" noMove="1" noResize="1" noEditPoints="1" noAdjustHandles="1" noChangeArrowheads="1" noChangeShapeType="1" noTextEdit="1"/>
              </p:cNvSpPr>
              <p:nvPr/>
            </p:nvSpPr>
            <p:spPr>
              <a:xfrm>
                <a:off x="1203567" y="2256450"/>
                <a:ext cx="10449169" cy="506745"/>
              </a:xfrm>
              <a:prstGeom prst="rect">
                <a:avLst/>
              </a:prstGeom>
              <a:blipFill>
                <a:blip r:embed="rId8"/>
                <a:stretch>
                  <a:fillRect t="-9639" b="-19277"/>
                </a:stretch>
              </a:blipFill>
            </p:spPr>
            <p:txBody>
              <a:bodyPr/>
              <a:lstStyle/>
              <a:p>
                <a:r>
                  <a:rPr lang="en-150">
                    <a:noFill/>
                  </a:rPr>
                  <a:t> </a:t>
                </a:r>
              </a:p>
            </p:txBody>
          </p:sp>
        </mc:Fallback>
      </mc:AlternateContent>
    </p:spTree>
    <p:extLst>
      <p:ext uri="{BB962C8B-B14F-4D97-AF65-F5344CB8AC3E}">
        <p14:creationId xmlns:p14="http://schemas.microsoft.com/office/powerpoint/2010/main" val="408681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2" grpId="0"/>
      <p:bldP spid="13" grpId="0"/>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304544"/>
            <a:ext cx="9144000" cy="998620"/>
          </a:xfrm>
        </p:spPr>
        <p:txBody>
          <a:bodyPr>
            <a:noAutofit/>
          </a:bodyPr>
          <a:lstStyle/>
          <a:p>
            <a:r>
              <a:rPr lang="el-GR" dirty="0">
                <a:solidFill>
                  <a:schemeClr val="bg1"/>
                </a:solidFill>
              </a:rPr>
              <a:t>Ερώτηση</a:t>
            </a:r>
            <a:endParaRPr lang="en-150" dirty="0">
              <a:solidFill>
                <a:schemeClr val="bg1"/>
              </a:solidFill>
            </a:endParaRPr>
          </a:p>
        </p:txBody>
      </p:sp>
      <p:pic>
        <p:nvPicPr>
          <p:cNvPr id="4" name="Picture 3">
            <a:extLst>
              <a:ext uri="{FF2B5EF4-FFF2-40B4-BE49-F238E27FC236}">
                <a16:creationId xmlns:a16="http://schemas.microsoft.com/office/drawing/2014/main" id="{C25FAA4C-B778-6115-109D-1C8351493B27}"/>
              </a:ext>
            </a:extLst>
          </p:cNvPr>
          <p:cNvPicPr>
            <a:picLocks noChangeAspect="1"/>
          </p:cNvPicPr>
          <p:nvPr/>
        </p:nvPicPr>
        <p:blipFill>
          <a:blip r:embed="rId3"/>
          <a:stretch>
            <a:fillRect/>
          </a:stretch>
        </p:blipFill>
        <p:spPr>
          <a:xfrm>
            <a:off x="229334" y="2500489"/>
            <a:ext cx="6241239" cy="3682810"/>
          </a:xfrm>
          <a:prstGeom prst="rect">
            <a:avLst/>
          </a:prstGeom>
        </p:spPr>
      </p:pic>
      <p:sp>
        <p:nvSpPr>
          <p:cNvPr id="6" name="Subtitle 2">
            <a:extLst>
              <a:ext uri="{FF2B5EF4-FFF2-40B4-BE49-F238E27FC236}">
                <a16:creationId xmlns:a16="http://schemas.microsoft.com/office/drawing/2014/main" id="{8D3080BC-7F60-75C2-9FEA-71B8909F3F7B}"/>
              </a:ext>
            </a:extLst>
          </p:cNvPr>
          <p:cNvSpPr>
            <a:spLocks noGrp="1"/>
          </p:cNvSpPr>
          <p:nvPr>
            <p:ph type="subTitle" idx="1"/>
          </p:nvPr>
        </p:nvSpPr>
        <p:spPr>
          <a:xfrm>
            <a:off x="6028267" y="1680561"/>
            <a:ext cx="6022622" cy="506745"/>
          </a:xfrm>
        </p:spPr>
        <p:txBody>
          <a:bodyPr>
            <a:noAutofit/>
          </a:bodyPr>
          <a:lstStyle/>
          <a:p>
            <a:r>
              <a:rPr lang="el-GR" dirty="0">
                <a:solidFill>
                  <a:schemeClr val="bg1"/>
                </a:solidFill>
              </a:rPr>
              <a:t>Ένα αυτοκίνητο κινείται στο δρόμο σε μία στροφή και το κοντέρ δείχνει σταθερά </a:t>
            </a:r>
            <a:r>
              <a:rPr lang="en-US" dirty="0">
                <a:solidFill>
                  <a:schemeClr val="bg1"/>
                </a:solidFill>
              </a:rPr>
              <a:t>u = 60Km/h.</a:t>
            </a:r>
            <a:endParaRPr lang="el-GR" dirty="0">
              <a:solidFill>
                <a:schemeClr val="bg1"/>
              </a:solidFill>
            </a:endParaRPr>
          </a:p>
          <a:p>
            <a:endParaRPr lang="el-GR" dirty="0">
              <a:solidFill>
                <a:schemeClr val="bg1"/>
              </a:solidFill>
            </a:endParaRPr>
          </a:p>
          <a:p>
            <a:r>
              <a:rPr lang="el-GR" dirty="0">
                <a:solidFill>
                  <a:schemeClr val="bg1"/>
                </a:solidFill>
              </a:rPr>
              <a:t>Χαρακτηρίστε ως Σωστή ή Λάθος την παρακάτω πρόταση:</a:t>
            </a:r>
          </a:p>
          <a:p>
            <a:endParaRPr lang="el-GR" dirty="0">
              <a:solidFill>
                <a:schemeClr val="bg1"/>
              </a:solidFill>
            </a:endParaRPr>
          </a:p>
          <a:p>
            <a:r>
              <a:rPr lang="el-GR" dirty="0">
                <a:solidFill>
                  <a:schemeClr val="bg1"/>
                </a:solidFill>
              </a:rPr>
              <a:t>«Αφού η ταχύτητα του αυτοκινήτου δεν μεταβάλλεται, τότε η συνισταμένη των δυνάμεων που του ασκούνται είναι μηδέν.»</a:t>
            </a:r>
          </a:p>
        </p:txBody>
      </p:sp>
    </p:spTree>
    <p:extLst>
      <p:ext uri="{BB962C8B-B14F-4D97-AF65-F5344CB8AC3E}">
        <p14:creationId xmlns:p14="http://schemas.microsoft.com/office/powerpoint/2010/main" val="113328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59200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63508</TotalTime>
  <Words>1311</Words>
  <Application>Microsoft Office PowerPoint</Application>
  <PresentationFormat>Widescreen</PresentationFormat>
  <Paragraphs>204</Paragraphs>
  <Slides>44</Slides>
  <Notes>43</Notes>
  <HiddenSlides>0</HiddenSlides>
  <MMClips>11</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44</vt:i4>
      </vt:variant>
    </vt:vector>
  </HeadingPairs>
  <TitlesOfParts>
    <vt:vector size="53" baseType="lpstr">
      <vt:lpstr>Arial</vt:lpstr>
      <vt:lpstr>Calibri</vt:lpstr>
      <vt:lpstr>Calibri Light</vt:lpstr>
      <vt:lpstr>Cambria Math</vt:lpstr>
      <vt:lpstr>Garamond</vt:lpstr>
      <vt:lpstr>Goudy Old Style</vt:lpstr>
      <vt:lpstr>Wingdings</vt:lpstr>
      <vt:lpstr>Office Theme</vt:lpstr>
      <vt:lpstr>1_Office Theme</vt:lpstr>
      <vt:lpstr>PowerPoint Presentation</vt:lpstr>
      <vt:lpstr>ΦΥΣΙΚΗ 86Υ011</vt:lpstr>
      <vt:lpstr>Isaac Newton (1642 - 1727)</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Πείραμα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Δράση - Αντίδραση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Πείραμα</vt:lpstr>
      <vt:lpstr>PowerPoint Presentation</vt:lpstr>
      <vt:lpstr>Πείραμα</vt:lpstr>
      <vt:lpstr>Ερώτηση</vt:lpstr>
      <vt:lpstr>Ερώτηση</vt:lpstr>
      <vt:lpstr>Ερώτηση</vt:lpstr>
      <vt:lpstr>Ερώτηση</vt:lpstr>
      <vt:lpstr>Ερώτηση</vt:lpstr>
      <vt:lpstr>1ος Νόμος Newton - Εφαρμογή</vt:lpstr>
      <vt:lpstr>1ος Νόμος Newton - Εφαρμογή</vt:lpstr>
      <vt:lpstr>Ερώτηση</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manos protonotarios</cp:lastModifiedBy>
  <cp:revision>416</cp:revision>
  <dcterms:created xsi:type="dcterms:W3CDTF">2023-02-27T14:31:39Z</dcterms:created>
  <dcterms:modified xsi:type="dcterms:W3CDTF">2026-03-26T17:20:10Z</dcterms:modified>
</cp:coreProperties>
</file>