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12.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notesSlides/notesSlide13.xml" ContentType="application/vnd.openxmlformats-officedocument.presentationml.notesSlide+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notesSlides/notesSlide14.xml" ContentType="application/vnd.openxmlformats-officedocument.presentationml.notesSlide+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notesSlides/notesSlide15.xml" ContentType="application/vnd.openxmlformats-officedocument.presentationml.notesSlide+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notesSlides/notesSlide16.xml" ContentType="application/vnd.openxmlformats-officedocument.presentationml.notesSlide+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notesSlides/notesSlide17.xml" ContentType="application/vnd.openxmlformats-officedocument.presentationml.notesSlide+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notesSlides/notesSlide18.xml" ContentType="application/vnd.openxmlformats-officedocument.presentationml.notesSlide+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7"/>
  </p:notesMasterIdLst>
  <p:handoutMasterIdLst>
    <p:handoutMasterId r:id="rId88"/>
  </p:handoutMasterIdLst>
  <p:sldIdLst>
    <p:sldId id="256" r:id="rId3"/>
    <p:sldId id="258" r:id="rId4"/>
    <p:sldId id="262" r:id="rId5"/>
    <p:sldId id="487" r:id="rId6"/>
    <p:sldId id="488" r:id="rId7"/>
    <p:sldId id="489" r:id="rId8"/>
    <p:sldId id="490" r:id="rId9"/>
    <p:sldId id="493" r:id="rId10"/>
    <p:sldId id="613" r:id="rId11"/>
    <p:sldId id="665" r:id="rId12"/>
    <p:sldId id="605" r:id="rId13"/>
    <p:sldId id="638" r:id="rId14"/>
    <p:sldId id="639" r:id="rId15"/>
    <p:sldId id="640" r:id="rId16"/>
    <p:sldId id="641" r:id="rId17"/>
    <p:sldId id="643" r:id="rId18"/>
    <p:sldId id="644" r:id="rId19"/>
    <p:sldId id="642" r:id="rId20"/>
    <p:sldId id="645" r:id="rId21"/>
    <p:sldId id="649" r:id="rId22"/>
    <p:sldId id="650" r:id="rId23"/>
    <p:sldId id="651" r:id="rId24"/>
    <p:sldId id="674" r:id="rId25"/>
    <p:sldId id="758" r:id="rId26"/>
    <p:sldId id="748" r:id="rId27"/>
    <p:sldId id="747" r:id="rId28"/>
    <p:sldId id="759" r:id="rId29"/>
    <p:sldId id="683" r:id="rId30"/>
    <p:sldId id="610" r:id="rId31"/>
    <p:sldId id="614" r:id="rId32"/>
    <p:sldId id="615" r:id="rId33"/>
    <p:sldId id="620" r:id="rId34"/>
    <p:sldId id="616" r:id="rId35"/>
    <p:sldId id="617" r:id="rId36"/>
    <p:sldId id="618" r:id="rId37"/>
    <p:sldId id="621" r:id="rId38"/>
    <p:sldId id="623" r:id="rId39"/>
    <p:sldId id="622" r:id="rId40"/>
    <p:sldId id="624" r:id="rId41"/>
    <p:sldId id="756" r:id="rId42"/>
    <p:sldId id="486" r:id="rId43"/>
    <p:sldId id="491" r:id="rId44"/>
    <p:sldId id="630" r:id="rId45"/>
    <p:sldId id="626" r:id="rId46"/>
    <p:sldId id="627" r:id="rId47"/>
    <p:sldId id="631" r:id="rId48"/>
    <p:sldId id="628" r:id="rId49"/>
    <p:sldId id="629" r:id="rId50"/>
    <p:sldId id="714" r:id="rId51"/>
    <p:sldId id="715" r:id="rId52"/>
    <p:sldId id="607" r:id="rId53"/>
    <p:sldId id="609" r:id="rId54"/>
    <p:sldId id="608" r:id="rId55"/>
    <p:sldId id="666" r:id="rId56"/>
    <p:sldId id="659" r:id="rId57"/>
    <p:sldId id="611" r:id="rId58"/>
    <p:sldId id="656" r:id="rId59"/>
    <p:sldId id="710" r:id="rId60"/>
    <p:sldId id="660" r:id="rId61"/>
    <p:sldId id="657" r:id="rId62"/>
    <p:sldId id="711" r:id="rId63"/>
    <p:sldId id="712" r:id="rId64"/>
    <p:sldId id="754" r:id="rId65"/>
    <p:sldId id="680" r:id="rId66"/>
    <p:sldId id="603" r:id="rId67"/>
    <p:sldId id="757" r:id="rId68"/>
    <p:sldId id="675" r:id="rId69"/>
    <p:sldId id="677" r:id="rId70"/>
    <p:sldId id="708" r:id="rId71"/>
    <p:sldId id="676" r:id="rId72"/>
    <p:sldId id="709" r:id="rId73"/>
    <p:sldId id="678" r:id="rId74"/>
    <p:sldId id="679" r:id="rId75"/>
    <p:sldId id="706" r:id="rId76"/>
    <p:sldId id="755" r:id="rId77"/>
    <p:sldId id="736" r:id="rId78"/>
    <p:sldId id="735" r:id="rId79"/>
    <p:sldId id="713" r:id="rId80"/>
    <p:sldId id="722" r:id="rId81"/>
    <p:sldId id="724" r:id="rId82"/>
    <p:sldId id="707" r:id="rId83"/>
    <p:sldId id="721" r:id="rId84"/>
    <p:sldId id="720" r:id="rId85"/>
    <p:sldId id="494" r:id="rId86"/>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FF5C"/>
    <a:srgbClr val="FF3400"/>
    <a:srgbClr val="ED7D31"/>
    <a:srgbClr val="95C532"/>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8" autoAdjust="0"/>
    <p:restoredTop sz="81628" autoAdjust="0"/>
  </p:normalViewPr>
  <p:slideViewPr>
    <p:cSldViewPr snapToGrid="0">
      <p:cViewPr varScale="1">
        <p:scale>
          <a:sx n="102" d="100"/>
          <a:sy n="102" d="100"/>
        </p:scale>
        <p:origin x="858" y="66"/>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viewProps" Target="viewProp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17/03/2026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3.347"/>
    </inkml:context>
    <inkml:brush xml:id="br0">
      <inkml:brushProperty name="width" value="0.1" units="cm"/>
      <inkml:brushProperty name="height" value="0.1" units="cm"/>
      <inkml:brushProperty name="color" value="#81FF5C"/>
    </inkml:brush>
  </inkml:definitions>
  <inkml:trace contextRef="#ctx0" brushRef="#br0">100 68 3609,'0'0'11181,"-12"6"-10608,-39 22-114,49-27-418,0 0-1,0 1 1,0-1 0,0 1-1,1 0 1,-1 0-1,0-1 1,1 1 0,-1 0-1,1 0 1,0 0 0,-1 1-1,1-1 1,0 0-1,0 0 1,1 1 0,-1-1-1,0 0 1,1 1 0,-1 3-1,-1 3 53,0 0-74,0 0 1,1 0-1,0 17 0,1-22-13,0-1 0,0 0-1,0 1 1,0-1-1,1 1 1,0-1 0,-1 0-1,1 1 1,1-1-1,-1 0 1,0 0-1,1 0 1,1 4 0,5 0 21,0 0 0,0 0 0,1-1 0,0 0 0,0 0 0,0-1-1,1-1 1,0 1 0,-1-1 0,2-1 0,-1 0 0,18 3 0,-2-2 38,0-2-1,-1-1 0,1-1 0,30-3 1,-51 2-21,0 0 0,-1 0 0,1-1 1,0 1-1,0-1 0,-1 0 0,1-1 1,-1 1-1,1-1 0,-1 0 0,0 0 0,0 0 1,-1-1-1,1 1 0,-1-1 0,1 0 1,-1 0-1,0 0 0,0 0 0,-1-1 0,0 1 1,1-1-1,-1 1 0,-1-1 0,1 0 1,-1 0-1,0 0 0,0 0 0,0 0 1,0-10-1,-1-1 236,0 9-210,1-1 1,-1 1 0,-1 0-1,1-1 1,-1 1-1,-1 0 1,1-1-1,-1 1 1,0 0-1,-4-7 1,0 2-4,-1-1 0,-1 1 0,0 0 0,-12-14 0,16 23-48,0-1-1,0 1 1,0 0-1,0 0 1,0 0-1,-1 0 1,0 1 0,1 0-1,-1 0 1,0 0-1,0 1 1,0-1-1,0 1 1,0 0 0,-8 0-1,-99 1-331,109 0 300,0 1 1,0-1 0,0 1 0,0 0 0,0 1-1,0-1 1,0 0 0,0 1 0,0 0 0,1 0-1,-1 0 1,0 0 0,1 0 0,0 0 0,-1 0 0,1 1-1,0-1 1,0 1 0,1 0 0,-1 0 0,0-1-1,1 1 1,-2 5 0,-3 4-106,1 1 1,1 0-1,0 0 1,-2 17-1,3-7 17,0 1 0,3 29-1,0-41 53,0-9 40,0-1 0,0 0 0,0 0-1,1 0 1,-1 1 0,1-1 0,-1 0 0,1 0 0,0 0 0,0 0-1,0 0 1,0 0 0,0 0 0,0 0 0,1 0 0,-1-1 0,0 1-1,1 0 1,0-1 0,-1 0 0,1 1 0,0-1 0,0 0-1,0 1 1,0-1 0,0 0 0,0-1 0,0 1 0,0 0 0,0-1-1,4 2 1,6 0-27,1-1-1,0 0 1,-1 0 0,20-2-1,-10 0 41,-7 0-1,0-1-1,0 0 1,0-1-1,-1-1 1,1 0-1,20-10 1,-29 11-10,-1 0 0,0 0 0,0-1 1,0 0-1,0 0 0,0 0 1,-1 0-1,0-1 0,0 1 0,0-1 1,-1 0-1,5-9 0,4-8-102,16-43 0,-15 30-57,4-11-472,-13 34-1257,-11 35 1274,0 11 831,1-1 1,1 1 0,2 0-1,2 53 1,1-79-76,1 0 1,0 0-1,1 0 0,0 0 1,0-1-1,1 1 0,0-1 1,0 0-1,9 14 0,-5-9 81,0-1 0,2-1-1,-1 1 1,1-1 0,14 11-1,-20-18-268,0-1 0,1 0 1,0 0-1,0 0 0,-1 0 0,1-1 0,0 0 0,0 0 0,0 0 0,1 0 0,-1 0 0,8-1 0,30-3-3753,-14-7-3131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4.459"/>
    </inkml:context>
    <inkml:brush xml:id="br0">
      <inkml:brushProperty name="width" value="0.1" units="cm"/>
      <inkml:brushProperty name="height" value="0.1" units="cm"/>
      <inkml:brushProperty name="color" value="#81FF5C"/>
    </inkml:brush>
  </inkml:definitions>
  <inkml:trace contextRef="#ctx0" brushRef="#br0">241 0 6425,'0'0'8221,"-19"20"-7601,-60 62 1,73-75-488,1-1 0,-1 1-1,1 1 1,0-1-1,1 1 1,0-1 0,0 1-1,-4 13 1,2-4 134,-12 33 256,2 0 0,2 1 0,-10 76 0,15-37-53,1 107-1,8-190-454,0 0 1,1-1-1,-1 1 0,2 0 0,-1-1 1,1 1-1,-1-1 0,2 0 0,-1 0 1,5 9-1,-5-12-84,0 0 0,1 0 0,-1 0 0,0-1 0,1 1 1,0 0-1,0-1 0,0 0 0,0 0 0,0 0 0,0 0 0,0 0 0,1 0 0,-1-1 0,1 0 1,-1 0-1,1 0 0,0 0 0,-1 0 0,6 0 0,9 0-2355,-1-1 1,24-2-1,-9-5-8133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5.861"/>
    </inkml:context>
    <inkml:brush xml:id="br0">
      <inkml:brushProperty name="width" value="0.1" units="cm"/>
      <inkml:brushProperty name="height" value="0.1" units="cm"/>
      <inkml:brushProperty name="color" value="#81FF5C"/>
    </inkml:brush>
  </inkml:definitions>
  <inkml:trace contextRef="#ctx0" brushRef="#br0">0 39 5841,'0'0'9120,"0"1"-8704,9 153 1756,-4 12-838,-4-196-1411,0-1 0,3 1 0,0 0 0,2 0 0,1 0 0,1 1 0,2 0 0,24-50 1,-33 76 24,1 0 1,0-1 0,1 1 0,-1 0 0,1 0 0,-1 1 0,1-1 0,0 0 0,6-4 0,-7 6 27,-1 0 0,1 0 0,0 1-1,0-1 1,0 0 0,0 1 0,0-1 0,0 1 0,0-1 0,0 1 0,0 0 0,0 0 0,0 0 0,1 0 0,-1 0 0,0 1 0,0-1 0,0 1-1,0-1 1,2 2 0,-1 0 20,-1 0 0,1 0 0,-1 1 0,0-1 0,0 1 0,0 0 0,0 0-1,0-1 1,-1 1 0,1 0 0,-1 1 0,1-1 0,-1 0 0,0 0 0,0 5 0,3 3 19,9 26 395,-1 0 0,-2 1 1,-1 0-1,-3 1 1,-1-1-1,1 46 0,-6-69-189,0-29-292,0-8-144,-1-7-135,0 16 198,1-1 0,0 0 0,1 1 0,0-1 0,1 1 0,1 0 0,0-1 0,5-12 0,-5 18 41,0 1-1,1 0 1,-1-1 0,2 2-1,-1-1 1,1 0 0,0 1-1,0 0 1,0 0-1,1 0 1,0 1 0,0 0-1,1 0 1,0 0-1,-1 1 1,2 0 0,-1 1-1,0-1 1,1 1-1,11-3 1,-9 5 88,0-1 1,0 1-1,1 1 0,9 0 0,-1 1 92,-18 0-3,-1 0 0,1 0 1,-1 0-1,1 0 0,-1 0 0,0 0 1,1 1-1,-1-1 0,0 0 1,0 0-1,0 0 0,0 0 0,0 1 1,0-1-1,-1 2 0,1 2 126,-1 66 1254,-1-28-1096,2 0 0,6 45-1,-5-83-344,0 1-1,0-1 0,0 1 1,1-1-1,0 0 1,0 0-1,0 0 0,4 7 1,-4-10-88,0 0 1,0 0 0,0 0-1,0 0 1,0 0-1,0 0 1,0 0 0,1-1-1,-1 1 1,1-1 0,-1 0-1,1 1 1,0-1-1,-1 0 1,1-1 0,0 1-1,0 0 1,3-1 0,38 1-4897,-28-1-203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6.473"/>
    </inkml:context>
    <inkml:brush xml:id="br0">
      <inkml:brushProperty name="width" value="0.1" units="cm"/>
      <inkml:brushProperty name="height" value="0.1" units="cm"/>
      <inkml:brushProperty name="color" value="#81FF5C"/>
    </inkml:brush>
  </inkml:definitions>
  <inkml:trace contextRef="#ctx0" brushRef="#br0">0 7 5193,'0'0'6312,"6"0"-5445,261 4 4609,-151-5-4636,266-8 146,-249 9-2275,-133 0 1115,1 0-1,0 0 0,-1 0 1,1 0-1,-1 0 1,1 0-1,0 0 1,-1 0-1,1 0 0,-1 1 1,1-1-1,0 0 1,-1 0-1,1 1 0,-1-1 1,1 0-1,-1 1 1,1-1-1,-1 0 0,1 1 1,-1-1-1,0 1 1,1 0-1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7.468"/>
    </inkml:context>
    <inkml:brush xml:id="br0">
      <inkml:brushProperty name="width" value="0.1" units="cm"/>
      <inkml:brushProperty name="height" value="0.1" units="cm"/>
      <inkml:brushProperty name="color" value="#81FF5C"/>
    </inkml:brush>
  </inkml:definitions>
  <inkml:trace contextRef="#ctx0" brushRef="#br0">249 16 1528,'0'0'14013,"-9"-8"-12242,4 6-1687,0 1 0,0 0 0,0 0 0,0 0 0,0 0 0,0 1 0,0 0 0,0 0-1,0 0 1,-6 2 0,-11-1 101,-73-1-28,94 0-204,-1 1 0,1-1 0,-1 1 0,1-1 0,-1 1 0,1-1 0,-1 1-1,1 0 1,0 0 0,-1 0 0,1 0 0,0 0 0,0 0 0,0 0 0,0 0 0,0 0-1,0 1 1,0-1 0,0 0 0,0 1 0,1-1 0,-1 1 0,0-1 0,1 1 0,-1-1-1,1 1 1,0-1 0,-1 1 0,1-1 0,0 1 0,0-1 0,0 1 0,0-1 0,0 1-1,1 0 1,-1-1 0,0 1 0,1-1 0,-1 1 0,1-1 0,-1 1 0,1-1-1,0 0 1,0 1 0,-1-1 0,1 0 0,0 1 0,2 0 0,15 11-48,1-2 1,0 0-1,36 13 0,-37-17 77,0 1-1,-1 0 1,0 2-1,-1-1 1,23 19-1,-37-25 17,1-1-1,-1 0 1,0 0-1,-1 1 1,1-1-1,0 1 1,-1-1 0,1 1-1,-1 0 1,0 0-1,0 0 1,0 0-1,0 0 1,-1 0-1,1 0 1,-1 0-1,1 0 1,-1 0-1,0 0 1,0 0-1,-2 5 1,2 7 0,1-13 25,-1-1 0,0 1 1,0 0-1,0-1 0,0 1 0,0 0 0,-1 0 0,1-1 0,0 1 0,-1 0 0,1-1 0,-1 1 0,1-1 0,-1 1 0,0 0 0,0-1 0,0 0 0,0 1 1,0-1-1,0 1 0,0-1 0,0 0 0,-1 0 0,1 0 0,0 0 0,-1 0 0,1 0 0,-1 0 0,1 0 0,-1 0 0,1-1 0,-1 1 0,0-1 0,1 1 1,-1-1-1,0 0 0,0 1 0,1-1 0,-1 0 0,-2 0 0,-165 3 862,100-4-986,68 1 64,0 0 0,1 0 0,-1 0-1,0 0 1,0 0 0,1 0 0,-1 0 0,0 0-1,1 0 1,-1-1 0,0 1 0,0 0 0,1 0 0,-1-1-1,1 1 1,-1-1 0,0 1 0,1 0 0,-1-1 0,1 1-1,-1-1 1,1 1 0,-1-1 0,1 0 0,-1 1-1,1-1 1,0 0 0,-1 0 0,-1-22-2394,2 15 706,0-7-4125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8.474"/>
    </inkml:context>
    <inkml:brush xml:id="br0">
      <inkml:brushProperty name="width" value="0.1" units="cm"/>
      <inkml:brushProperty name="height" value="0.1" units="cm"/>
      <inkml:brushProperty name="color" value="#81FF5C"/>
    </inkml:brush>
  </inkml:definitions>
  <inkml:trace contextRef="#ctx0" brushRef="#br0">72 24 4001,'0'0'9140,"7"-4"-8563,-3 1-413,1 1 1,-1 0 0,1-1-1,0 1 1,-1 1-1,1-1 1,0 1 0,0 0-1,0 0 1,10 0 0,34 1 744,-48 20-661,-1-9-228,0-8-28,1 1 1,-1 0 0,0 0-1,0-1 1,-1 1 0,1 0-1,-1-1 1,1 1-1,-1-1 1,0 1 0,-1 0-1,1-1 1,-1 0 0,1 1-1,-1-1 1,0 0-1,0 0 1,-1 0 0,-2 3-1,-8 7-56,-1-1-1,-1-1 0,0 0 1,0 0-1,-1-2 1,0 0-1,-1-1 0,-26 10 1,43-18 56,-1 0 0,1 0 0,0 0 1,0 0-1,-1 1 0,1-1 0,0 0 0,0 0 1,0 0-1,-1 1 0,1-1 0,0 0 0,0 0 1,0 1-1,0-1 0,0 0 0,-1 0 0,1 1 1,0-1-1,0 0 0,0 0 0,0 1 0,0-1 1,0 0-1,0 1 0,0-1 0,0 0 0,0 0 1,0 1-1,0-1 0,0 0 0,0 0 0,0 1 1,0-1-1,1 0 0,-1 1 0,0-1 0,0 0 1,0 0-1,0 1 0,0-1 0,1 0 0,-1 0 1,0 0-1,0 1 0,0-1 0,1 0 0,-1 0 1,0 0-1,0 0 0,1 0 0,-1 1 0,0-1 1,0 0-1,1 0 0,-1 0 0,0 0 0,1 0 1,-1 0-1,0 0 0,0 0 0,1 0 0,-1 0 1,0 0-1,1 0 0,170-2 1788,-59-1-4243,-86 2-1762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9.515"/>
    </inkml:context>
    <inkml:brush xml:id="br0">
      <inkml:brushProperty name="width" value="0.1" units="cm"/>
      <inkml:brushProperty name="height" value="0.1" units="cm"/>
      <inkml:brushProperty name="color" value="#81FF5C"/>
    </inkml:brush>
  </inkml:definitions>
  <inkml:trace contextRef="#ctx0" brushRef="#br0">1 0 4865,'0'0'8445,"1"9"-7721,0 1-501,1-1 0,0 0 0,1 1 0,0-1 0,0 0 1,1-1-1,0 1 0,6 9 0,15 26 666,-2 1 0,31 90-1,-35-83-735,-6-16 81,-2 1 0,-1 0-1,-2 0 1,-2 1-1,-1 0 1,0 63-1,-6-69-205,-1 0 0,-1 0 0,-2 0 0,-1 0-1,-2-1 1,-22 60 0,29-89-59,-8 22-209,-19 34 0,24-51-684,-1 1 1,-1 0 0,1-1 0,-10 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0.238"/>
    </inkml:context>
    <inkml:brush xml:id="br0">
      <inkml:brushProperty name="width" value="0.2" units="cm"/>
      <inkml:brushProperty name="height" value="0.2" units="cm"/>
      <inkml:brushProperty name="color" value="#6DDA00"/>
    </inkml:brush>
  </inkml:definitions>
  <inkml:trace contextRef="#ctx0" brushRef="#br0">628 176 2693,'-25'32'833,"-24"44"0,-121 242 532,147-267-1230,-73 152 234,-13-10-100,89-167-252,-1 4 34,29-60 740,3 1-449,29-56 1,25-26-235,-46 80-144,94-165-724,142-343-1,-221 456 810,-32 85 305,0 9 78,1 19 31,6 208 699,10 93-683,-14-294-546,3 0 0,0-1 0,3 1 0,0-2-1,3 0 1,33 63 0,-27-65 7,1-1 0,39 45-1,-58-75 92,7 9 150,-8-10-175,-1-1 0,0 0 0,0 0 0,0 0 0,0 0 0,0 0 0,1 0 0,-1 0 0,0 1 0,0-1 0,0 0 0,0 0 1,0 0-1,0 0 0,0 1 0,0-1 0,0 0 0,0 0 0,0 0 0,0 0 0,0 1 0,0-1 0,0 0 0,0 0 1,0 0-1,0 0 0,0 1 0,0-1 0,0 0 0,0 0 0,0 0 0,0 1 0,0-1 0,0 0 0,0 0 0,0 0 0,0 0 1,0 0-1,-1 1 0,1-1 0,0 0 0,0 0 0,0 0 0,0 0 0,0 0 0,0 0 0,-1 0 0,1 1 0,0-1 0,0 0 1,0 0-1,0 0 0,-1 0 0,1 0 0,0 0 0,0 0 0,0 0 0,0 0 0,-1 0 0,1 0 0,0 0 0,0 0 1,-152-3 2252,24 11-2299,60-3-168,-81-4-1,87-6-132,0-2 0,1-3 0,-82-25 0,123 28-346,-36-17-1,49 20 200,42 42-4334</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0.781"/>
    </inkml:context>
    <inkml:brush xml:id="br0">
      <inkml:brushProperty name="width" value="0.2" units="cm"/>
      <inkml:brushProperty name="height" value="0.2" units="cm"/>
      <inkml:brushProperty name="color" value="#6DDA00"/>
    </inkml:brush>
  </inkml:definitions>
  <inkml:trace contextRef="#ctx0" brushRef="#br0">137 23 2129,'-25'-20'2737,"24"20"-2696,1 0 1,0 0-1,-1-1 1,1 1 0,0 0-1,-1 0 1,1 0-1,0-1 1,-1 1 0,1 0-1,-1 0 1,1 0-1,-1 0 1,1 0 0,0 0-1,-1 0 1,1 0-1,-1 0 1,1 0 0,-1 0-1,1 0 1,0 0-1,-1 0 1,1 0-1,-1 1 1,1-1 0,0 0-1,-1 0 1,1 0-1,-1 1 1,1-1 0,0 0-1,-1 0 1,1 1-1,0-1 1,0 0 0,-1 1-1,1-1 1,0 0-1,0 1 1,-1-1 0,1 0-1,0 2 1,-11 22 612,9-19-634,-15 47 549,-18 98-1,8 60-530,24-163-214,3 0-1,1 0 0,3 0 0,1 0 1,20 74-1,-22-109 204,0 1 1,1-1 0,1 0-1,7 14 1,-11-23 14,1 0 1,0 0-1,0-1 1,0 1-1,0 0 1,0-1-1,0 1 1,1-1-1,-1 0 1,1 0-1,0 0 1,0 0-1,0 0 1,0 0-1,0-1 0,0 0 1,0 1-1,0-1 1,1 0-1,-1-1 1,5 2-1,3-2 112,0 0-1,-1-1 0,1 0 0,0 0 0,15-5 1,51-20 596,-48 15-528,22-9-292,72-40 0,-93 45-709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1.098"/>
    </inkml:context>
    <inkml:brush xml:id="br0">
      <inkml:brushProperty name="width" value="0.2" units="cm"/>
      <inkml:brushProperty name="height" value="0.2" units="cm"/>
      <inkml:brushProperty name="color" value="#6DDA00"/>
    </inkml:brush>
  </inkml:definitions>
  <inkml:trace contextRef="#ctx0" brushRef="#br0">0 30 3049,'0'-4'1147,"4"4"-816,9-3 559,16 3-321,21-3 29,22 0-5,17-4-246,13 4 110,6-4-73,-2 7-125,6 3-373,108 27-1353</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1.685"/>
    </inkml:context>
    <inkml:brush xml:id="br0">
      <inkml:brushProperty name="width" value="0.2" units="cm"/>
      <inkml:brushProperty name="height" value="0.2" units="cm"/>
      <inkml:brushProperty name="color" value="#6DDA00"/>
    </inkml:brush>
  </inkml:definitions>
  <inkml:trace contextRef="#ctx0" brushRef="#br0">0 43 166,'4'-3'3264,"5"3"-1971,8-7-537,6 1 115,7 3-384,6-4-13,3 0-66,4 4 40,3 0-178,-10 0 194,4 3-157,-4 0-379,-6 3-797,25 7-190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1.969"/>
    </inkml:context>
    <inkml:brush xml:id="br0">
      <inkml:brushProperty name="width" value="0.2" units="cm"/>
      <inkml:brushProperty name="height" value="0.2" units="cm"/>
      <inkml:brushProperty name="color" value="#6DDA00"/>
    </inkml:brush>
  </inkml:definitions>
  <inkml:trace contextRef="#ctx0" brushRef="#br0">1 17 2588,'0'-4'1411,"10"4"-737,10-3-170,12-3 121,15 2-83,8 4-136,1 0-94,-3 0 140,-4 7-260,96 16-1419</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2.587"/>
    </inkml:context>
    <inkml:brush xml:id="br0">
      <inkml:brushProperty name="width" value="0.2" units="cm"/>
      <inkml:brushProperty name="height" value="0.2" units="cm"/>
      <inkml:brushProperty name="color" value="#6DDA00"/>
    </inkml:brush>
  </inkml:definitions>
  <inkml:trace contextRef="#ctx0" brushRef="#br0">0 26 3049,'4'-3'1283,"2"3"-772,7-3 419,10-7-224,7 7-131,13-1-147,3 1 51,3 3-41,7 0 1,-3 0 50,-1 0-125,-9 3 189,-13 1-345,-7-1-181,-13 7-730,-14-4 89,-55 4-387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3.143"/>
    </inkml:context>
    <inkml:brush xml:id="br0">
      <inkml:brushProperty name="width" value="0.2" units="cm"/>
      <inkml:brushProperty name="height" value="0.2" units="cm"/>
      <inkml:brushProperty name="color" value="#6DDA00"/>
    </inkml:brush>
  </inkml:definitions>
  <inkml:trace contextRef="#ctx0" brushRef="#br0">73 0 1940,'-6'14'1807,"1"-6"-1406,-9 25 509,2 2 0,1 0 0,-9 53 0,18-67-486,0-1 0,1 1-1,5 38 1,-1 5 1115,-3-63-1486,0 0 0,0 0-1,0 0 1,0 0-1,0 0 1,0 0-1,0 1 1,1-1 0,-1 0-1,0 0 1,1 0-1,-1 0 1,2 2 81,-1-3-52,-1 1 0,1-1-1,-1 0 1,0 1 0,1-1 0,-1 0-1,1 0 1,-1 0 0,1 1 0,-1-1-1,1 0 1,-1 0 0,1 0 0,-1 0 0,1 0-1,-1 0 1,1 0 0,-1 0 0,1 0-1,0 0 1,3-1 225,1 0 0,-1-1 1,0 0-1,0 0 0,-1 0 0,5-3 0,60-41 171,-29 17-640,-1 1 27,-23 15-93,1 2 0,0 0 0,32-17 0,-43 26 173,0 0-1,0 0 1,0 1 0,0-1-1,0 1 1,0 0 0,0 1-1,0-1 1,1 1-1,-1 0 1,0 0 0,0 1-1,0-1 1,1 1 0,-1 1-1,0-1 1,0 1 0,-1-1-1,8 5 1,11 6-42,-1 2-1,-1 0 1,0 1 0,36 35-1,-44-36-53,0 0 0,-2 1-1,1 0 1,-2 1-1,0 0 1,-1 0-1,11 27 1,-17-35 15,-1 0-1,0 1 1,0-1-1,-1 0 1,0 1 0,0-1-1,-1 1 1,0-1-1,-1 1 1,0-1 0,-3 16-1,3-19 41,-1 0-1,1 0 1,-1-1-1,0 1 1,-1 0 0,1-1-1,-1 1 1,0-1-1,0 0 1,0 0-1,0 0 1,-1 0-1,0 0 1,1-1 0,-1 0-1,-1 0 1,1 0-1,0 0 1,-1 0-1,-6 2 1,-3-1-127,0-1-1,-1 0 1,1-1 0,0 0-1,-1-2 1,-22 0 0,14 0 48,-290-17-348,262 11-405,50 5 837,0 1-1,0 0 0,1 0 0,-1 0 1,0-1-1,0 1 0,0 0 1,0-1-1,1 1 0,-1-1 1,0 1-1,0-1 0,0 0 0,-12-16-1732</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0:14.021"/>
    </inkml:context>
    <inkml:brush xml:id="br0">
      <inkml:brushProperty name="width" value="0.2" units="cm"/>
      <inkml:brushProperty name="height" value="0.2" units="cm"/>
      <inkml:brushProperty name="color" value="#6DDA00"/>
    </inkml:brush>
  </inkml:definitions>
  <inkml:trace contextRef="#ctx0" brushRef="#br0">475 46 2533,'-20'-16'2316,"17"13"-2166,1 1 1,-1-1-1,1 1 1,-1 0-1,0 0 1,1 0-1,-1 0 1,0 1-1,0-1 1,-1 1-1,1-1 1,0 1-1,-6-1 1,3 1 1,0 0 0,0 1 0,0 0 0,0 0 0,0 0 0,0 1 0,-7 1 0,-4 2 128,1 1 0,-1 1-1,1 0 1,-20 12 0,21-10 7,1 0 1,1 1 0,-1 0-1,2 1 1,-18 16 0,26-22-159,0 0 0,1 1 0,-1-1 0,1 0 0,0 1 0,0 0 1,0 0-1,1 0 0,0 0 0,0 0 0,0 0 0,1 1 0,-1-1 0,1 1 0,0-1 1,1 1-1,-1-1 0,1 1 0,1 6 0,0-9-24,0 1 0,-1-1 0,2 0 0,-1 0 0,0 0 0,1 0 0,-1 0 0,1 0 0,0-1 0,0 1 0,0-1 0,0 1 0,1-1 0,-1 0 0,1 1 0,-1-1-1,1-1 1,0 1 0,0 0 0,0-1 0,0 1 0,0-1 0,0 0 0,4 1 0,9 3 347,0-2 0,1 0 0,26 2 0,-19-3 5,19 2-437,-16-2-174,-1 1 0,39 10-1,-58-11 68,0 0 0,0 0 0,0 1 0,-1 0 0,1 1 0,-1-1 0,0 1 0,0 0 0,0 0 0,-1 1 0,0 0 0,0 0 0,9 11 0,-10-10-48,-1 0 0,0 0 0,0 0 0,-1 0 1,0 1-1,0-1 0,0 1 0,-1-1 0,0 1 0,0 0 0,-1-1 1,0 1-1,0 0 0,-1-1 0,1 1 0,-1 0 0,-1-1 0,1 1 1,-3 6-1,2-10 53,-1 0 0,1 0 0,0 0 1,-1 0-1,0 0 0,1 0 0,-1-1 1,0 0-1,0 1 0,0-1 0,-1 0 0,1 0 1,-1-1-1,1 1 0,-1-1 0,-5 2 1,-8 1-191,0 0 1,-25 1 0,27-3 34,-46 2-1010,0-2-1,-112-11 0,164 8 898,1 0-1,-1-1 1,-13-4-1,2 4-550,-26 4-676</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5.390"/>
    </inkml:context>
    <inkml:brush xml:id="br0">
      <inkml:brushProperty name="width" value="0.1" units="cm"/>
      <inkml:brushProperty name="height" value="0.1" units="cm"/>
      <inkml:brushProperty name="color" value="#6DDA00"/>
    </inkml:brush>
  </inkml:definitions>
  <inkml:trace contextRef="#ctx0" brushRef="#br0">0 92 4985,'4'-9'11724,"6"2"-7818,16-3-5841,-15 6 2915,5-2-980,1 0 0,-1 2 0,31-5 0,-37 8 0,0 0 0,0 0 0,0 1 0,0 1 0,0 0 0,0 0 0,19 6 0,-24-5-7,-1 0 0,0 0 0,0 1 0,0-1 0,0 1 0,0 0 0,-1 0 0,0 1 0,1-1 0,-1 1 0,0 0 0,0-1 0,-1 1 0,1 1 0,-1-1 0,0 0 0,2 6 0,2 6-556,-1 1 1,0 0-1,3 21 0,-6-16-759,0 0-1,-2 0 0,-2 23 1,1-18 634,-2 5 685,-1-1 0,-14 51 1,4-20 122,13-56 565,-1 1 1,2-1 0,-1 1-1,1-1 1,0 9-1,1-13-506,-1 0 0,0 0 0,1-1 0,-1 1 0,1 0 0,-1 0-1,1-1 1,0 1 0,-1 0 0,1-1 0,0 1 0,0 0 0,1-1-1,-1 1 1,0-1 0,0 0 0,1 0 0,-1 1 0,1-1 0,-1 0-1,1 0 1,2 1 0,7 2-215,-1 0 0,1-1 0,0-1 0,0 1 0,0-2 0,0 0 0,0 0 0,1-1 0,11-1 0,16-4-1779,46-10 1,-66 11 697,-1 0 509,1-1 0,-1 0-1,0-2 1,0 0 0,32-18-1,-40 18 634,0 1-1,0-2 0,0 0 1,-1 0-1,-1 0 0,1-1 1,-2-1-1,1 1 0,-1-1 1,8-16-1,-9 16-16,-1-1 0,0 0 0,-1 0 0,0 0-1,-1 0 1,0-1 0,-1 1 0,0-1 0,0 0 0,-2 0 0,1 1 0,-2-1 0,1 0-1,-2 0 1,0 1 0,0-1 0,-1 0 0,0 1 0,-5-12 0,-40-104 207,34 88-44,14 37-143,-12-25 1573,11 25-1098,0 0 0,0 0 0,0 0 0,0 1 0,0-1 0,0 1 0,-1-1 0,1 1 0,-1-1 0,1 1 0,-4-2 0,5 3-506,0 0-1,0 0 1,0 0 0,0 0 0,0 0-1,0-1 1,0 1 0,-1 0 0,1 0 0,0 0-1,0 0 1,0 0 0,0 0 0,0 0-1,0 0 1,0 0 0,0 0 0,0 0-1,0 0 1,0 0 0,0 0 0,-1 0 0,1 0-1,0 0 1,0 0 0,0 0 0,0 0-1,0 0 1,0 0 0,0 0 0,0 0-1,0 0 1,0 1 0,0-1 0,0 0 0,0 0-1,0 0 1,-1 0 0,1 0 0,0 0-1,0 0 1,0 0 0,0 0 0,0 0 0,0 0-1,0 0 1,0 0 0,0 0 0,0 0-1,0 1 1,0-1 0,0 0 0,0 0-1,0 0 1,0 0 0,0 0 0,0 0 0,2 11 361,9 29-234</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6.262"/>
    </inkml:context>
    <inkml:brush xml:id="br0">
      <inkml:brushProperty name="width" value="0.1" units="cm"/>
      <inkml:brushProperty name="height" value="0.1" units="cm"/>
      <inkml:brushProperty name="color" value="#6DDA00"/>
    </inkml:brush>
  </inkml:definitions>
  <inkml:trace contextRef="#ctx0" brushRef="#br0">277 0 4389,'-41'44'8550,"6"2"-3736,17-19-3861,-23 47 1,-70 161-1104,81-165 300,157-338-150,-119 252 156,11-21-234,17-49 0,-36 85 73,0 0 1,1 0-1,-1 0 0,0 1 0,1-1 0,-1 0 0,1 0 0,-1 1 1,1-1-1,-1 0 0,1 0 0,-1 1 0,1-1 0,0 1 1,1-2-1,-2 2 6,1 0 1,-1 0 0,1-1 0,-1 1-1,0 0 1,1 0 0,-1 0 0,1 0 0,-1 0-1,1 0 1,-1 0 0,1 0 0,-1 0-1,1 1 1,-1-1 0,0 0 0,1 0-1,-1 0 1,1 0 0,-1 1 0,1-1-1,1 2 4,0 0-1,0 0 0,0 0 1,0 0-1,0 0 0,0 0 1,-1 1-1,2 2 0,7 16-38,-2 0 1,0 0-1,6 26 0,5 17-773,-3-16-928,-8-22-26,1-1 0,17 34 0,-25-56 1709,1 0-1,0 0 1,0-1 0,0 1 0,0 0 0,0-1 0,1 1 0,-1-1 0,1 0 0,0 1 0,-1-1 0,7 3 0,-8-5 155,-1 0 0,0 0-1,1 0 1,-1 0 0,0 0 0,1 0-1,-1 0 1,1 0 0,-1 0 0,0 0-1,1 0 1,-1 0 0,1 0 0,-1 0-1,0 0 1,1 0 0,-1 0 0,0 0-1,1-1 1,-1 1 0,0 0 0,1 0-1,-1 0 1,0-1 0,1 1 0,-1 0-1,0 0 1,0-1 0,1 1 0,-1-1 0,2-7-1500,-4-26-3695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6.563"/>
    </inkml:context>
    <inkml:brush xml:id="br0">
      <inkml:brushProperty name="width" value="0.1" units="cm"/>
      <inkml:brushProperty name="height" value="0.1" units="cm"/>
      <inkml:brushProperty name="color" value="#6DDA00"/>
    </inkml:brush>
  </inkml:definitions>
  <inkml:trace contextRef="#ctx0" brushRef="#br0">0 4 4369,'3'0'9662,"7"0"-9270,3 0 4845,4 0-5237,6-3 0,3 3 0,1 0 0,5 0 0,-2 0 0,3 0 0,46 3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7.325"/>
    </inkml:context>
    <inkml:brush xml:id="br0">
      <inkml:brushProperty name="width" value="0.1" units="cm"/>
      <inkml:brushProperty name="height" value="0.1" units="cm"/>
      <inkml:brushProperty name="color" value="#6DDA00"/>
    </inkml:brush>
  </inkml:definitions>
  <inkml:trace contextRef="#ctx0" brushRef="#br0">1 59 4641,'0'11'9794,"4"18"-5098,-3 17-4235,0-13-393,1 52-68,-11 95 0,9-156 11,1-17-35,-1-14-108,6-71 285,0 15-1564,2-85-7021,-5 87 7869,-2 48 716,1 1 0,3-15 1,7-5 6321,-11 30-6164,0 0-1,1 0 0,-1 0 1,1 1-1,-1-1 0,1 1 1,0-1-1,0 1 0,0-1 1,0 1-1,3-2 0,24-8-571,-27 11 261,0 1 0,0-1 0,1 1 0,-1 0 0,0 0 0,0 0 0,0 0 0,0 1 0,0-1 0,-1 0 0,1 1 0,2 2 0,-3-3 0,6 6 0,0 0 0,-1 1 0,11 16 0,-4-5 0,-8-12 0,-2-4 0,-1 0 0,1 0 0,-1 0 0,0 1 0,-1-1 0,4 7 0,-5-8 0,0-1 0,0 1 0,0-1 0,0 0 0,0 1 0,0-1 0,0 1 0,0-1 0,0 1 0,-1-1 0,1 0 0,0 1 0,-1-1 0,0 0 0,1 1 0,-1-1 0,0 0 0,1 0 0,-1 1 0,0-1 0,0 0 0,0 0 0,-2 2 0,-10 8 0,-1-1 0,0 0 0,-1 0 0,-24 11 0,-12 7 0,38-21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7.832"/>
    </inkml:context>
    <inkml:brush xml:id="br0">
      <inkml:brushProperty name="width" value="0.1" units="cm"/>
      <inkml:brushProperty name="height" value="0.1" units="cm"/>
      <inkml:brushProperty name="color" value="#6DDA00"/>
    </inkml:brush>
  </inkml:definitions>
  <inkml:trace contextRef="#ctx0" brushRef="#br0">9 0 3849,'-7'10'15840,"6"-7"-15869,2 16 29,0 0 0,2-1 0,0 1 0,2-1 0,0 0 0,0 0 0,2-1 0,0 1 0,18 28 0,-19-35 10,1-1 0,1 0 1,0-1-1,0 0 0,13 10 0,50 37-1523,-63-51 1076,6 4 1080,0 0 0,18 7 0,-14-7-1824,-27-22 2322</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8.180"/>
    </inkml:context>
    <inkml:brush xml:id="br0">
      <inkml:brushProperty name="width" value="0.1" units="cm"/>
      <inkml:brushProperty name="height" value="0.1" units="cm"/>
      <inkml:brushProperty name="color" value="#6DDA00"/>
    </inkml:brush>
  </inkml:definitions>
  <inkml:trace contextRef="#ctx0" brushRef="#br0">510 0 3501,'-6'4'2476,"-4"-1"243,-13 10 415,-3 13 1024,-7 11-625,-7 12-3394,1 14-644,-7-8-829,6-2-240,1-10-1275,-1-4 969,11-6 1880,-4-6-348,3-1-876,0-10-1204,-16-16-2685</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9.096"/>
    </inkml:context>
    <inkml:brush xml:id="br0">
      <inkml:brushProperty name="width" value="0.1" units="cm"/>
      <inkml:brushProperty name="height" value="0.1" units="cm"/>
      <inkml:brushProperty name="color" value="#6DDA00"/>
    </inkml:brush>
  </inkml:definitions>
  <inkml:trace contextRef="#ctx0" brushRef="#br0">0 27 2885,'21'2'15610,"4"3"-12919,15 2-5691,-23-5 4474,15-2-1474,54-7 0,-17 1 0,-52 5 0,-5 1 0,1-1 0,0 0 0,20-6 0,14-12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29.459"/>
    </inkml:context>
    <inkml:brush xml:id="br0">
      <inkml:brushProperty name="width" value="0.1" units="cm"/>
      <inkml:brushProperty name="height" value="0.1" units="cm"/>
      <inkml:brushProperty name="color" value="#6DDA00"/>
    </inkml:brush>
  </inkml:definitions>
  <inkml:trace contextRef="#ctx0" brushRef="#br0">1 11 4781,'3'0'2489,"17"-3"4757,9 3-3524,4 0-2300,13 0-1422,4-4 0,-1 4 0,4-3 0,-1 3 0,-2 0 0,45 7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1.027"/>
    </inkml:context>
    <inkml:brush xml:id="br0">
      <inkml:brushProperty name="width" value="0.1" units="cm"/>
      <inkml:brushProperty name="height" value="0.1" units="cm"/>
      <inkml:brushProperty name="color" value="#6DDA00"/>
    </inkml:brush>
  </inkml:definitions>
  <inkml:trace contextRef="#ctx0" brushRef="#br0">186 35 2681,'-6'0'1697,"0"1"0,0-1 1,0 1-1,0 0 0,-7 3 0,7-2-542,1 0 0,-1 1 0,1-1 0,-10 7 0,9-3-840,-1-1 1,1 1-1,0 0 0,0 0 1,1 1-1,0 0 0,-8 13 1,5-5-892,1 0 1,1 1 0,0 0-1,-5 21 1,-1 28 1802,11-47-1774,0 1 0,1-1 1,1 1-1,1-1 0,4 22 0,3-4-1709,20 57-1,-24-82 2241,-1 0-1,1 0 1,1 0-1,0-1 1,1 0-1,0-1 1,0 1-1,12 11 1,-12-15 174,-1 0 0,1-1 1,0 0-1,0-1 0,1 1 0,0-1 1,-1 0-1,1-1 0,1 0 1,-1 0-1,0-1 0,11 1 1,4 0 2249,35 1 0,-33-5-1977,31-4 0,-30 1-1363,-1-2 0,-1 0 0,1-2 0,-1 0 0,0-2 0,-1 0 0,34-21 0,-47 23 929,0 1 0,0-1 0,-1-1 0,0 0 1,0 0-1,-1-1 0,-1 0 0,1 0 1,-1-1-1,-1 0 0,0 0 0,-1 0 0,0-1 1,6-23-1,-7 21 33,-1 1 1,-1-1 0,0 0-1,-1 0 1,-1 0 0,0-1-1,0 1 1,-2 0-1,0 0 1,0 1 0,-1-1-1,-1 0 1,-6-14 0,2 11-14,0 1 1,-1 0 0,-1 0 0,0 1 0,-1 0 0,-1 1 0,0 1-1,-1 0 1,-15-13 0,15 16-11,1 1 1,-1 1-1,-1 0 1,1 1-1,-1 0 1,0 1-1,-1 0 0,0 1 1,0 1-1,0 1 1,-16-2-1,15 3-11,0 1 0,0 0 0,0 1 0,0 1 0,0 1 0,-17 4 0,24-4-38,0 1 1,0 0 0,0 1-1,1-1 1,-1 2 0,1-1-1,0 1 1,0 1 0,1-1 0,0 1-1,-12 13 1,11-12-189,1 2-1,1-1 1,-1 1 0,1 0-1,1 0 1,0 0 0,0 1-1,0 0 1,2 0 0,-1 0-1,1 0 1,0 1 0,1-1-1,-1 19 1,4 1-952,6 32-1,-7-57 1044</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2.192"/>
    </inkml:context>
    <inkml:brush xml:id="br0">
      <inkml:brushProperty name="width" value="0.1" units="cm"/>
      <inkml:brushProperty name="height" value="0.1" units="cm"/>
      <inkml:brushProperty name="color" value="#6DDA00"/>
    </inkml:brush>
  </inkml:definitions>
  <inkml:trace contextRef="#ctx0" brushRef="#br0">0 24 3509,'6'-6'4644,"-5"5"-4127,0-1-1,0 1 0,0 0 0,1-1 0,-1 1 0,0 0 1,1 0-1,-1 0 0,1 0 0,-1 0 0,1 1 0,0-1 1,-1 0-1,1 1 0,0-1 0,-1 1 0,1-1 0,0 1 1,0 0-1,2 0 0,-3 0-479,1 0 0,0 1 0,-1-1-1,1 0 1,-1 1 0,1-1 0,-1 1 0,1 0 0,-1 0 0,1 0 0,-1-1 0,0 1 0,1 0-1,-1 0 1,0 1 0,0-1 0,0 0 0,0 0 0,2 3 0,2 4-94,-1 0 0,6 12 0,-6-11 58,10 22-1588,-2 1-1,-1 1 0,-2 0 0,6 40 1,-4 15 1124,-10-81 658,-1 0 0,-1-1-1,-1 12 1,1-15-235,1 0 1,-1 0-1,0-1 1,1 1-1,-1-1 1,-1 1-1,1 0 1,0-1-1,-1 0 1,-2 4-1,4-6 36,0 0 0,0 1 0,0-1 1,0 0-1,0 0 0,-1 0 0,1 0 0,0 0 0,0 0 0,0 0 0,0 0 1,-1 0-1,1 0 0,0 1 0,0-1 0,0 0 0,-1 0 0,1 0 0,0 0 0,0 0 1,0 0-1,-1 0 0,1 0 0,0 0 0,0-1 0,0 1 0,0 0 0,-1 0 0,1 0 1,0 0-1,0 0 0,0 0 0,0 0 0,-1 0 0,1 0 0,0-1 0,-6-7 45,-1-11-300,4 2 199,1 0 0,0 0 0,2-1 0,0 1-1,0 0 1,7-33 0,-1 21-136,1 1 0,2 1 0,15-35 0,-21 55 172,0 0 0,1 0 0,0 0-1,0 1 1,1-1 0,0 1 0,0 0 0,0 0 0,1 1 0,9-7 0,-12 9 43,1 1 0,0 0 0,0 0 0,0 0 0,0 0 0,0 1 0,0-1 0,0 1 0,1 0 0,-1 1 0,0-1-1,1 1 1,-1 0 0,1 0 0,-1 0 0,0 0 0,1 1 0,-1 0 0,0 0 0,5 1 0,-5 0-26,0 0-1,0 0 1,0 1-1,0-1 1,-1 1-1,1 0 1,-1 0-1,1 0 1,-1 0-1,0 0 1,0 1-1,-1-1 1,1 1-1,-1 0 1,0 0-1,0 0 1,2 4-1,3 10 275,-1 1-1,7 29 0,-11-39-123,10 45 122,8 76 0,-20-126-141,1 0 0,-1 0 1,0 0-1,-1 7 1,0-9 113,1-1 0,0 0 0,-1 0 0,1 0 0,-1 0 1,0 0-1,1 0 0,-1 0 0,0 0 0,1-1 0,-1 1 1,0 0-1,0 0 0,0 0 0,0-1 0,0 1 0,0 0 1,0-1-1,-1 1 0,2-1-164,-1 0-1,1 0 1,-1 1 0,1-1 0,-1 0 0,1 0 0,-1 0-1,1 0 1,0-1 0,-1 1 0,1 0 0,-1 0-1,1 0 1,-1 0 0,1 0 0,0-1 0,-1 1 0,1 0-1,-1 0 1,1-1 0,0 1 0,-1 0 0,1 0-1,0-1 1,-1 1 0,1 0 0,0-1 0,0 1 0,-1-1-1,1 1 1,0 0 0,0-1 0,0 1 0,-1-1-1,1 1 1,0 0 0,0-1 0,0 1 0,0-1 0,0 1-1,0-1 1,-3-23-306,3 9 129,1-1 0,1 1-1,0 0 1,2 0 0,-1 0-1,2 0 1,0 0 0,1 1-1,0 0 1,13-21 0,-10 21-1114,1-1 0,1 1 0,1 1 0,0 0 0,18-16 0,-24 24 738,-1 1 0,1 0 1,0 0-1,13-5 0,26-6 1857,-44 15-1163,1 0 1,-1-1-1,1 1 0,-1 0 1,0 0-1,1 0 0,-1 0 1,1 0-1,-1 1 0,0-1 1,1 0-1,-1 1 0,1-1 0,-1 1 1,0-1-1,1 1 0,-1-1 1,0 1-1,0 0 0,0 0 1,0 0-1,1 0 0,-1 0 1,0 0-1,0 0 0,-1 0 1,1 0-1,1 3 0,2 3 544,0 0-1,0 0 0,-1 1 1,2 7-1,-2-7-1340,48 162-1323,-45-152 327,11 24 0,-13-34 1652,0-1 0,1 1 0,0-1 0,0 0 1,8 9-1,-7-12-1112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3.206"/>
    </inkml:context>
    <inkml:brush xml:id="br0">
      <inkml:brushProperty name="width" value="0.1" units="cm"/>
      <inkml:brushProperty name="height" value="0.1" units="cm"/>
      <inkml:brushProperty name="color" value="#6DDA00"/>
    </inkml:brush>
  </inkml:definitions>
  <inkml:trace contextRef="#ctx0" brushRef="#br0">0 78 3565,'15'-1'6085,"22"-3"0,-2-1-2714,18 0-2799,60-4-590,471-35-6626,-523 38 6561,0 2 0,73 6 0,-130-2 83,12 1-16,-11 1-212,-5 0-303,-22 6-1530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3.996"/>
    </inkml:context>
    <inkml:brush xml:id="br0">
      <inkml:brushProperty name="width" value="0.1" units="cm"/>
      <inkml:brushProperty name="height" value="0.1" units="cm"/>
      <inkml:brushProperty name="color" value="#6DDA00"/>
    </inkml:brush>
  </inkml:definitions>
  <inkml:trace contextRef="#ctx0" brushRef="#br0">632 9 4437,'-3'-1'605,"1"-1"1,-1 1-1,1 0 1,-1 0-1,1 1 1,-1-1-1,0 1 1,0-1-1,1 1 0,-6 0 1,-29 2 3562,35-1-3661,-38 3 2620,9-1-2937,0 1 0,0 1 1,-44 14-1,54-12-190,10-4 0,1 0 0,0 1 0,-11 5 0,20-8 0,-1 0 0,1 0 0,0 0 0,0 0 0,0 0 0,0 0 0,0 0 0,0 1 0,0-1 0,0 0 0,0 1 0,0-1 0,1 1-1,-1-1 1,0 1 0,1-1 0,0 1 0,-1-1 0,1 1 0,0 0 0,0-1 0,0 1 0,0 0 0,0 2 0,0-2 0,0 0 0,1 0 0,-1-1 0,1 1 0,-1 0 0,1 0 0,0 0 0,-1 0 0,1-1 1,0 1-1,0 0 0,0-1 0,1 1 0,-1-1 0,0 1 0,0-1 0,1 1 0,-1-1 0,3 2 0,10 3-75,1 0 1,-1-1-1,1 0 0,0-1 0,28 3 1,-22-3-1266,-1 0 1,25 9 0,-32-9-216,0 1 1,19 12-1,-27-14 1437,1 1 1,-1 0 0,0 0 0,0 1-1,-1 0 1,1 0 0,5 8-1,-5-6 120,0 0-1,-1 1 0,0-1 0,0 1 0,-1 0 0,0 1 1,0-1-1,-1 0 0,0 1 0,1 9 0,-3-12 30,1 0-1,-2 0 1,1 0-1,-1 1 1,0-1-1,0 0 1,0 0-1,-1 0 1,0 0-1,0 0 1,-1-1-1,1 1 1,-1-1-1,-1 1 1,-3 4-1,0-2 54,0 0 0,-1-1 0,0 0 0,0 0 0,0-1 0,-1 0 0,0-1 0,0 1 0,0-2 0,0 1 0,-1-2 0,-19 6 0,2-2 65,-1-2 0,1-1 0,-46 1 0,51-6-101,0 0 1,0-1-1,1-2 1,-1 0-1,1-1 1,0-1 0,0-1-1,0-1 1,1-1-1,0-1 1,-34-23-1,46 29 34,7 3-83,0 1 0,0-1 0,-1 1 0,1-1 0,0 0 0,0 0 0,0 0 0,0 0 0,0 0 0,0 0 0,0 0 0,-1-1 0,2 1-145,0 0-1,0 0 0,0 0 1,0 0-1,0 0 0,0 0 0,0 0 1,1 1-1,-1-1 0,0 0 1,0 0-1,1 0 0,-1 0 0,1 0 1,-1 0-1,0 1 0,1-1 1,0 0-1,-1 0 0,1 1 0,-1-1 1,1 0-1,0 1 0,-1-1 1,3 0-1,39-42-4575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5.201"/>
    </inkml:context>
    <inkml:brush xml:id="br0">
      <inkml:brushProperty name="width" value="0.1" units="cm"/>
      <inkml:brushProperty name="height" value="0.1" units="cm"/>
      <inkml:brushProperty name="color" value="#6DDA00"/>
    </inkml:brush>
  </inkml:definitions>
  <inkml:trace contextRef="#ctx0" brushRef="#br0">10 53 4153,'-9'-9'13004,"34"14"-10180,-22-5-3145,15 3 321,-1-1 0,1-1 0,30-3 0,-25 2 0,130-12-572,-15 1-2313,130 6-1727,87-6 5679,-346 11-1092,-8 0 10,0 1 0,1-1 1,-1 0-1,0 0 0,0 0 0,0 0 1,1 0-1,-1-1 0,13-4 5649,-3-3-4108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5.946"/>
    </inkml:context>
    <inkml:brush xml:id="br0">
      <inkml:brushProperty name="width" value="0.1" units="cm"/>
      <inkml:brushProperty name="height" value="0.1" units="cm"/>
      <inkml:brushProperty name="color" value="#6DDA00"/>
    </inkml:brush>
  </inkml:definitions>
  <inkml:trace contextRef="#ctx0" brushRef="#br0">82 5 3773,'-4'1'6828,"-4"20"-324,3 0-3594,2 1-3445,-1 25 1,2-19 1248,0 13-1172,1 0 1,2 0-1,2 0 0,12 59 0,-5-45-1630,1 2-615,-8-26 8823,-11-47-5160,-1-17-1010,2-1 0,1 0 0,1 0 1,0-61-1,4 15-683,5-126-2200,-4 191 2796,0 10 40,7 13 2965,-6-6-2263,18 22-231,26 48 1,-35-53-418,1 0 0,1-1 0,1 0 0,0-1 0,25 23 0,-33-35 53,1-1 0,-1 0 1,1-1-1,0 0 0,1 0 1,-1 0-1,0 0 0,1-1 0,0 0 1,-1 0-1,1-1 0,0 0 1,0 0-1,0-1 0,0 0 1,0 0-1,10-2 0,-7 2-10,-40 24 0,-111 83-945,66-54-1555,2 5-3818,28-17 633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7.203"/>
    </inkml:context>
    <inkml:brush xml:id="br0">
      <inkml:brushProperty name="width" value="0.1" units="cm"/>
      <inkml:brushProperty name="height" value="0.1" units="cm"/>
      <inkml:brushProperty name="color" value="#6DDA00"/>
    </inkml:brush>
  </inkml:definitions>
  <inkml:trace contextRef="#ctx0" brushRef="#br0">23 168 3697,'6'7'7118,"-4"-2"-5503,0-1-1,0 1 1,-1 0 0,2 9-1,-1 22 0,-9 35-2966,6-63 1862,-11 59-510,-6 64 0,16-114 0,2 1 0,0 0 0,1 0 0,1-1 0,5 24 0,-5-34 0,0 0 0,0 0 0,1-1 0,0 1 0,0-1 0,0 0 0,1 0 0,8 10 0,-9-12 0,0 0 0,1-1 0,0 0 0,0 0 0,0 0 0,0 0 0,1-1 0,-1 1 0,1-1 0,-1 0 0,1-1 0,0 1 0,7 1 0,3-1-112,1 0 0,-1 0 0,1-2 0,0 0 0,0 0 0,24-5-1,-20 1-133,108-21-4133,-108 20 3778,0-1 0,-1-1 0,0-1 1,24-14-1,-35 17 607,0-1 0,0 0 0,-1 0 0,0-1 0,0 0 0,0 0 0,-1 0 0,0-1 0,7-13 0,-7 10 8,-1 0-1,0 0 1,0-1 0,-1 1-1,0-1 1,-1 0-1,1-13 1,-2 7 2,-2 1 0,0-1 0,-1 0-1,0 0 1,-2 1 0,0-1 0,-1 1 0,-8-22-1,-9-17 143,-32-60-1,3 7-156,49 107-11,0-1-19,0 0 0,-1 0 0,1 0 0,0 1 0,-1-1 0,1 0 0,-1 1 0,0 0 0,-3-4-1,3 5-284,3 4 319,10 14-76,37 51-1543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7.710"/>
    </inkml:context>
    <inkml:brush xml:id="br0">
      <inkml:brushProperty name="width" value="0.1" units="cm"/>
      <inkml:brushProperty name="height" value="0.1" units="cm"/>
      <inkml:brushProperty name="color" value="#6DDA00"/>
    </inkml:brush>
  </inkml:definitions>
  <inkml:trace contextRef="#ctx0" brushRef="#br0">1 34 4397,'35'-2'11809,"-1"-3"-8449,18-1-3266,94 8-94,-49 1 0,-84-4-171,-13 1 139,1 0 0,-1 0-1,0 0 1,0 0 0,1 0-1,-1 0 1,0 0 0,0 0-1,1 0 1,-1 0 0,0 0-1,0 0 1,0-1-1,1 1 1,-1 0 0,0 0-1,0 0 1,1 0 0,-1 0-1,0 0 1,0-1 0,0 1-1,0 0 1,1 0 0,-1 0-1,0 0 1,0-1 0,0 1-1,0 0 1,0 0-1,0-1 1,1 1 0,-1 0-1,0 0 1,0 0 0,0-1-1,0 1 1,0 0 0,0 0-1,0-1 1,0 1 0,0 0-1,0 0 1,0-1 0,0 1-1,-16-17 1692</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7.963"/>
    </inkml:context>
    <inkml:brush xml:id="br0">
      <inkml:brushProperty name="width" value="0.1" units="cm"/>
      <inkml:brushProperty name="height" value="0.1" units="cm"/>
      <inkml:brushProperty name="color" value="#6DDA00"/>
    </inkml:brush>
  </inkml:definitions>
  <inkml:trace contextRef="#ctx0" brushRef="#br0">8 1 2437,'-3'20'4347,"1"0"1,0 38 0,7 41 66,0-31-4648,-1 45-201,-4-112 422,0-1 1,0 0 0,0 0-1,0 0 1,0 1-1,1-1 1,-1 0 0,0 0-1,0 0 1,0 1 0,0-1-1,0 0 1,1 0-1,-1 0 1,0 0 0,0 0-1,0 0 1,1 1 0,-1-1-1,0 0 1,0 0-1,0 0 1,1 0 0,-1 0-1,0 0 1,0 0 0,1 0-1,-1 0 1,0 0-1,0 0 1,0 0 0,1 0-1,-1 0 1,0 0-1,0 0 1,1 0 0,-1 0-1,0 0 1,0 0 0,0 0-1,1 0 1,-1-1-1,19-5 666,30-14-338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8.407"/>
    </inkml:context>
    <inkml:brush xml:id="br0">
      <inkml:brushProperty name="width" value="0.1" units="cm"/>
      <inkml:brushProperty name="height" value="0.1" units="cm"/>
      <inkml:brushProperty name="color" value="#6DDA00"/>
    </inkml:brush>
  </inkml:definitions>
  <inkml:trace contextRef="#ctx0" brushRef="#br0">21 0 40,'-1'8'17625,"-6"30"-17010,2-1 0,-1 61 1,6-82-467,-1 17-149,1-1 0,10 63 0,-10-92-1,1 0 0,0 0-1,-1 0 1,1 0 0,0 0-1,0-1 1,1 1 0,-1 0-1,1-1 1,-1 1 0,1-1-1,0 0 1,0 1 0,0-1-1,0 0 1,0 0 0,3 2-1,-2-2 4,1-1-1,-1 0 1,0 1 0,0-1-1,1 0 1,-1 0-1,0-1 1,1 1 0,-1-1-1,1 0 1,-1 0-1,1 0 1,-1 0 0,5-1-1,25-6-243,-1-1 0,-1-1-1,41-18 1,40-13-2549,-98 35 1329,-6-7-466</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8.740"/>
    </inkml:context>
    <inkml:brush xml:id="br0">
      <inkml:brushProperty name="width" value="0.1" units="cm"/>
      <inkml:brushProperty name="height" value="0.1" units="cm"/>
      <inkml:brushProperty name="color" value="#6DDA00"/>
    </inkml:brush>
  </inkml:definitions>
  <inkml:trace contextRef="#ctx0" brushRef="#br0">0 17 4129,'4'0'1496,"6"-3"1871,9 0-556,11-1 943,3 1-573,3 0-2259,7 3-922,-4 0 0,-6 0 0,36 6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8.968"/>
    </inkml:context>
    <inkml:brush xml:id="br0">
      <inkml:brushProperty name="width" value="0.1" units="cm"/>
      <inkml:brushProperty name="height" value="0.1" units="cm"/>
      <inkml:brushProperty name="color" value="#6DDA00"/>
    </inkml:brush>
  </inkml:definitions>
  <inkml:trace contextRef="#ctx0" brushRef="#br0">0 57 4041,'13'-7'9171,"-3"-3"-5713,13 4-528,7-1-2870,3 1-60,65-14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9.430"/>
    </inkml:context>
    <inkml:brush xml:id="br0">
      <inkml:brushProperty name="width" value="0.1" units="cm"/>
      <inkml:brushProperty name="height" value="0.1" units="cm"/>
      <inkml:brushProperty name="color" value="#6DDA00"/>
    </inkml:brush>
  </inkml:definitions>
  <inkml:trace contextRef="#ctx0" brushRef="#br0">8 320 4577,'-7'-8'12147,"7"7"-11864,5-15 3131,-3 11-4175,16-67 761,8-27 0,6 3 0,-24 77-206,-2 16-61,-6 3 284,1 0-1,-1 1 1,0-1-1,1 0 1,-1 0-1,0 1 1,1-1-1,-1 0 1,0 1-1,1-1 1,-1 0-1,0 1 1,0-1-1,0 0 1,1 1-1,-1-1 1,0 1-1,0-1 1,0 0-1,0 1 1,17 48 114,15 49-280,-24-66-1511,2-2 0,1 1-1,1-1 1,20 34 0,-31-61 1611,-1-2-40,1 1 1,0-1 0,0 1-1,0 0 1,0-1 0,0 1-1,0-1 1,0 0 0,1 1-1,-1-1 1,0 0 0,1 0-1,-1 0 1,1 0 0,-1 0-1,1 0 1,-1 0 0,1 0-1,0-1 1,-1 1 0,1 0-1,0-1 1,0 0 0,0 1-1,-1-1 1,1 0 0,0 0-1,0 0 1,3-1 0,14-1-1966,24-8 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39.954"/>
    </inkml:context>
    <inkml:brush xml:id="br0">
      <inkml:brushProperty name="width" value="0.1" units="cm"/>
      <inkml:brushProperty name="height" value="0.1" units="cm"/>
      <inkml:brushProperty name="color" value="#6DDA00"/>
    </inkml:brush>
  </inkml:definitions>
  <inkml:trace contextRef="#ctx0" brushRef="#br0">0 11 2757,'14'0'16903,"-5"0"-16903,8 0 0,9 6 0,1-6 0,2 0 0,-2 0 0,-8 0 0,1 4 0,-7-4 0,-3 3 0,0-3 0,0-3 0,3-17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40.192"/>
    </inkml:context>
    <inkml:brush xml:id="br0">
      <inkml:brushProperty name="width" value="0.1" units="cm"/>
      <inkml:brushProperty name="height" value="0.1" units="cm"/>
      <inkml:brushProperty name="color" value="#6DDA00"/>
    </inkml:brush>
  </inkml:definitions>
  <inkml:trace contextRef="#ctx0" brushRef="#br0">0 1 3053,'20'0'10935,"0"0"-6861,16 6-2476,10-2-1598,3 2 0,10-2 0,96-8-3840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41.082"/>
    </inkml:context>
    <inkml:brush xml:id="br0">
      <inkml:brushProperty name="width" value="0.1" units="cm"/>
      <inkml:brushProperty name="height" value="0.1" units="cm"/>
      <inkml:brushProperty name="color" value="#6DDA00"/>
    </inkml:brush>
  </inkml:definitions>
  <inkml:trace contextRef="#ctx0" brushRef="#br0">0 30 3977,'13'-3'2690,"1"-7"1,12 3-377,10 1 1680,0 6 0,7-3-3994,0 3 0,0 3 0,-1-3 0,1 0 0,-10 0 0,0 0 0,-13 0 0,-7 0 0,-7 3 0,-32-3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41.620"/>
    </inkml:context>
    <inkml:brush xml:id="br0">
      <inkml:brushProperty name="width" value="0.1" units="cm"/>
      <inkml:brushProperty name="height" value="0.1" units="cm"/>
      <inkml:brushProperty name="color" value="#6DDA00"/>
    </inkml:brush>
  </inkml:definitions>
  <inkml:trace contextRef="#ctx0" brushRef="#br0">26 0 2108,'-6'8'5247,"1"8"-2414,2-6-1044,0-2-620,1 0-1,0 1 0,0-1 0,1 1 1,-1 12-1,2-8-1056,0 1 0,1-1 1,1 0-1,0 0 0,5 17 0,10 46-112,-17-74 0,0-1 0,1 1 0,0-1 0,-1 1 0,1-1 0,0 1 0,0-1 0,-1 1 0,1-1 0,0 0 0,1 1-1,-1-1 1,0 0 0,0 0 0,0 0 0,1 0 0,-1 0 0,1 0 0,-1 0 0,1 0 0,-1-1 0,1 1 0,-1 0 0,1-1 0,-1 0 0,1 1 0,0-1-1,2 0 1,2 1 1,-1-1-1,1 1 0,0-2 0,0 1 1,0-1-1,10-2 0,2-3-28,0 0 1,-1-2-1,0 0 0,0-1 0,-1-1 0,20-15 0,-11 8-1115,32-17-1,-53 33 1118,-1-1-1,0 1 0,1 0 1,-1 0-1,1 0 0,-1 1 1,1-1-1,-1 1 0,1 0 1,-1 0-1,1 0 0,-1 1 1,1-1-1,-1 1 0,1 0 0,-1 0 1,1 0-1,-1 0 0,0 1 1,6 2-1,0 2 534,0-1 0,-1 2 0,1-1 0,-1 1 0,10 12 0,-9-8-877,0 0 1,-1 0-1,-1 1 0,0 0 0,9 21 0,19 65-4028,-31-87 3981,26 110-1719,-29-120 2158,-1 1 1,0-1 0,1 0 0,-1 1-1,0-1 1,0 0 0,0 1 0,1-1-1,-2 1 1,1-1 0,0 0 0,0 1-1,0-1 1,-1 1 0,1-1 0,-1 0-1,1 1 1,-1-1 0,1 0 0,-1 0-1,0 0 1,1 1 0,-1-1 0,-1 1-1,-1 0 38,0-1-1,-1 1 1,1-1-1,0 0 0,-1 1 1,1-2-1,-1 1 1,-4 1-1,-57 8 94,0-2 0,-96 0 1,110-8-179,-109-3-381,159 3 361,-12-2 28,12-2 99,10-3-24,37-13-904</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42.722"/>
    </inkml:context>
    <inkml:brush xml:id="br0">
      <inkml:brushProperty name="width" value="0.1" units="cm"/>
      <inkml:brushProperty name="height" value="0.1" units="cm"/>
      <inkml:brushProperty name="color" value="#6DDA00"/>
    </inkml:brush>
  </inkml:definitions>
  <inkml:trace contextRef="#ctx0" brushRef="#br0">1 1 2401,'7'0'16257,"-3"3"-16147,0 1-1,0-1 0,0 1 1,-1 0-1,1 0 1,-1 0-1,0 0 1,0 1-1,2 6 0,4 7-171,6 21-1,-14-36 96,13 37-33,-1-1 0,-2 2 0,-2-1 0,6 55 0,-18-49 0,-7-92 0,9 26-23,0 1 0,1-1 0,1 1 0,4-23 0,21-76-2366,-24 112 2351,0-5-1208,2 0-1,-1 1 0,11-20 1,-13 27 1073,1 0 1,0 1 0,0-1 0,0 1 0,0-1-1,0 1 1,0 0 0,1 0 0,4-3-1,-4 4 393,-1-1-1,0 1 0,1 1 0,-1-1 1,1 0-1,-1 0 0,1 1 0,3-1 1,-3 1 226,1 0 1,0 0-1,0 0 1,0 0-1,-1 1 1,1-1-1,0 1 1,-1 0-1,1 0 1,0 1 0,-1-1-1,5 3 1,-4-1-257,0 0 0,0 0 1,-1 0-1,1 0 0,-1 0 1,0 1-1,0-1 1,5 8-1,0 4-361,-1 0 0,0 0-1,-2 1 1,7 24 0,-8-28 281,25 112-1018,-22-90-1237,-6-26 805,1 0 0,-2 1 0,1 9 0,-1-18 1347,0 0 1,0 0 0,0 0-1,0 0 1,0 0 0,0 0-1,0 0 1,0 0 0,0 1-1,0-1 1,-1 0 0,1 0 0,0 0-1,0 0 1,0 0 0,0 0-1,0 0 1,0 0 0,0 0-1,0 0 1,0 1 0,0-1-1,0 0 1,0 0 0,-1 0-1,1 0 1,0 0 0,0 0 0,0 0-1,0 0 1,0 0 0,0 0-1,0 0 1,0 0 0,-1 0-1,1 0 1,0 0 0,0 0-1,0 0 1,0 0 0,0 0-1,0 0 1,0 0 0,0 0 0,-1 0-1,1 0 1,0 0 0,0 0-1,0 0 1,0 0 0,0 0-1,0-1 1,0 1 0,0 0-1,0 0 1,0 0 0,0 0-1,-1 0 1,1 0 0,0 0-1,0 0 1,0 0 0,0 0 0,0-1-1,0 1 1,0 0 0,0 0-1,0 0 1,-6-7 2077,4 2-1532,0 0 1,0 0-1,0-1 1,1 1 0,0-1-1,0 1 1,0-1-1,1 1 1,-1-6 0,2 1-501,0 1 0,0 0 1,1 0-1,5-17 1,2 3-1137,1 0-1,1 1 1,15-24 0,-19 33 218,2 1-1,0 0 1,0 0 0,12-11-1,-16 18 573,1 0 0,0 1 0,0-1-1,0 1 1,0 0 0,1 0-1,-1 1 1,1 0 0,0 0 0,9-2-1,-4 3 344,-1-1 0,1 1 0,21 0 0,-30 2 42,0 0-1,0 0 1,0 0-1,0 1 1,0-1 0,0 1-1,0 0 1,0 0-1,0 0 1,0 0-1,0 0 1,0 1 0,-1-1-1,1 1 1,0 0-1,-1 0 1,0 0-1,1 0 1,-1 0-1,2 3 1,7 13 212,-2 1 0,0 0-1,-1 1 1,-1 0 0,6 29 0,-3-13-151,-3-12-158,51 202 607,-58-222-413,1-1-1,-1 0 0,0 0 0,0 0 0,0 1 0,0-1 0,-2 5 1,-3 4-378</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43.150"/>
    </inkml:context>
    <inkml:brush xml:id="br0">
      <inkml:brushProperty name="width" value="0.1" units="cm"/>
      <inkml:brushProperty name="height" value="0.1" units="cm"/>
      <inkml:brushProperty name="color" value="#6DDA00"/>
    </inkml:brush>
  </inkml:definitions>
  <inkml:trace contextRef="#ctx0" brushRef="#br0">0 142 4073,'8'-2'1637,"1"0"1,-1 1-1,12-1 0,1 0 21,67-10 3615,2 2-3290,173-24-4822,-18-2-1028,124-3 3431,-363 38 326,0 1-1,1 0 1,-1 0-1,0 0 1,0 1-1,1 0 1,-1 0-1,0 1 1,10 3-1,-15-5 25,-1 0 0,1 0-1,-1 1 1,1-1 0,0 0-1,-1 1 1,1-1-1,-1 0 1,1 1 0,-1-1-1,1 1 1,-1-1 0,1 1-1,-1-1 1,1 1-1,-1-1 1,1 1 0,-1-1-1,0 1 1,1 0 0,-1-1-1,0 1 1,0 0-1,0-1 1,1 1 0,-1 0-1,0-1 1,0 1 0,0 0-1,0 0 1,-2 7-681,0-1 0,0 1 0,-6 12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1:43.833"/>
    </inkml:context>
    <inkml:brush xml:id="br0">
      <inkml:brushProperty name="width" value="0.1" units="cm"/>
      <inkml:brushProperty name="height" value="0.1" units="cm"/>
      <inkml:brushProperty name="color" value="#6DDA00"/>
    </inkml:brush>
  </inkml:definitions>
  <inkml:trace contextRef="#ctx0" brushRef="#br0">477 26 3969,'-14'-17'13808,"-14"12"-11677,17 4-2379,-1-1 248,0 2 0,-1-1 0,1 2 0,0 0 0,0 0 0,-21 5 0,13 0 0,1 0 0,-1 1 0,-22 11 0,36-14 0,-1-1 0,1 1 0,0 1 0,0-1 0,0 1 0,1 0 0,-1 0 0,-6 9 0,10-11 0,0-1 0,0 1 0,1-1 0,0 1 0,-1 0 0,1 0 0,0-1 0,0 1 0,0 0 0,1 0 0,-1 0 0,1 0 0,-1 0 0,1 0 0,0 0 0,0 0 0,1 0 0,-1 0 0,1 0 0,-1 0 0,1 0 0,0 0 0,0 0 0,2 3 0,-1-2-20,1-1 1,-1 1-1,1-1 0,0 0 0,0 0 0,0-1 0,0 1 0,0 0 1,1-1-1,-1 0 0,1 0 0,-1 0 0,1 0 0,0-1 0,0 1 1,6 0-1,8 3-757,0-2 1,24 3-1,-40-6 643,110 16-3407,-95-13 3044,-1 2 0,0 0 1,-1 0-1,27 14 0,-39-17 527,1 0-1,-1 0 1,0 1-1,0-1 1,0 1-1,-1-1 0,1 1 1,-1 0-1,1 0 1,-1 0-1,0 0 1,0 1-1,0-1 1,-1 1-1,1-1 1,-1 1-1,0-1 0,0 1 1,0 0-1,0 0 1,-1-1-1,1 1 1,-1 0-1,0 0 1,0 0-1,-1 0 0,0 6 1,-1-1 39,0-1 0,-1 0 0,1 0 0,-1 0 0,-1 0 0,0-1-1,0 1 1,0-1 0,-1 0 0,0 0 0,-10 10 0,6-9 271,-1 0-1,1 0 1,-2-1-1,1-1 1,-1 1-1,0-2 1,-1 1-1,1-2 1,-17 5-1,13-5-727,0 0-1,-1-1 1,1-1-1,-1-1 0,0 0 1,-29-3-1,35 1 274,0-1-1,0 0 1,0 0-1,0-1 1,-15-7-1,3-2-526,-24-16-1,22 13-191,-48-30-2173</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1.153"/>
    </inkml:context>
    <inkml:brush xml:id="br0">
      <inkml:brushProperty name="width" value="0.1" units="cm"/>
      <inkml:brushProperty name="height" value="0.1" units="cm"/>
      <inkml:brushProperty name="color" value="#6DDA00"/>
    </inkml:brush>
  </inkml:definitions>
  <inkml:trace contextRef="#ctx0" brushRef="#br0">395 186 1032,'-46'71'8071,"-29"53"-4641,-27 73-4324,-45 77 1879,138-258-854,7-12 314,1-1 0,-1 1 1,0-1-1,-1 1 0,-2 3 0,13-18 3741,5-8-4258,-5 4 192,57-79-556,32-52 114,87-206-6295,-121 193 6377,-50 115 394,-9 31 166,0 0-1,8-14 4835,-11 42-4302,0-3-310,-1 47-437,4 0 0,18 107 0,-15-136-134,1 0 0,1-1 0,2 1 0,1-2 0,1 0 0,1 0 0,22 31 0,-10-25-134,2-1-1,2-2 1,0 0 0,52 38 0,-82-69 182,0 0 0,0 0 1,1 0-1,-1 0 0,0 0 0,0 1 0,0-1 0,0 0 0,1 0 1,-1 0-1,0 1 0,0-1 0,0 0 0,0 0 0,0 1 0,0-1 1,1 0-1,-1 0 0,0 1 0,0-1 0,0 0 0,0 0 0,0 1 1,0-1-1,0 0 0,0 0 0,0 1 0,0-1 0,0 0 1,0 0-1,-1 1 0,1-1 0,0 0 0,0 0 0,0 0 0,0 1 1,0-1-1,0 0 0,0 0 0,-1 0 0,1 1 0,0-1 0,0 0 1,0 0-1,-1 0 0,1 0 0,0 1 0,0-1 0,0 0 0,-1 0 1,1 0-1,0 0 0,0 0 0,-1 0 0,-16 6-119,15-5 154,-32 8-63,-62 9 0,-39-5-846,75-7-150,-229 20-4766,256-23 5741,31-3-70,-11-1-1488,12-3 354,7-7-170,37-31-944</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2.200"/>
    </inkml:context>
    <inkml:brush xml:id="br0">
      <inkml:brushProperty name="width" value="0.1" units="cm"/>
      <inkml:brushProperty name="height" value="0.1" units="cm"/>
      <inkml:brushProperty name="color" value="#6DDA00"/>
    </inkml:brush>
  </inkml:definitions>
  <inkml:trace contextRef="#ctx0" brushRef="#br0">16 19 100,'-11'-19'17913,"12"19"-17869,0 1 53,0-1-1,0 0 1,0 1 0,0-1 0,0 1-1,0-1 1,0 1 0,0-1 0,-1 1 0,1 0-1,0-1 1,0 1 0,0 0 0,-1 0 0,1 0-1,0 1 1,11 15-139,-8-9 42,0 1 0,-1-1 0,0 1 0,0 0 0,-1 0 0,0-1 0,-1 1 0,0 1 0,0-1 0,-1 0 0,-2 17 0,-2 4 0,-2 0 0,-11 36 0,8-38 0,2 2 0,-4 31 0,11-54 0,-1 1 0,1-1 0,1 1 0,0-1 0,2 13 0,-2-16 0,0 0 0,1 0 0,-1 0 0,1 0 0,0-1 0,0 1 0,0 0 0,0-1 0,1 0 0,-1 1 0,6 4 0,-3-3 0,-1-1 0,1 0 0,1 0 0,-1 0 0,0-1 0,1 0 0,0 0 0,0 0 0,0-1 0,0 1 0,0-1 0,1-1 0,-1 0 0,0 1 0,1-2 0,10 1 0,1-2-3,-1-1 0,0 0 1,1-2-1,-1 0 0,0-1 0,-1 0 0,27-14 0,-33 14-281,-1 0 0,0-1 0,0 0 0,0-1 1,-1 1-1,0-2 0,-1 1 0,1-1 0,-2-1 0,1 1 0,-1-1 0,0 0 0,8-17 0,-8 11-287,0 0 1,-1 0-1,-1-1 0,0 0 0,-1 1 0,1-23 1,-4 29 585,1-1 0,-2 1 0,0 0 1,0 0-1,0 0 0,-1 0 1,-1 0-1,1 0 0,-2 0 0,1 1 1,-1-1-1,-8-12 0,2 8-79,-1-1-1,0 2 0,-14-13 1,5 6-92,2-3-297,11 11-667,31 18-359</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2.863"/>
    </inkml:context>
    <inkml:brush xml:id="br0">
      <inkml:brushProperty name="width" value="0.1" units="cm"/>
      <inkml:brushProperty name="height" value="0.1" units="cm"/>
      <inkml:brushProperty name="color" value="#6DDA00"/>
    </inkml:brush>
  </inkml:definitions>
  <inkml:trace contextRef="#ctx0" brushRef="#br0">1 67 3229,'9'-4'4318,"1"1"-1572,10-10 374,16 6 322,0-3-637,4 4-2805,-1-1 0,4 7 0,-3 0 0,-4 4 0,-3-1 0,-7 0 0,-3 0 0,0-3 0,-3-3 0,3 0-2241,-3 0 869,-20-17-362</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3.166"/>
    </inkml:context>
    <inkml:brush xml:id="br0">
      <inkml:brushProperty name="width" value="0.1" units="cm"/>
      <inkml:brushProperty name="height" value="0.1" units="cm"/>
      <inkml:brushProperty name="color" value="#6DDA00"/>
    </inkml:brush>
  </inkml:definitions>
  <inkml:trace contextRef="#ctx0" brushRef="#br0">4 11 2913,'-3'-7'8089,"3"4"-7189,6 3 120,21 0 5718,5 3-6738,21 4 0,3-1 0,3-3 0,4 4-1141,95 6-2898</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4.516"/>
    </inkml:context>
    <inkml:brush xml:id="br0">
      <inkml:brushProperty name="width" value="0.1" units="cm"/>
      <inkml:brushProperty name="height" value="0.1" units="cm"/>
      <inkml:brushProperty name="color" value="#6DDA00"/>
    </inkml:brush>
  </inkml:definitions>
  <inkml:trace contextRef="#ctx0" brushRef="#br0">1 2 4745,'23'-1'6755,"13"1"-83,-31 0-6424,0 1 0,-1 0 0,1 0 0,0 0 0,7 4 0,-6-2-248,0 0 0,0 1 0,0-1 0,-1 2 0,0-1 0,1 0 0,-1 1 0,-1 0 0,1 0 0,-1 1 0,0-1 0,0 1 0,-1 0 0,1 0 0,-1 0 0,-1 0 0,1 0 0,1 9 0,1 3 0,-2 0 0,0 0 0,-1 0 0,0 0 0,-3 31 0,-1-7 0,-12 63 0,8-61 0,5-32 0,0 0 0,-1 0 0,-5 13 0,7-23 0,-1 0 0,0 0 0,1 0 0,-1 1 0,1-1 0,0 0 0,0 0 0,0 0 0,0 0 0,0 3 0,0-4 0,1 0 0,-1 0 0,1 0 0,-1 0 0,1 0 0,0 0 0,-1 0 0,1 0 0,0 0 0,0 0 0,-1 0 0,1 0 0,0-1 0,0 1 0,0 0 0,0-1 0,0 1 0,0-1 0,0 1 0,2 0 0,12 5-59,0-1 0,0-1 0,1 0-1,0-1 1,-1-1 0,33 1 0,-16-3-663,0-2 1,47-8 0,-56 6-380,0 0 1,0-2 0,-1-1 0,37-16 0,-51 19 1065,-1 0 0,1-1 1,-1 0-1,0 0 0,0-1 0,0 0 1,-1 0-1,0 0 0,0-1 0,0 0 1,-1 0-1,0 0 0,0-1 1,-1 0-1,5-13 0,-4 7 73,-1 0 1,-1 0-1,0 0 0,-1-1 0,-1 1 1,0-1-1,-1 0 0,0 1 1,-1-1-1,-1 1 0,0-1 1,-1 1-1,-1 0 0,0 0 0,-1 0 1,-12-25-1,1 9 484,6 10-429,-1 1 1,-19-26-1,30 45-82,0 0 0,0 0 0,0 0 0,0 0 1,1 0-1,-1 0 0,0 0 0,0 0 0,0 0 0,0 0 0,0 0 0,0 0 0,0 0 1,0 0-1,0 0 0,0-1 0,1 1 0,-1 0 0,0 0 0,0 0 0,0 0 0,0 0 1,0 0-1,0 0 0,0 0 0,0 0 0,0 0 0,0-1 0,0 1 0,0 0 0,0 0 1,0 0-1,0 0 0,0 0 0,0 0 0,0 0 0,0 0 0,0 0 0,0-1 1,0 1-1,0 0 0,0 0 0,0 0 0,0 0 0,0 0 0,0 0 0,0 0 0,0 0 1,0 0-1,0-1 0,0 1 0,-1 0 0,1 0 0,0 0 0,0 0 0,0 0 0,0 0 1,0 0-1,0 0 0,0 0 0,0 0 0,0 0 0,21 7-612</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5.107"/>
    </inkml:context>
    <inkml:brush xml:id="br0">
      <inkml:brushProperty name="width" value="0.1" units="cm"/>
      <inkml:brushProperty name="height" value="0.1" units="cm"/>
      <inkml:brushProperty name="color" value="#6DDA00"/>
    </inkml:brush>
  </inkml:definitions>
  <inkml:trace contextRef="#ctx0" brushRef="#br0">1 55 1312,'0'-1'6155,"7"-1"-3046,23-2 3044,0 1-3609,45-8-2157,120-18-387,-184 28-78,27-2-679,-36 3 726,0 0-1,0 0 0,0 0 1,0 1-1,-1-1 0,1 1 1,0-1-1,0 1 0,0 0 0,0 0 1,-1 0-1,1 0 0,0 0 1,-1 0-1,1 0 0,1 2 1,-2-2 80,-1-1 0,1 0 0,-1 1 0,1-1 0,-1 1 0,0-1 0,1 1 0,-1 0 0,0-1 0,1 1 0,-1-1 0,0 1 0,1 0 0,-1-1 0,0 1 1,0-1-1,0 1 0,0 0 0,0-1 0,0 2 0,-2-2-15,1 0 0,-1-1 1,0 1-1,0 0 0,1-1 1,-1 1-1,0-1 1,1 1-1,-3-2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5.358"/>
    </inkml:context>
    <inkml:brush xml:id="br0">
      <inkml:brushProperty name="width" value="0.1" units="cm"/>
      <inkml:brushProperty name="height" value="0.1" units="cm"/>
      <inkml:brushProperty name="color" value="#6DDA00"/>
    </inkml:brush>
  </inkml:definitions>
  <inkml:trace contextRef="#ctx0" brushRef="#br0">7 1 1176,'-3'13'2659,"0"3"585,3 24-726,0-1 1668,3 4 439,0-7-3373,1 0-1252,-1-6 0,0 0 0,-3-11 0,0 4 0,4-13 0,-4-3-36,3-4 72,0-3-36,30-16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5.805"/>
    </inkml:context>
    <inkml:brush xml:id="br0">
      <inkml:brushProperty name="width" value="0.1" units="cm"/>
      <inkml:brushProperty name="height" value="0.1" units="cm"/>
      <inkml:brushProperty name="color" value="#6DDA00"/>
    </inkml:brush>
  </inkml:definitions>
  <inkml:trace contextRef="#ctx0" brushRef="#br0">50 1 964,'-13'21'9046,"-1"1"-6326,10-12-1828,0 0 1,1 1-1,0-1 0,0 1 0,1 0 1,1 0-1,-1 20 0,3 2-1142,7 42 1,-1-7 540,-6-62-291,-1-1 0,1 0 0,0 1 0,0-1 0,0 0 0,1 0 0,2 6 0,-3-9 0,0 0 0,1 1 0,-1-1 0,1 0 0,0 0 0,0 0 0,0-1 0,0 1 0,0 0 0,0-1 0,0 1 0,0-1 0,1 0 0,-1 0 0,0 0 0,3 1 0,3 0-93,0 0 0,0 0 0,0-1 0,-1 0 0,1 0 1,0-1-1,0 0 0,0 0 0,0-1 0,13-3 0,7-3-2572,44-17 0,-39 12 216,33-14 319,-64 25 2039,-2 1 39,1 0 0,0 0 0,0 0 0,-1 0 0,1-1-1,0 1 1,0 0 0,-1-1 0,1 1 0,0-1 0,-1 1-1,1 0 1,0-1 0,-1 1 0,1-2 0,0 1-64,-1 0 1,0 0 0,1-1-1,-1 1 1,0 0 0,0-1-1,0 1 1,0 0-1,-1 0 1,1-1 0,-1-1-1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6.139"/>
    </inkml:context>
    <inkml:brush xml:id="br0">
      <inkml:brushProperty name="width" value="0.1" units="cm"/>
      <inkml:brushProperty name="height" value="0.1" units="cm"/>
      <inkml:brushProperty name="color" value="#6DDA00"/>
    </inkml:brush>
  </inkml:definitions>
  <inkml:trace contextRef="#ctx0" brushRef="#br0">0 83 840,'0'-17'11898,"20"7"-8468,13-6-477,10 3-2414,6 0-539,7 3 0,-7 7 0,-3 3 0,-9 3-2990,-18 0-1237,-19 14 4840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6.376"/>
    </inkml:context>
    <inkml:brush xml:id="br0">
      <inkml:brushProperty name="width" value="0.1" units="cm"/>
      <inkml:brushProperty name="height" value="0.1" units="cm"/>
      <inkml:brushProperty name="color" value="#6DDA00"/>
    </inkml:brush>
  </inkml:definitions>
  <inkml:trace contextRef="#ctx0" brushRef="#br0">0 83 4425,'13'-7'2209,"4"0"-571,16-9 1383,10 3-96,95-27-1372</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6.834"/>
    </inkml:context>
    <inkml:brush xml:id="br0">
      <inkml:brushProperty name="width" value="0.1" units="cm"/>
      <inkml:brushProperty name="height" value="0.1" units="cm"/>
      <inkml:brushProperty name="color" value="#6DDA00"/>
    </inkml:brush>
  </inkml:definitions>
  <inkml:trace contextRef="#ctx0" brushRef="#br0">12 363 852,'-7'-20'9474,"4"-11"-5545,3 19-1734,-1-7-562,3-37 0,0 41-1639,0 0 1,2 0-1,-1 0 1,2 0-1,0 1 1,1 0-1,0 0 0,1 1 1,11-17-1,-7 12 6,-8 12 0,1 1 0,-1-1 0,1 1 0,0 0 0,10-9 0,-14 13 0,0 1 0,1-1 0,-1 1 0,1-1 0,-1 1 0,1 0 0,-1-1 0,1 1 0,0 0 0,-1 0 0,1-1 0,-1 1 0,1 0 0,0 0 0,-1 0 0,1 0 0,-1 0 0,1 0 0,0-1 0,-1 2 0,1-1 0,0 0 0,-1 0 0,1 0 0,-1 0 0,1 0 0,0 0 0,-1 1 0,1-1 0,-1 0 0,1 0 0,-1 1 0,1-1 0,-1 0 0,1 1 0,-1-1 0,1 1 0,0 0 0,1 2 0,0 0 0,0 0 0,0 0 0,-1 1 0,2 5 0,0-1 0,53 147-2183,-52-142 1547,0 0-1,1 0 0,1 0 1,0-1-1,1 0 0,0 0 1,1 0-1,0-1 1,0 0-1,14 12 0,-18-20 577,0 1-1,0-1 1,-1-1-1,8 5 1,-10-7-40,1 1 1,-1 0 0,0-1 0,1 1 0,-1-1 0,1 1 0,-1-1 0,1 0 0,-1 0 0,1 0 0,0 0 0,-1 0 0,1 0 0,-1 0 0,1 0 0,-1 0 0,3-2-1,0 1-459,-1-2 0,0 1-1,0 0 1,0-1-1,0 1 1,-1-1-1,4-4 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7.388"/>
    </inkml:context>
    <inkml:brush xml:id="br0">
      <inkml:brushProperty name="width" value="0.1" units="cm"/>
      <inkml:brushProperty name="height" value="0.1" units="cm"/>
      <inkml:brushProperty name="color" value="#6DDA00"/>
    </inkml:brush>
  </inkml:definitions>
  <inkml:trace contextRef="#ctx0" brushRef="#br0">0 53 1320,'23'-7'14447,"-3"4"-10554,13 0-3893,10-4 0,0 0 0,6 1 0,-6-1 0,-1 4 0,1 0 0,3 6 0,33-13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7.989"/>
    </inkml:context>
    <inkml:brush xml:id="br0">
      <inkml:brushProperty name="width" value="0.1" units="cm"/>
      <inkml:brushProperty name="height" value="0.1" units="cm"/>
      <inkml:brushProperty name="color" value="#6DDA00"/>
    </inkml:brush>
  </inkml:definitions>
  <inkml:trace contextRef="#ctx0" brushRef="#br0">1 40 808,'9'12'16981,"-5"0"-16696,-1-1-1,-1 0 0,1 1 1,-2 0-1,1 22 1,-1-18-121,2 104-164,-2-60 0,9 76 0,-7-116 0,0 0 0,0-1 0,1 0 0,1-1 0,7 19 0,-11-34 1,1 0-1,0 0 1,-1 0-1,1 0 1,0 0-1,1 0 1,-1-1 0,0 1-1,1-1 1,0 1-1,-1-1 1,1 0-1,0 0 1,0-1-1,0 1 1,0 0-1,0-1 1,1 0 0,-1 0-1,0 0 1,5 1-1,5 0-26,1-1-1,-1 0 1,1-1-1,15-2 1,-24 1-1,19 0-658,1-2 1,-1-2-1,0 0 1,-1-1-1,1-1 1,-1-1-1,-1-1 1,27-15 0,-33 15 612,0-1 0,-1-1 0,0 0 0,-1-1 0,0 0 1,-1-2-1,-1 1 0,0-1 0,0-1 0,-2 0 0,14-25 1,-18 27 88,0-2-1,0 1 1,-1-1 0,-1 1 0,-1-1 0,0-1 0,-1 1 0,1-30 0,-3 36-33,0-1 0,-1 0 0,0 1 1,-1-1-1,0 1 0,-1-1 0,0 1 1,0 0-1,-1 0 0,0 0 0,0 1 1,-1-1-1,0 1 0,-1 0 0,-7-8 1,5 8-220,0 0 0,0 1 0,-1 0 1,0 0-1,0 1 0,-18-8 1,-55-29-2848</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9.148"/>
    </inkml:context>
    <inkml:brush xml:id="br0">
      <inkml:brushProperty name="width" value="0.1" units="cm"/>
      <inkml:brushProperty name="height" value="0.1" units="cm"/>
      <inkml:brushProperty name="color" value="#6DDA00"/>
    </inkml:brush>
  </inkml:definitions>
  <inkml:trace contextRef="#ctx0" brushRef="#br0">138 195 4941,'-39'68'3845,"23"-40"-3510,1 1 0,1 1-1,2 0 1,1 1 0,1 0-1,-7 42 1,16-66-109,0-4 35,0 0 1,1-1-1,0 1 0,0 0 0,0 0 0,6 8 3922,1-26-1357,-3 6-3097,67-105 271,9-27-1126,32-75-5710,-85 161 14065,-27 56-7124,5 9 918,4 11-1418,26 97 271,-1-3 61,-26-92-608,2 0 0,23 41 0,-30-58 575,9 14-2000,21 25-1,-29-40 2044,0-1 0,0 1 0,0-1 0,0-1 0,1 1 0,-1 0-1,1-1 1,0 0 0,0 0 0,0-1 0,8 3 0,-4-3 698,-4-7-456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9.402"/>
    </inkml:context>
    <inkml:brush xml:id="br0">
      <inkml:brushProperty name="width" value="0.1" units="cm"/>
      <inkml:brushProperty name="height" value="0.1" units="cm"/>
      <inkml:brushProperty name="color" value="#6DDA00"/>
    </inkml:brush>
  </inkml:definitions>
  <inkml:trace contextRef="#ctx0" brushRef="#br0">7 30 1456,'-6'-7'12592,"9"4"-11596,3 0-508,14 3 3640,7-7-4128,19 7 0,0 0 0,3 0 0,7 0-671,-7 0-1283,7 0-2061,50-10-2420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09.974"/>
    </inkml:context>
    <inkml:brush xml:id="br0">
      <inkml:brushProperty name="width" value="0.1" units="cm"/>
      <inkml:brushProperty name="height" value="0.1" units="cm"/>
      <inkml:brushProperty name="color" value="#6DDA00"/>
    </inkml:brush>
  </inkml:definitions>
  <inkml:trace contextRef="#ctx0" brushRef="#br0">10 67 672,'-2'57'11708,"-1"-3"-6701,-2 52-2734,8-35-2277,13 80 0,-15-143-38,-2-8 45,-2-15 44,2-7-548,0-1-1,2 0 1,0 0 0,7-30-1,26-89-4051,-17 77 651,-11 43 3324,1 0-1,14-30 1,-19 49 618,0-1-1,0 1 1,1 0 0,-1-1-1,1 1 1,0 0 0,0 1-1,0-1 1,1 0 0,-1 1-1,1 0 1,-1 0 0,1 0 0,0 0-1,-1 1 1,1-1 0,0 1-1,0 0 1,6-1 0,-3 1 207,1-1 0,-1 2 0,0-1 0,1 1 0,-1 0 0,1 1 0,-1 0-1,0 0 1,15 4 0,-19-3 232,1 0-1,-1 0 1,0 0-1,1 0 1,-1 1-1,0-1 1,0 1-1,-1 0 1,1 0-1,-1 0 1,1 0-1,-1 0 0,0 1 1,0-1-1,0 1 1,0-1-1,1 8 1,1 1-315,0 0 0,-2 0 1,1 1-1,0 16 0,-3-25-162,0-1 0,0 1 1,-1-1-1,1 0 0,-1 1 0,0-1 0,0 0 0,0 0 0,0 0 0,0 1 1,-1-1-1,1 0 0,-1-1 0,0 1 0,0 0 0,0 0 0,0-1 0,-1 1 1,-2 2-1,-5 3-209,-1 0 1,0-1 0,-18 10 0,22-14-57,-45 21-3226,-3-6-3896,52-17 6809,0 0 0,0 0 0,0-1 0,0 1 0,0-1-1,0 0 1,-1 0 0,-4 0 0,-2-2 57,1-1 0,-14-4 1,22 6 506</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10.307"/>
    </inkml:context>
    <inkml:brush xml:id="br0">
      <inkml:brushProperty name="width" value="0.1" units="cm"/>
      <inkml:brushProperty name="height" value="0.1" units="cm"/>
      <inkml:brushProperty name="color" value="#6DDA00"/>
    </inkml:brush>
  </inkml:definitions>
  <inkml:trace contextRef="#ctx0" brushRef="#br0">1 0 264,'11'6'10849,"3"13"-7235,-12-15-2171,7 11 328,10 24-1,3 4-1821,10 16 51,63 103 0,-86-148 0,0-2 0,1 1 0,0-1 0,20 17 0,-26-25 0,0-1 0,0 0 0,0 0 0,0-1 0,1 1 0,-1-1 0,1 0 0,-1 0 0,1 0 0,0-1 0,0 0 0,0 0 0,0 0 0,0 0 0,-1-1 0,1 0 0,0 0 0,10-1 0,-15 0 0,1 1 0,0 0 0,-1 0 0,1 0 0,0-1 0,-1 1 0,1 0 0,0-1 0,-1 1 0,1-1 0,0 1 0,-1-1 0,1 1 0,-1-1 0,1 1 0,-1-1 0,1 1 0,-1-1 0,0 0 0,1 1 0,-1-1 0,0 1 0,1-1 0,-1 0 0,0 0 0,0 1 0,1-2 0,1-11 0,0 0 0,-1-14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10.481"/>
    </inkml:context>
    <inkml:brush xml:id="br0">
      <inkml:brushProperty name="width" value="0.1" units="cm"/>
      <inkml:brushProperty name="height" value="0.1" units="cm"/>
      <inkml:brushProperty name="color" value="#6DDA00"/>
    </inkml:brush>
  </inkml:definitions>
  <inkml:trace contextRef="#ctx0" brushRef="#br0">520 0 3117,'-33'40'4129,"0"-1"-2929,-29 37 36,-4 6-324,7-13-732,3-3-180,6 0-1036,-111 49-3425</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2.148"/>
    </inkml:context>
    <inkml:brush xml:id="br0">
      <inkml:brushProperty name="width" value="0.1" units="cm"/>
      <inkml:brushProperty name="height" value="0.1" units="cm"/>
      <inkml:brushProperty name="color" value="#6DDA00"/>
    </inkml:brush>
  </inkml:definitions>
  <inkml:trace contextRef="#ctx0" brushRef="#br0">497 103 4325,'-20'3'11711,"14"-1"-10038,-17 12 1778,15-6-4396,0 0-1,-13 18 0,10-13 2283,-34 48-2201,-60 102 1,-23 76-4232,99-182 4835,-19 55 6163,206-348-4756,-23-13-2604,-35 20-4238,-69 157 5867,-26 55 996,-2 11-930,-1 6-113,0 6 671,8 36 3451,3 21-3595,4 13-1014,81 364-7359,-91-405 7825,2 0 0,2-1 1,1 0-1,27 53 0,-38-85 111,0 0-57,0 1 0,0-1 0,0 0-1,1 0 1,-1 0 0,1 0 0,-1 0-1,1 0 1,4 3 0,-67-7 5685,-18-1-6131,-414 3-2209,452-2 212,-1-9-1459</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2.832"/>
    </inkml:context>
    <inkml:brush xml:id="br0">
      <inkml:brushProperty name="width" value="0.1" units="cm"/>
      <inkml:brushProperty name="height" value="0.1" units="cm"/>
      <inkml:brushProperty name="color" value="#6DDA00"/>
    </inkml:brush>
  </inkml:definitions>
  <inkml:trace contextRef="#ctx0" brushRef="#br0">0 42 3361,'6'-6'2356,"0"1"0,0-1 1,1 1-1,8-5 0,-12 8-1696,0 1-1,0 0 0,0-1 0,0 1 1,5-1-1,-5 2-597,-1 0 1,0-1-1,1 1 1,-1 0-1,1 1 1,-1-1-1,1 0 1,2 2-1,-3-1-62,0 0 1,0 0-1,0 0 0,0 1 1,0-1-1,0 1 0,0-1 1,-1 1-1,1 0 0,-1-1 0,1 1 1,-1 0-1,0 0 0,2 4 1,13 30-64,-11-18-991,0 1-1,-1 1 1,-1-1 0,0 1 0,-2-1 0,0 1 0,-3 20 0,0-18 864,-6 30 0,4-37 276,-1 0 1,-1-1 0,-8 17-1,8-18 12,0 0 1,1 0-1,-7 27 0,12-38-88,0-1-1,0 1 0,0 0 1,0-1-1,0 1 0,0-1 1,0 1-1,1 0 0,-1-1 1,0 1-1,1-1 0,0 1 1,-1-1-1,1 1 1,0-1-1,-1 0 0,1 1 1,0-1-1,0 0 0,0 0 1,0 1-1,1-1 0,-1 0 1,0 0-1,0 0 0,1 0 1,-1 0-1,0-1 0,1 1 1,-1 0-1,1-1 0,2 2 1,3 0-15,-1-1 0,1 1 0,0-1 0,0 0 0,-1 0 0,13-1 0,17-4-15,0-1 0,64-18 0,39-19-259,-120 34 290,1 0 0,-1-2 0,-1 0 0,32-23 0,-46 30 9,0-1 0,0 0 0,0 0 0,-1 0-1,1-1 1,-1 1 0,0-1 0,-1 0-1,1 0 1,-1 0 0,0 0 0,0 0-1,-1 0 1,1 0 0,-1-1 0,0 1-1,0-1 1,-1 1 0,0-1 0,0 1-1,0-1 1,-1 1 0,0-1 0,0 1-1,0 0 1,0-1 0,-1 1 0,0 0 0,0 0-1,0 0 1,-1 0 0,0 1 0,-4-6-1,-18-22-522,-54-54-1,63 68-1604,3-11-407</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3.388"/>
    </inkml:context>
    <inkml:brush xml:id="br0">
      <inkml:brushProperty name="width" value="0.1" units="cm"/>
      <inkml:brushProperty name="height" value="0.1" units="cm"/>
      <inkml:brushProperty name="color" value="#6DDA00"/>
    </inkml:brush>
  </inkml:definitions>
  <inkml:trace contextRef="#ctx0" brushRef="#br0">0 56 3369,'4'-3'3906,"2"0"-1845,7-4 1522,10 1 323,1 6-1071,2 0-2835,7 0 0,0 3 0,6-3 0,1 0 0,-1 0 0,1-3 0,-11-1 0,1-2 0,-7-1 0,0 1 0,-13-4 0,-23 6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3.678"/>
    </inkml:context>
    <inkml:brush xml:id="br0">
      <inkml:brushProperty name="width" value="0.1" units="cm"/>
      <inkml:brushProperty name="height" value="0.1" units="cm"/>
      <inkml:brushProperty name="color" value="#6DDA00"/>
    </inkml:brush>
  </inkml:definitions>
  <inkml:trace contextRef="#ctx0" brushRef="#br0">1 66 5097,'10'-3'6389,"16"3"-3004,10-3-363,20-1-1255,6-6-1767,8 4 0,2-1 0,-3 1 0,-3-1-2185,29-13-3686</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7.947"/>
    </inkml:context>
    <inkml:brush xml:id="br0">
      <inkml:brushProperty name="width" value="0.1" units="cm"/>
      <inkml:brushProperty name="height" value="0.1" units="cm"/>
      <inkml:brushProperty name="color" value="#6DDA00"/>
    </inkml:brush>
  </inkml:definitions>
  <inkml:trace contextRef="#ctx0" brushRef="#br0">432 21 4641,'-12'-8'5019,"10"7"-4578,1-1-1,0 1 1,-1 0 0,0 0-1,1 0 1,-1 1-1,0-1 1,1 0 0,-1 0-1,0 1 1,0 0-1,0-1 1,-2 1-1,-7-1 339,-1 1 0,1 0-1,-1 1 1,-12 2-1,9 0-784,1 1-1,-1 0 0,1 1 0,0 1 0,0 0 1,0 1-1,1 0 0,-24 18 0,36-23 7,-1-1 0,1 0 0,-1 0 0,1 1 0,0-1 0,-1 1 0,1-1 0,0 1 0,0 0 0,0-1 0,0 1 0,-1 3 0,2-4 0,0 0 0,0 0 0,0 0 0,0 1 0,0-1 0,0 0 0,0 0 0,0 0 0,0 0 0,0 1 0,1-1 0,-1 0 0,0 0 0,1 0 0,-1 0 0,1 1 0,1 1 0,0-1 0,0 0 0,0 1 0,0-1 0,1 0 0,-1 0 0,0 0 0,1-1 0,0 1 0,-1-1 0,1 1 0,0-1 0,4 2 0,14 2-636,-1 0 0,1-2 0,34 3-1,23 3-3618,-53-5 3808,0 2-1,0 0 1,-1 2 0,39 18 0,-59-24 468,-1 0 0,0 0 0,0 0 0,0 0 0,0 1 0,0-1 0,0 1 0,-1 0 0,1 0 0,-1 0 1,0 0-1,1 0 0,-2 0 0,1 1 0,0-1 0,-1 1 0,1-1 0,-1 1 0,0 0 0,1 5 0,-2-5 20,0-1 0,0 1 0,0-1-1,-1 1 1,1-1 0,-1 1 0,0-1-1,0 1 1,0-1 0,0 1 0,-1-1-1,1 0 1,-1 0 0,0 0 0,0 0-1,0 0 1,0 0 0,-1-1 0,1 1-1,-1-1 1,1 1 0,-6 3 0,-5 2-2,0-1 0,0 0 0,0-1 0,-1 0 0,0-1 0,0-1 1,0 0-1,-24 3 0,11-3-10,1-2 1,-1-1-1,-53-5 0,59 1-159,0-1-1,0-1 0,0 0 0,1-2 0,0 0 1,-20-11-1,34 14-129,-1 1 0,1-1 0,-1-1 0,1 1 0,-7-8 0,-38-47-3204,51 59 3443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4.874"/>
    </inkml:context>
    <inkml:brush xml:id="br0">
      <inkml:brushProperty name="width" value="0.1" units="cm"/>
      <inkml:brushProperty name="height" value="0.1" units="cm"/>
      <inkml:brushProperty name="color" value="#6DDA00"/>
    </inkml:brush>
  </inkml:definitions>
  <inkml:trace contextRef="#ctx0" brushRef="#br0">1 7 6897,'13'-4'2131,"7"4"709,16-3 59,10 3 68,3 0-1041,1 3-1926,-1 1 0,0-1 0,-3 4-885,-3-4-797,-10 0 0,-3 7-1864,-11-7 2823,-5 1 489,-77-4 1469</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5.393"/>
    </inkml:context>
    <inkml:brush xml:id="br0">
      <inkml:brushProperty name="width" value="0.1" units="cm"/>
      <inkml:brushProperty name="height" value="0.1" units="cm"/>
      <inkml:brushProperty name="color" value="#6DDA00"/>
    </inkml:brush>
  </inkml:definitions>
  <inkml:trace contextRef="#ctx0" brushRef="#br0">125 0 2232,'-4'20'2842,"0"0"-1,2 1 0,0-1 0,2 27 0,11 82 906,-3-60-4272,-5-59 525,0 9 0,-3-20 0,0 0 0,1 1 0,-1-1 0,0 0 0,0 1 0,1-1 0,-1 1 0,1-1 0,-1 0 0,1 1 0,-1-1-1,1 1 1,-1 0 0,1-1 0,-1 1 0,1-1 0,-1 1 0,1 0 0,0-1 0,-1 1 0,2-1 0,2-1 1,6-4 3,121-78-690,-106 70-996,1 1 1,0 2-1,39-13 0,-60 22 1541,0 1 0,1 0-1,-1 0 1,1 0 0,-1 1 0,1 0-1,-1 0 1,11 1 0,-12 0 136,0 0 0,0 1 0,0-1 1,0 1-1,0 0 0,0 0 1,-1 0-1,1 0 0,-1 1 0,1-1 1,5 7-1,17 22-28,0 0 0,-2 2 0,19 35-1,-28-44 27,24 39-202,42 95 1,-79-155 232,0 1 1,-1 0 0,1 0 0,-1 0-1,0 0 1,-1 0 0,1 0 0,-1 1 0,1-1-1,-1 0 1,-1 8 0,0-9 9,0 0 0,0 0 0,0 0 1,-1 0-1,1 0 0,0 0 0,-1-1 0,0 1 0,0-1 1,0 1-1,0-1 0,0 0 0,0 0 0,-1 1 1,-4 1-1,-7 6 35,-1-1 0,-1-1-1,1-1 1,-1 0 0,-1-1 0,1-1 0,-21 5 0,-122 12 156,-85-15 57,212-7-232,6 0-15,-54-2 51,70 2-97,-1-2-1,2 1 1,-1-1-1,0-1 1,-14-5-1,24 8 0,-1-1-5,-1 1 0,1-1 0,0 1 0,0-1 1,0 1-1,0-1 0,0 1 0,0-1 0,0 0 0,0 0 0,0 1 0,1-1 1,-1 0-1,-1-1 0,2 1 3,0 1 1,0-1 0,0 1-1,0-1 1,0 1-1,0-1 1,0 1 0,0-1-1,0 1 1,0-1 0,0 1-1,0-1 1,0 1-1,0-1 1,0 1 0,1-1-1,-1 0 1,12-13-577,59-44-2695</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6.772"/>
    </inkml:context>
    <inkml:brush xml:id="br0">
      <inkml:brushProperty name="width" value="0.1" units="cm"/>
      <inkml:brushProperty name="height" value="0.1" units="cm"/>
      <inkml:brushProperty name="color" value="#6DDA00"/>
    </inkml:brush>
  </inkml:definitions>
  <inkml:trace contextRef="#ctx0" brushRef="#br0">1 15 3969,'12'-9'7453,"-7"7"-6388,13-1 4004,-15 3-4824,-1 0 0,1 1 0,0 0 0,0-1 0,0 1 0,-1 1 0,1-1 0,0 0 0,-1 0 0,1 1 0,2 1 0,1 3-349,0-1-1,0 1 1,0 0-1,-1 0 1,0 0-1,0 1 1,7 13-1,10 22 105,-2 1 0,-2 0 0,20 74 0,-37-113 0,0-1 0,0 1 0,-1 0 0,0-1 0,1 1 0,-1 0 0,-1 0 0,1-1 0,0 1 0,-1 0 0,-1 5 0,1-8 0,0 1 0,1-1 0,-1 0 0,0 0 0,0 0 0,0 0 0,0 0 0,0 0 0,0 0 0,0 0 0,0 0 0,0 0 0,0-1 0,-1 1 0,1 0 0,0-1 0,0 1 0,-1-1 0,1 1 0,0-1 0,-1 0 0,1 1 0,-1-1 0,1 0 0,0 0 0,-1 0 0,1 0 0,-1 0 0,1-1 0,0 1 0,-1 0 0,1-1 0,-2 0 0,1 1 8,0-1 0,0 1 0,0-1 0,0 0-1,0 0 1,1 0 0,-1 0 0,0 0 0,0 0 0,1 0-1,-1 0 1,1-1 0,-1 1 0,1-1 0,0 1 0,-2-3 0,1 1-48,1 0 1,-1 0 0,1 0 0,0-1 0,0 1 0,0 0 0,0 0 0,1-1 0,-1-3 0,0-2-4,2-1 0,-1 1-1,1 0 1,0-1 0,1 1 0,4-14 0,-2 13-562,0 0 1,0-1-1,1 1 1,0 1 0,1-1-1,11-14 1,-13 19 234,1 0 0,0 0 0,0 0 0,0 1 0,0 0 0,1 0 0,-1 0 0,1 1 1,0-1-1,1 2 0,-1-1 0,9-2 0,1 1 272,0 0 0,1 1 0,31-1 1,-42 4 539,0 0 1,0 0 0,0 1 0,0 0-1,-1 0 1,1 1 0,0-1 0,-1 1-1,1 0 1,-1 1 0,0-1 0,1 1 0,-1 0-1,0 1 1,4 3 0,-3-1 58,0 0 0,0 0 0,-1 1 0,0 0 0,8 14 0,-8-12-654,-1 2 0,0-1 1,0 0-1,2 14 0,-3-12-849,-1 1-1,-1 0 0,0 0 1,-1 0-1,0 0 0,-1-1 1,0 1-1,-7 23 7755,12-53-3892,0 2-3787,9-21-235,19-36 0,-9 27-3482,42-60-1,-59 97 4451,0 0-1,0 0 1,1 1 0,0 0-1,0 0 1,1 1-1,13-9 1,-19 13 200,1 1-1,-1-1 1,1 1 0,-1 0-1,1 0 1,0 0-1,0 0 1,0 0 0,-1 0-1,1 1 1,0 0 0,0-1-1,0 1 1,0 0 0,0 1-1,0-1 1,0 0-1,0 1 1,-1 0 0,1-1-1,0 1 1,0 0 0,-1 0-1,1 1 1,0-1 0,-1 1-1,1-1 1,-1 1-1,3 2 1,0 1 118,-1 0-1,0 0 1,0 1-1,0-1 1,0 1-1,-1 0 1,0 0-1,0 0 1,2 8 0,2 11 433,5 26 0,-11-43-459,7 29 555,19 86-749,-20-99 106,1-1 0,0 0 0,14 24 0,-6-25-869,-29-39 2872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7.232"/>
    </inkml:context>
    <inkml:brush xml:id="br0">
      <inkml:brushProperty name="width" value="0.1" units="cm"/>
      <inkml:brushProperty name="height" value="0.1" units="cm"/>
      <inkml:brushProperty name="color" value="#6DDA00"/>
    </inkml:brush>
  </inkml:definitions>
  <inkml:trace contextRef="#ctx0" brushRef="#br0">0 44 4965,'10'-4'2113,"3"4"1345,17 0 488,13 0-588,9 4-1538,11-4-1820,16-4 0,3 1-529,7-4-1282,6-2 509,-6 2-1427,-3 0 1819,-14 4 922,-6 0-12,-10 3-156,-13 3-204,-7 0-12,20 7-4476</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8.488"/>
    </inkml:context>
    <inkml:brush xml:id="br0">
      <inkml:brushProperty name="width" value="0.1" units="cm"/>
      <inkml:brushProperty name="height" value="0.1" units="cm"/>
      <inkml:brushProperty name="color" value="#6DDA00"/>
    </inkml:brush>
  </inkml:definitions>
  <inkml:trace contextRef="#ctx0" brushRef="#br0">0 66 4433,'10'-3'3774,"7"-1"-1100,19-2 448,10-4 676,10 0-1939,3-3-1859,-3 10-223,-3-1-1313,-4 1-674,0 6-884,7-3 887,63-13-4646</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29.347"/>
    </inkml:context>
    <inkml:brush xml:id="br0">
      <inkml:brushProperty name="width" value="0.1" units="cm"/>
      <inkml:brushProperty name="height" value="0.1" units="cm"/>
      <inkml:brushProperty name="color" value="#6DDA00"/>
    </inkml:brush>
  </inkml:definitions>
  <inkml:trace contextRef="#ctx0" brushRef="#br0">59 27 4333,'-8'12'1857,"1"1"0,0 0 0,1 0 0,1 0 0,0 1 0,-3 16 0,3-10-1100,2 0 0,1 1 0,0 36 0,4-18-912,2-1-1,2 0 1,2 0 0,13 41 0,-18-68-245,0-1 0,1 1 0,1-1 1,0 0-1,0 0 0,1-1 0,9 13 1,-11-17 103,1-1 0,-1 0 0,1 1 0,0-2 0,0 1 0,0 0 0,0-1 0,1 0 0,-1 0 0,1-1 0,0 0 0,0 0 0,0 0 0,9 1 0,4 0 277,1-2 0,0 0 1,0-1-1,0-1 0,0-1 0,37-8 0,-23 1 21,-1-1 1,0-1-1,37-20 1,-52 22-2,-1-1 0,0 0 0,-1-1 0,-1-1-1,1-1 1,-2 0 0,0-1 0,18-24 0,-24 28 3,0-1-1,-1 0 1,-1 0 0,1 0-1,-2-1 1,0 0-1,0-1 1,-1 1 0,-1-1-1,0 1 1,-1-1-1,0 0 1,0-23 0,-2 28 6,-1 0 0,0 1 0,-1-1 1,1 0-1,-1 1 0,-1 0 1,0-1-1,0 1 0,0 0 1,-8-12-1,5 10 1,-1 1 0,0-1 0,-1 1 0,0 1 0,0 0 0,0 0 0,-11-7 0,2 4-9,-2 0-1,1 1 1,-1 0 0,-1 2 0,1 0-1,-1 2 1,-35-6 0,33 8-124,1 1-1,-1 1 1,1 1 0,-1 1 0,1 1-1,-1 0 1,1 2 0,-26 8 0,39-9-53,0 0-1,0 0 1,0 1 0,1 0 0,-1 0 0,1 1 0,-9 7 0,-76 80-2252</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30.491"/>
    </inkml:context>
    <inkml:brush xml:id="br0">
      <inkml:brushProperty name="width" value="0.1" units="cm"/>
      <inkml:brushProperty name="height" value="0.1" units="cm"/>
      <inkml:brushProperty name="color" value="#6DDA00"/>
    </inkml:brush>
  </inkml:definitions>
  <inkml:trace contextRef="#ctx0" brushRef="#br0">0 19 3521,'1'-2'490,"0"1"1,1-1 0,-1 1 0,0 0-1,1 0 1,-1 0 0,1-1 0,-1 1-1,1 0 1,-1 1 0,1-1-1,0 0 1,-1 0 0,1 1 0,0-1-1,0 1 1,0-1 0,-1 1-1,1 0 1,0 0 0,0 0 0,0 0-1,3 0 1,2 1 327,0 0 0,0 0 0,0 0 0,11 4 0,-10-2-769,-1-1 1,0 2-1,0-1 0,-1 1 1,9 5-1,-12-6-51,0 0 0,0-1 0,0 2 0,0-1 0,0 0 0,-1 0 0,1 1 0,-1 0 0,0-1 0,0 1 0,2 5 0,0 3 2,-1 1 0,0 0 0,-1-1 0,1 18 0,-1 54 0,-2-64 0,-10 177 0,10-186 0,-4-51 8,1 26-60,2-1 0,0-15 0,3 3-1127,1 0 1,1 1-1,2 0 1,0 0-1,2 1 0,1-1 1,21-41-1,-26 60 1028,-1 0-1,1 1 1,1-1-1,-1 1 1,1 0-1,1 0 1,8-7-1,-12 11 105,0 0 0,1 0-1,-1 0 1,1 1 0,-1-1-1,1 1 1,0 0 0,0 0 0,-1 0-1,1 0 1,0 0 0,0 1 0,0-1-1,0 1 1,0 0 0,0 0-1,0 0 1,0 0 0,0 0 0,0 1-1,5 1 1,-1 0 52,0 1 0,0 0 1,-1 0-1,1 1 0,-1-1 0,0 1 1,0 1-1,-1-1 0,1 1 0,-1 0 1,0 0-1,0 1 0,-1-1 0,6 9 1,-5-5-57,0 1 1,-1 0 0,0 0-1,-1 0 1,0 0 0,0 0-1,-1 1 1,2 21 0,-4 74 348,-5-22 10497,4-89-10677,1-1 1,0 1-1,0-1 0,1 1 1,0-1-1,0 1 0,0 0 0,3-10 1,-3 13-74,6-18-214,0 1 0,2 0 0,16-27-1,-12 24-387,-3 3 65,46-78-3610,-45 81 1354,22-26 1,-31 41 2703,-1-1 0,0 1 1,1-1-1,-1 1 0,1 0 0,-1-1 0,1 1 1,0 0-1,0 0 0,-1 0 0,1 0 1,0 1-1,0-1 0,0 0 0,3 0 0,-3 1 55,0 0-1,0 1 0,-1-1 1,1 0-1,0 1 0,0 0 1,-1-1-1,1 1 0,0 0 1,-1 0-1,1-1 0,-1 1 0,1 0 1,-1 1-1,1-1 0,1 2 1,0 1 89,1 0 0,-1 0 0,1 0 0,-1 0 0,-1 1 0,1 0 0,-1-1 0,1 1 0,-1 0 0,2 10 0,1 5 275,3 31 0,-3-14-13,-1-8-287,13 53 2423,-14-71-1155,0 1 0,1-1 0,0 0 0,12 20 0,-15-31-1316,-1 1 0,1 0-1,-1 0 1,1 0 0,0 0 0,-1-1 0,1 1-1,0 0 1,0 0 0,0-1 0,-1 1-1,3 0 1,20 6-27</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30.952"/>
    </inkml:context>
    <inkml:brush xml:id="br0">
      <inkml:brushProperty name="width" value="0.1" units="cm"/>
      <inkml:brushProperty name="height" value="0.1" units="cm"/>
      <inkml:brushProperty name="color" value="#6DDA00"/>
    </inkml:brush>
  </inkml:definitions>
  <inkml:trace contextRef="#ctx0" brushRef="#br0">0 104 4173,'52'-11'7456,"52"-8"149,120 9-7047,-34 3-2536,-149 3-149,1-1 0,61-18 1,-34 1 382,-52 20 331,-17 2 1364,0 0 0,0 0 0,0 0 0,0 0-1,0 0 1,0 0 0,0 1 0,0-1 0,0 0-1,0 0 1,0 0 0,0 0 0,0 0 0,0 1-1,0-1 1,0 0 0,0 0 0,0 0 0,0 0-1,0 0 1,0 0 0,0 1 0,0-1 0,0 0-1,0 0 1,0 0 0,0 0 0,-3 2-788</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31.668"/>
    </inkml:context>
    <inkml:brush xml:id="br0">
      <inkml:brushProperty name="width" value="0.1" units="cm"/>
      <inkml:brushProperty name="height" value="0.1" units="cm"/>
      <inkml:brushProperty name="color" value="#6DDA00"/>
    </inkml:brush>
  </inkml:definitions>
  <inkml:trace contextRef="#ctx0" brushRef="#br0">457 30 3677,'-18'-11'5973,"14"9"-5013,0-1 1,0 1-1,0 0 0,-1 0 0,1 0 1,-1 1-1,1 0 0,-1 0 1,-8-1-1,2 2-936,0 0 0,1 1 0,-1 0 0,1 1 0,0 0 0,-1 1 0,1 0 0,0 1 0,0 0 0,1 0-1,-1 1 1,1 0 0,0 1 0,0 0 0,1 1 0,-14 12 0,14-10-24,0 0 0,1 0 0,0 1 0,0 0 0,-10 21 0,16-28 0,0 0 0,0 0 0,0 0 0,0 0 0,0 0 0,1 0 0,-1 0 0,1 0 0,0 0 0,0 0 0,0 0 0,0 0 0,1 0 0,-1 0 0,1 0 0,0 0 0,0 0 0,0 0 0,0 0 0,0-1 0,1 1 0,-1 0 0,1-1 0,0 1 0,-1-1 0,1 0 0,0 1 0,1-1 0,2 2 0,8 5-316,0 0 1,0-1-1,1-1 0,0-1 0,0 0 1,26 8-1,30 12-4514,-68-25 4656,16 7-549,0 2 1,21 13 0,-34-19 734,-1-1 0,1 1 0,-1 0 1,0 0-1,0 1 0,0-1 1,0 1-1,-1 0 0,0 0 0,0 0 1,0 1-1,2 5 0,-4-9 1,0 1 0,-1 0 0,1-1 0,-1 1 0,1 0 0,-1 0 0,0-1 0,0 1 0,0 0 0,-1 0 0,1-1 0,-1 1 0,1 0 0,-2 3 0,0-2 23,0 1 0,-1-1 1,1 0-1,-1 0 0,1 0 0,-1-1 0,-7 7 1,3-3 45,-1 0 0,0-1 1,-1-1-1,1 1 1,-1-1-1,0-1 0,-14 6 1,14-7-41,-1-1 1,0 0-1,0-1 1,1 0-1,-1 0 1,0-1-1,0 0 1,-19-4 0,-5-2-84,-39-13 1,52 13-56,5 1-321,-26-11 0,-1-7-3099,-5-8-2298</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49.428"/>
    </inkml:context>
    <inkml:brush xml:id="br0">
      <inkml:brushProperty name="width" value="0.1" units="cm"/>
      <inkml:brushProperty name="height" value="0.1" units="cm"/>
      <inkml:brushProperty name="color" value="#6DDA00"/>
    </inkml:brush>
  </inkml:definitions>
  <inkml:trace contextRef="#ctx0" brushRef="#br0">430 0 3641,'-2'0'568,"0"1"0,1-1 0,-1 1 0,0-1 0,0 1 0,1 0 0,-1-1 0,0 1 0,1 0-1,-1 0 1,1 0 0,-1 0 0,1 1 0,0-1 0,-1 0 0,0 2 0,-21 28 2861,20-26-2940,-25 38 956,-34 74-1,-13 55-4232,4-6-1015,47-116 3362,-38 57 0,47-85 824,6-9 1573,1 0 0,-12 23 1,18-33-1539,2-8-283,3-8 34,8-14-168,2 0 0,0 0-1,2 2 1,20-28 0,-16 24-113,13-19-369,64-102-380,3-22-4036,-47 64 2603,-21 33 9996,-28 82-6266,3 17-2315,-5-19 1317,19 107-713,5 18 320,18-4-1429,40 56-5563,-71-161 7225,16 41 0,-26-56 370,0 1 1,0-1-1,-1 1 1,0 0-1,0-1 0,0 1 1,-1 0-1,0-1 1,0 1-1,-1 0 0,-1 8 1,2-14-641,-1 0 1,1 0-1,-1 0 1,0 0-1,1 0 1,-1 0-1,0 0 1,0 0-1,1 0 1,-1 0-1,0 0 1,0 0-1,0-1 1,0 1-1,0 0 1,0-1-1,-1 1 1,1-1-1,0 1 1,0-1-1,0 1 1,0-1-1,-1 0 1,1 0-1,0 0 1,0 0-1,-1 0 1,0 0-1,-7 1-22,-1-2 0,-16-2 1,15 2 32,-235-11-509,82 15-3086,125-1 1668,21 0 1000,0-2 0,-18-1-1,26-1 392,14-3-402</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0.174"/>
    </inkml:context>
    <inkml:brush xml:id="br0">
      <inkml:brushProperty name="width" value="0.1" units="cm"/>
      <inkml:brushProperty name="height" value="0.1" units="cm"/>
      <inkml:brushProperty name="color" value="#6DDA00"/>
    </inkml:brush>
  </inkml:definitions>
  <inkml:trace contextRef="#ctx0" brushRef="#br0">11 49 2989,'-10'-18'9085,"10"17"-8630,0 0-1,0 0 0,0-1 0,1 1-158,-1 0 0,1 0-1,0 0 1,-1 0 0,1 0-1,0 0 1,0 0-1,-1 0 1,1 0 0,0 0-1,0 0 1,0 1 0,0-1-1,0 0 1,0 1-1,2-2 1,2 0-213,0 1-1,0-1 1,0 1-1,-1 0 1,1 0-1,0 0 1,1 1 0,8-1-1,-8 2-82,0 0 0,0 1 0,0 0 0,0 0 0,0 0 0,0 0 0,0 1 0,-1 0 0,1 0 0,-1 1 0,0 0 0,0 0 0,0 0 0,-1 0 0,1 1 0,-1-1 0,0 1 0,0 0 0,-1 0 0,1 1 0,-1-1 0,0 1 0,-1 0 0,1 0 0,-1 0 0,0 0 0,-1 0 0,0 0 0,0 0 0,0 1 0,0 8 0,-3 0 0,1 0 0,-2-1 0,-9 30 0,-20 41 0,22-62 0,0 1 0,2 0 0,0 1 0,-3 28 0,10-50-1,1-1 0,0 1-1,-1-1 1,1 1-1,1-1 1,-1 1 0,0-1-1,0 1 1,1-1 0,0 0-1,-1 1 1,1-1 0,0 1-1,0-1 1,0 0 0,2 3-1,-2-4 5,1 1 0,-1-1 1,1 1-1,-1-1 0,1 0 0,0 0 0,0 0 0,0 0 0,-1 0 0,1 0 0,0 0 0,0 0 0,0-1 0,0 1 0,3-1 1,6 1-72,0-1 1,0 0-1,0-1 1,-1 0-1,20-5 1,-20 4-120,6-1-588,0-1 0,0 0 0,-1-2 0,0 0 0,0 0 0,0-1 0,-1-1 0,0-1 0,20-15 0,-26 17 743,0 0-1,-1-1 0,0 0 0,0 0 1,-1 0-1,0-1 0,0 0 0,-1 0 1,0 0-1,-1-1 0,0 1 1,-1-1-1,0 0 0,0 0 0,-1-1 1,1-10-1,-2 7 121,0 0-1,-1-1 1,0 1-1,-2 0 1,1 0 0,-2-1-1,0 1 1,-7-19-1,5 18 99,3 11-335,0 0 0,0-1-1,1 1 1,-1-6 0,2 9 93,0 0-1,0 0 0,0 0 1,0 0-1,0 0 1,1 0-1,-1 0 1,0 0-1,0 0 1,1 0-1,-1 0 1,1 1-1,-1-1 1,1 0-1,-1 0 1,1 0-1,0 1 1,-1-1-1,2-1 1,34-33-3579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0.716"/>
    </inkml:context>
    <inkml:brush xml:id="br0">
      <inkml:brushProperty name="width" value="0.1" units="cm"/>
      <inkml:brushProperty name="height" value="0.1" units="cm"/>
      <inkml:brushProperty name="color" value="#6DDA00"/>
    </inkml:brush>
  </inkml:definitions>
  <inkml:trace contextRef="#ctx0" brushRef="#br0">1 33 4089,'17'-23'14358,"-3"20"-14189,1 1-1,-1 0 1,0 1 0,1 0-1,-1 1 1,26 3-1,14 0-135,-4-4-33,-14 0 0,0 2 0,52 7 0,-68-3 0,10 9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1.049"/>
    </inkml:context>
    <inkml:brush xml:id="br0">
      <inkml:brushProperty name="width" value="0.1" units="cm"/>
      <inkml:brushProperty name="height" value="0.1" units="cm"/>
      <inkml:brushProperty name="color" value="#6DDA00"/>
    </inkml:brush>
  </inkml:definitions>
  <inkml:trace contextRef="#ctx0" brushRef="#br0">0 56 3297,'4'-3'10708,"12"-4"-7170,10-3-1421,14-3-2117,3 3 0,9 4 0,-2 2 0,-1 1 0,0 6 0,57 17-4042</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1.970"/>
    </inkml:context>
    <inkml:brush xml:id="br0">
      <inkml:brushProperty name="width" value="0.1" units="cm"/>
      <inkml:brushProperty name="height" value="0.1" units="cm"/>
      <inkml:brushProperty name="color" value="#6DDA00"/>
    </inkml:brush>
  </inkml:definitions>
  <inkml:trace contextRef="#ctx0" brushRef="#br0">0 26 4101,'14'-6'10135,"1"-1"-7121,22 2-2256,0 1 0,61 1 0,-39 2-747,163 8-7421,-221-7 7396,1 0 187,0 0 1,1 0 0,-1 0-1,0 0 1,1 0 0,-1 1-1,1-1 1,-1 1 0,0 0-1,0-1 1,0 1 0,1 0-1,-1 1 1,0-1 0,4 3-1,-6-4-79,-1 1 0,1 0 1,0-1-1,0 1 0,0-1 0,0 1 0,0 0 0,-1-1 0,1 1 0,0-1 0,0 1 0,-1-1 0,1 1 1,0-1-1,-1 1 0,1-1 0,-1 1 0,1-1 0,0 0 0,-1 1 0,1-1 0,-1 0 0,1 1 0,-1-1 1,1 0-1,-1 1 0,0-1 0,0 0 0,1 1 62,-33 12 1481,-47 16-1388</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2.448"/>
    </inkml:context>
    <inkml:brush xml:id="br0">
      <inkml:brushProperty name="width" value="0.1" units="cm"/>
      <inkml:brushProperty name="height" value="0.1" units="cm"/>
      <inkml:brushProperty name="color" value="#6DDA00"/>
    </inkml:brush>
  </inkml:definitions>
  <inkml:trace contextRef="#ctx0" brushRef="#br0">103 0 3373,'-14'6'9378,"12"-5"-8792,-9 17 4109,8-9-4163,0 0 0,-3 13-1,6-20-498,-6 22-33,2 0 0,1 0 0,1 0 0,1 0 0,1 0 0,2 0 0,5 35 0,-6-56 0,0 0-1,0 0 1,0 0-1,0 0 1,1 0-1,1 3 1,-2-5 0,-1-1 0,1 1 0,-1 0 0,0-1 0,1 1 0,-1 0 0,1-1 0,0 1 0,-1-1 0,1 1 0,-1-1 0,1 1 0,0-1-1,0 1 1,-1-1 0,1 0 0,0 1 0,-1-1 0,1 0 0,0 0 0,0 0 0,0 0 0,-1 1 0,1-1 0,0 0 0,0 0 0,0 0 0,0-1 0,19-7-529,0-1 0,0-2 0,-1 0 1,25-19-1,-14 9-1938,-27 19 2264,0 1-1,0-1 0,0 0 0,0 1 0,1 0 1,-1 0-1,0 0 0,1 0 0,-1 0 0,0 0 0,1 1 1,-1 0-1,7 0 0,-6 0 47,1 1 1,-1 0-1,1 1 1,-1-1-1,1 1 1,-1-1-1,0 1 1,0 0-1,0 1 1,5 3-1,105 89 160,-47-36 5,-61-55-7,-1 1 0,0 0-1,0 0 1,0 0-1,-1 1 1,0-1-1,0 1 1,4 9-1,-7-12 12,1 0 0,-1 0 0,0 1 0,0-1 0,-1 0 0,1 1-1,-1-1 1,1 1 0,-1-1 0,0 1 0,0-1 0,-1 1 0,1-1 0,-1 0 0,0 1 0,1-1-1,-1 0 1,-3 5 0,2-2 24,-1-1 1,0 0-1,-1 0 0,1 0 1,-1 0-1,0 0 0,0-1 0,0 0 1,-1 0-1,0 0 0,0 0 0,0-1 1,-7 5-1,3-4 14,0-1 1,-1 1-1,1-1 0,-1-1 0,0 0 1,1 0-1,-17 0 0,-151 3 350,-50 3-449,226-8-44,-10 1-278,26-7-1522,46-11-2462</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3.542"/>
    </inkml:context>
    <inkml:brush xml:id="br0">
      <inkml:brushProperty name="width" value="0.1" units="cm"/>
      <inkml:brushProperty name="height" value="0.1" units="cm"/>
      <inkml:brushProperty name="color" value="#6DDA00"/>
    </inkml:brush>
  </inkml:definitions>
  <inkml:trace contextRef="#ctx0" brushRef="#br0">0 0 4017,'6'10'8728,"4"-1"-5113,-3-4-2397,4 8-1045,-1-1 1,0 2-1,-1-1 1,-1 1-1,0 0 1,-1 1-1,-1 0 1,0 0 0,-1 0-1,0 1 1,3 20-1,-8-33-173,3 9 0,-1-1 0,0 0 0,0 1 0,-1-1 0,-1 1 0,0-1 0,-1 1 0,-2 15 0,3-25 0,-1-1-1,1 0 1,-1 1-1,0-1 1,0 0-1,1 1 1,-1-1-1,0 0 1,0 0-1,0 0 1,0 0-1,0 0 1,-1 0-1,1 0 1,0 0-1,0 0 1,-1 0-1,1-1 1,0 1-1,-4 1 1,5-2 0,-1 0 0,0 0 0,0 0 0,0 0 0,0 0 0,1 0-1,-1 0 1,0 0 0,0 0 0,0 0 0,0 0 0,1 0 0,-1-1 0,0 1 0,0 0 0,1-1 0,-1 1 0,0 0 0,0-1 0,1 1 0,-1-1 0,0 1 0,1-1 0,-1 1-1,1-1 1,-1 0 0,1 1 0,-1-1 0,1 0 0,-1 1 0,1-1 0,-1 0 0,1 0 0,0 1 0,0-1 0,-1 0 0,1 0 0,0 0 0,0 1 0,0-2 0,-1-6-70,1 0 1,1 0 0,0 0 0,0 0 0,0 0-1,1 0 1,4-12 0,-1 2-443,-1 2-419,0 1 0,2-1 0,0 1 0,1 0 0,0 0 0,17-25-1,-19 33 803,1 1 0,-1-1 0,1 1-1,0 0 1,0 1 0,1 0-1,0 0 1,0 0 0,0 1-1,0 0 1,1 0 0,-1 0-1,1 1 1,0 1 0,11-3-1,-10 3 130,1 1 0,-1 0 0,0 0 0,1 1 0,-1 0 0,1 1 0,-1 0 0,1 1 0,-1-1 0,17 7 0,-19-5 1,0 0 0,0 1 0,0-1 0,-1 1 0,0 1 0,0-1 0,0 1 1,0 0-1,-1 1 0,1-1 0,-2 1 0,1 0 0,7 13 0,-4-4 11,0 0-1,-2 0 1,0 1-1,-1 0 1,0 0-1,-1 1 1,-1-1-1,-1 1 1,0 0-1,-1 0 1,-2 21-1,1-35-25,0-1 0,-1 1 0,0-1 1,1 1-1,-1-1 0,0 1 0,0-1 0,0 1 0,-3 3 0,3-5 199,1 0 0,-1 0-1,0-1 1,1 1 0,-1 0 0,0 0-1,1-1 1,-1 1 0,0 0 0,0-1-1,0 1 1,0-1 0,0 1 0,0-1-1,1 0 1,-1 1 0,0-1 0,0 0-1,0 1 1,0-1 0,0 0 0,0 0-1,-1 0 1,1 0 0,0 0 0,-1-1-1,1 1-43,0 0 0,0 0-1,1-1 1,-1 1 0,0-1-1,1 1 1,-1-1 0,1 1 0,-1-1-1,1 1 1,-1-1 0,1 1-1,-1-1 1,1 0 0,-1 1-1,1-1 1,0 0 0,-1 0-1,1 1 1,0-1 0,0 0-1,-1 0 1,1 1 0,0-1-1,0 0 1,0 0 0,0-1-1,2-23 584,8-9-1692,0 1 0,2 0 0,2 1 0,26-47 0,-35 70 435,1 0 0,-1 1-1,1 0 1,1 0 0,-1 0 0,1 1 0,1 0 0,-1 0 0,1 1 0,1 0 0,9-5 0,-10 7 479,0 0 0,0 0 0,1 1 0,0 1 0,-1 0 0,1 0 0,0 0 0,0 1 0,0 0 0,0 1 0,0 0 0,14 2 0,-20-1 104,1 0-1,-1-1 1,1 1 0,-1 1-1,0-1 1,0 0 0,1 1-1,-1 0 1,0 0 0,0 0-1,0 0 1,-1 0 0,1 1-1,-1-1 1,1 1 0,-1-1-1,0 1 1,0 0 0,0 0-1,0 0 1,0 0 0,-1 0-1,1 1 1,-1-1-1,1 5 1,3 8 254,-2 0 0,0 1-1,-1-1 1,0 19 0,-1-23-64,10 88-100,-9-87-114,1 0 0,1 0 0,0 0 0,1-1 0,9 18 0,1-12-454,-13-16 195,0 0-1,0 0 0,0 0 1,0 0-1,0 1 0,2 3 0,-6 4-1589</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3.936"/>
    </inkml:context>
    <inkml:brush xml:id="br0">
      <inkml:brushProperty name="width" value="0.1" units="cm"/>
      <inkml:brushProperty name="height" value="0.1" units="cm"/>
      <inkml:brushProperty name="color" value="#6DDA00"/>
    </inkml:brush>
  </inkml:definitions>
  <inkml:trace contextRef="#ctx0" brushRef="#br0">1 64 4761,'38'-6'8881,"230"-10"-2244,135-14-11065,-181 19 1102,-169 11 3009,0 3 0,59 11 0,-77-5-949,8 9-239</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2:54.666"/>
    </inkml:context>
    <inkml:brush xml:id="br0">
      <inkml:brushProperty name="width" value="0.1" units="cm"/>
      <inkml:brushProperty name="height" value="0.1" units="cm"/>
      <inkml:brushProperty name="color" value="#6DDA00"/>
    </inkml:brush>
  </inkml:definitions>
  <inkml:trace contextRef="#ctx0" brushRef="#br0">592 49 4173,'-5'-16'11363,"3"13"-10552,0 1-304,0 0 0,-1 0 0,1 0 0,0 1 0,-1-1 0,-2-1 0,0 1-546,-1-1-1,1 1 1,-1 0 0,1 1 0,-11-2-1,4 1 40,-1 1 0,0 1 0,1 0 0,-1 1 0,0 1 0,1 0 0,-1 0 0,1 1 0,0 1 0,0 0 0,0 0 0,0 2 0,1-1 0,-1 1 0,-12 10 0,5-3 0,1 0 0,0 1 0,1 1 0,-16 18 0,31-31 0,1-1 0,-1 1 0,1 0 0,0-1 0,0 1 0,0 0 0,0 0 0,0 0 0,1 0 0,-1 0 0,0 0 0,1 0 0,-1 0 0,1 0 0,0 0 0,0 3 0,0-3 0,0-1 0,1 1 0,-1 0 0,1 0 0,0-1 0,-1 1 0,1 0 0,0-1 0,0 1 0,0-1 0,0 1 0,0-1 0,0 1 0,1-1 0,1 2 0,2 1 0,1 0 0,0 0 0,0-1 0,1 1 0,-1-1 0,1-1 0,13 5 0,50 12-1086,98 42-1,-161-58 533,0 1 0,0-1 0,0 1 1,-1 1-1,0-1 0,0 1 0,0 0 0,0 0 1,7 11-1,-11-14 528,0 1 1,0 0-1,-1 0 1,0 0-1,1 0 1,-1 0 0,0 0-1,0 0 1,0 0-1,-1 0 1,1 1-1,-1-1 1,0 0-1,0 0 1,0 1-1,0-1 1,-1 0-1,1 0 1,-1 0-1,0 1 1,0-1-1,0 0 1,0 0-1,0 0 1,-3 3-1,0 1 67,0-1 0,-1 1 0,0-1 0,0 0-1,-1 0 1,0-1 0,0 0 0,0 0-1,0 0 1,-1-1 0,0 0 0,-8 4 0,-6 1 66,0 0 0,0-2 0,-23 5 0,11-5-84,-1-2-1,0-2 1,0-1 0,-1-1 0,-63-8 0,88 6-199,1 0 0,0-1 0,0 0 1,0 0-1,0-1 0,0 0 0,0 0 0,1-1 0,-1 0 0,-7-6 1,-8-14-2447</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4:55.724"/>
    </inkml:context>
    <inkml:brush xml:id="br0">
      <inkml:brushProperty name="width" value="0.1" units="cm"/>
      <inkml:brushProperty name="height" value="0.1" units="cm"/>
      <inkml:brushProperty name="color" value="#6DDA00"/>
    </inkml:brush>
  </inkml:definitions>
  <inkml:trace contextRef="#ctx0" brushRef="#br0">692 0 4745,'-15'27'5584,"-10"8"-2046,-2 2-794,-89 139 188,-88 107-9740,111-167 6336,-19 9 1805,101-109 3688,18-22-3978,64-67-2863,86-113 0,-122 136 878,-2-1 0,-2-1 0,40-93 1,-6 10 2172,-59 128 811,-2 9-413,0 13 306,-3-10-1735,24 136 221,32 131-3145,-48-241 1601,3-1 1,0 0-1,27 47 0,-25-56 1036,0 0 0,1-1-1,1 0 1,0-1 0,23 18 0,8 10 2788,-46-45-2445,4 4 1816,-11-5-154,-2 0-1178,-7 0-741,0 0-1,-17-2 1,1 1-79,-202 4-3458,-246 37 1,408-28 3258,66-12 212,7 0 291,21-2-244,75-9-3373</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4:56.971"/>
    </inkml:context>
    <inkml:brush xml:id="br0">
      <inkml:brushProperty name="width" value="0.1" units="cm"/>
      <inkml:brushProperty name="height" value="0.1" units="cm"/>
      <inkml:brushProperty name="color" value="#6DDA00"/>
    </inkml:brush>
  </inkml:definitions>
  <inkml:trace contextRef="#ctx0" brushRef="#br0">1 30 4137,'1'-21'12846,"0"19"-12300,0 2-404,0-1 0,0 1 0,0-1 1,0 1-1,0-1 0,0 1 0,0 0 0,0 0 0,0 0 0,0-1 0,1 1 0,-1 0 0,0 0 0,2 1 0,0-1-142,0 0 0,1 1 0,-1 0 0,0 0 0,0 0 0,0 0 0,0 0 0,0 1 0,0-1 0,0 1 0,0 0 0,-1 0 0,1 0 0,-1 0 0,4 4 0,0 0 0,-1 0 0,1 0 0,-2 1 0,1 0 0,4 9 0,-5-6-147,0 0 1,0 1-1,-1-1 0,-1 1 1,1 0-1,-2 0 0,0-1 1,0 1-1,-1 13 0,-3 15-2442,-9 49 0,1-16 1227,8-42 1369,1 0 0,1 1 0,3 32-1,-1-59-6,0 1 0,0-1-1,1 0 1,-1 0 0,1 0-1,0 0 1,0 0-1,0 0 1,0 0 0,1 0-1,0-1 1,0 1-1,0-1 1,0 0 0,0 0-1,0 0 1,1 0 0,0-1-1,4 3 1,-1-1 0,1 1 1,1-2 0,-1 1-1,1-1 1,-1 0 0,1-1-1,0 0 1,13 1-1,-6-3 1,-1 0 0,0 0 0,0-2 0,0 0 0,0 0 0,0-2 0,0 0 0,-1 0-1,1-2 1,-1 0 0,-1 0 0,1-1 0,16-12 0,-16 9 18,0 0 1,-1-1-1,0-1 1,-1 0-1,0-1 0,-1 0 1,-1 0-1,0-1 1,-1-1-1,0 0 0,10-25 1,-15 28 18,0 0 1,-1 0-1,-1-1 0,0 1 1,-1-1-1,0 1 1,-1-1-1,-1 1 0,0-1 1,0 0-1,-1 1 1,-4-14-1,-1 2-42,-1-1-1,-1 1 1,-1 1-1,-26-44 1,31 58-197,-1 1 1,1 0 0,-11-10 0,6 6-1084,9-7-1085</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4:57.543"/>
    </inkml:context>
    <inkml:brush xml:id="br0">
      <inkml:brushProperty name="width" value="0.1" units="cm"/>
      <inkml:brushProperty name="height" value="0.1" units="cm"/>
      <inkml:brushProperty name="color" value="#6DDA00"/>
    </inkml:brush>
  </inkml:definitions>
  <inkml:trace contextRef="#ctx0" brushRef="#br0">1 27 2921,'11'0'14946,"340"15"-13153,-336-13-1793,89 9 0,-84-10 0,0 0 0,1-2 0,21-3 0,-36 3-127,0-1 1,0 1-1,0-1 0,-1 0 0,9-4 1,50-32-3678</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4:57.922"/>
    </inkml:context>
    <inkml:brush xml:id="br0">
      <inkml:brushProperty name="width" value="0.1" units="cm"/>
      <inkml:brushProperty name="height" value="0.1" units="cm"/>
      <inkml:brushProperty name="color" value="#6DDA00"/>
    </inkml:brush>
  </inkml:definitions>
  <inkml:trace contextRef="#ctx0" brushRef="#br0">0 10 4801,'17'-3'3106,"-4"0"-596,13-1 303,20 4 509,7 0-214,10 0-3108,9 4 0,4 2-562,3-2-1325,3-4-649,86 3-3849</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4:58.666"/>
    </inkml:context>
    <inkml:brush xml:id="br0">
      <inkml:brushProperty name="width" value="0.1" units="cm"/>
      <inkml:brushProperty name="height" value="0.1" units="cm"/>
      <inkml:brushProperty name="color" value="#6DDA00"/>
    </inkml:brush>
  </inkml:definitions>
  <inkml:trace contextRef="#ctx0" brushRef="#br0">1 46 3185,'75'1'13129,"-1"1"-8632,144-1-7322,-34-15-4543,-179 14 7257,-1 0 1,0-1-1,0 0 1,0 0 0,0 0-1,0 0 1,0-1-1,-1 0 1,1 0 0,0 0-1,6-4 1,-8 2 151,-9 1 46,-44-7 51</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4:59.270"/>
    </inkml:context>
    <inkml:brush xml:id="br0">
      <inkml:brushProperty name="width" value="0.1" units="cm"/>
      <inkml:brushProperty name="height" value="0.1" units="cm"/>
      <inkml:brushProperty name="color" value="#6DDA00"/>
    </inkml:brush>
  </inkml:definitions>
  <inkml:trace contextRef="#ctx0" brushRef="#br0">213 1 3045,'-14'10'11447,"3"9"-7743,4-5-2620,-2 3-1030,0 0 1,1 1-1,1 0 0,0 0 1,1 1-1,-5 31 0,7-31-54,2 1 0,-1-1 0,2 0 0,1 1 0,0-1 0,1 0 0,2 1 0,7 31 0,-10-49 0,1 0 0,0 0 0,0 0 0,0 0 0,0-1 0,0 1 0,0 0 0,0-1 0,0 1 0,1-1 0,-1 0 0,1 1 0,-1-1 0,1 0 0,-1 0 0,1 0 0,0 0 0,0 0 0,-1 0 0,1 0 0,0-1 0,0 1 0,0-1 0,0 1 0,0-1 0,0 0 0,0 0 0,0 0 0,4 0 0,5-1 0,0 0 0,0-1 0,1 0 0,10-4 0,-7 2 0,161-39-810,-170 41 493,-1 0 0,1 1-1,0-1 1,0 2 0,0-1-1,-1 1 1,1-1 0,0 2-1,0-1 1,0 1 0,0 0-1,-1 0 1,1 0 0,6 3-1,104 60-4139,-102-54 4511,0 0 0,-1 1-1,-1 0 1,1 0 0,18 26-1,-28-33-36,0 0-1,0 0 0,-1 1 1,1-1-1,-1 1 0,0-1 1,0 1-1,-1 0 0,0 0 0,0 0 1,0 0-1,0 0 0,-1 0 1,0 0-1,0 0 0,0 0 0,0 0 1,-1 0-1,0 0 0,0 0 1,0 0-1,-1 0 0,0 0 1,0 0-1,0-1 0,0 1 0,-6 7 1,2-3 55,-1-1 0,0 0 0,0 0 1,-1-1-1,0 0 0,0 0 1,0-1-1,-1 0 0,0-1 0,0 0 1,-1 0-1,-16 6 0,5-5 35,-1-1 1,0 0-1,0-2 0,-32 1 0,-91-6 160,131 1-252,-35-1-26,0-3 0,-82-18 0,116 18-309,1 0 0,-1 0 0,-13-9 0,27 14 197,-1-1 1,1 0-1,0 1 1,0-1-1,-1 0 1,1 0 0,0 0-1,0 0 1,0 0-1,0 0 1,0 0-1,0 0 1,0 0-1,0 0 1,0-3 0,0 1-253,0 0 0,1 0 0,0-1 0,0 1 0,0 0 0,0-1 0,1-2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0.491"/>
    </inkml:context>
    <inkml:brush xml:id="br0">
      <inkml:brushProperty name="width" value="0.1" units="cm"/>
      <inkml:brushProperty name="height" value="0.1" units="cm"/>
      <inkml:brushProperty name="color" value="#6DDA00"/>
    </inkml:brush>
  </inkml:definitions>
  <inkml:trace contextRef="#ctx0" brushRef="#br0">0 7 4461,'13'-7'12563,"-12"7"-12313,18 0 17,-1 2 1,0-1-1,1 2 0,-1 1 0,0 0 0,-1 1 0,1 1 1,-1 0-1,22 13 0,-30-15-322,-1 1 0,0 0-1,-1 0 1,0 1 0,1 0 0,-2 0 0,1 1 0,-1 0 0,0 0-1,0 1 1,-1-1 0,0 1 0,0 0 0,-1 1 0,0-1-1,-1 1 1,0-1 0,0 1 0,0 0 0,1 14 0,-3-11-838,-1 1 0,0-1 1,-1 0-1,0 0 0,0 0 1,-6 19-1,5-23 866,-1 1 0,0-1 0,-1 1 0,1-1-1,-2-1 1,1 1 0,-1 0 0,0-1 0,-10 11 0,-1-14 3847,16-4-3714,0-2 141,-1 1 1,1 0-1,0-1 1,-1 1 0,1-1-1,0 1 1,0 0 0,0-1-1,0 1 1,0-1-1,1 1 1,-1 0 0,1-2-1,7-29-1602,2 1 0,1 0-1,18-34 1,-18 44 721,1 0 0,1 1 0,1 1 0,0 0 0,21-20 1,-27 31 562,1 1 1,0 0 0,0 0 0,1 1 0,19-10 0,-23 13 43,-1 1 1,1 0-1,0 0 1,0 0 0,0 0-1,1 1 1,-1 0-1,0 1 1,0-1 0,1 1-1,-1 0 1,7 2-1,-10-1 86,1 0 0,-1 0-1,0 0 1,0 1 0,0-1-1,0 1 1,-1 0 0,1 0-1,0 0 1,3 4 0,23 28 391,-24-27-246,11 12-202,-1 1-1,-2 1 1,0 1-1,-1-1 1,-1 2-1,-1 0 1,-1 0-1,-1 1 1,6 30-1,-14-52 1,1 1-1,-1 0 1,0 0-1,0 0 0,0 0 1,0-1-1,-1 1 1,1 0-1,-2 4 1,1-5 306,0 0 0,0 1 0,0-1 0,0 0 0,0 0 0,-1 0 0,1 0 1,-1 0-1,1 0 0,-1-1 0,0 1 0,0 0 0,0-1 0,0 1 0,0-1 1,0 0-1,0 0 0,0 0 0,-1 0 0,1 0 0,0 0 0,-1 0 1,1-1-1,0 1 0,-1-1 0,1 0 0,-5 0 0,7 0-308,-1 0 0,0 0 0,0 0 0,0 0 0,1-1 0,-1 1 0,0 0 0,1-1 0,-1 1 0,0 0 0,0-1 0,1 1 0,-1-1 0,1 1 0,-1-1 0,0 1 0,1-1 0,-1 1 0,1-1 0,-1 0 0,1 1 0,0-1 0,-1 0 0,1 0 0,0 1 0,-1-1 0,1 0 0,0 0 0,-1-3 6,0 1-1,0-1 0,1 1 1,-1-1-1,1-4 0,1-2-420,0 0 0,1 0 0,0-1-1,0 1 1,1 0 0,0 1 0,1-1-1,0 1 1,10-16 0,-2 6-1179,0 0 1,2 1-1,20-22 1,-25 31 1537,1 1-1,0 0 1,0 0 0,0 0-1,1 2 1,0-1 0,1 2 0,18-8-1,-20 9 112,0 1 0,0 1 0,0-1 0,0 2 0,0-1 0,0 2 0,0-1 0,1 1 0,-1 1 0,20 3 0,-26-3-1,0 0-1,0 1 1,0 0-1,0-1 1,-1 1-1,1 1 1,0-1-1,-1 0 1,0 1 0,1 0-1,-1 0 1,0 0-1,0 0 1,-1 0-1,1 1 1,-1-1 0,1 1-1,2 6 1,2 5 157,-2 0 1,1 1 0,4 24 0,-7-27-148,2 10 83,28 100 1060,-29-111-1175,-1-1-1,0 0 1,-1 1-1,0 0 1,0 19-1,-2-27 68,0 0 0,0 0 0,-1 0 0,1-1 0,-1 1-1,0 0 1,0 0 0,0-1 0,-1 1 0,1 0 0,-1-1 0,0 0-1,0 1 1,0-1 0,0 0 0,-1 0 0,1 0 0,-1 0-1,0 0 1,0-1 0,-5 4 0,-33 16-2335</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0.952"/>
    </inkml:context>
    <inkml:brush xml:id="br0">
      <inkml:brushProperty name="width" value="0.1" units="cm"/>
      <inkml:brushProperty name="height" value="0.1" units="cm"/>
      <inkml:brushProperty name="color" value="#6DDA00"/>
    </inkml:brush>
  </inkml:definitions>
  <inkml:trace contextRef="#ctx0" brushRef="#br0">1 72 3345,'7'0'2491,"0"-1"1,0 0 0,8-2-1,9-1 901,52-2-420,38 3-3130,-45 2 301,-15 0-179,148-8-3764,-44 2 214,49-6 3784,-201 12-215,121-20-1191,-141 22-909,-58 7-167</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1.790"/>
    </inkml:context>
    <inkml:brush xml:id="br0">
      <inkml:brushProperty name="width" value="0.1" units="cm"/>
      <inkml:brushProperty name="height" value="0.1" units="cm"/>
      <inkml:brushProperty name="color" value="#6DDA00"/>
    </inkml:brush>
  </inkml:definitions>
  <inkml:trace contextRef="#ctx0" brushRef="#br0">602 22 4165,'-8'-4'2127,"0"1"1,0 0-1,0 0 1,-1 1-1,-12-2 0,7 3-1455,0 0 0,0 1 0,1 0-1,-1 1 1,-18 4 0,6 1-1914,-46 16 0,13 1 2426,57-22-1184,-15 5 0,1 2 0,-1 0 0,1 0 0,-26 20 0,42-28 0,0 0 0,-1 1-1,1-1 1,-1 0 0,1 1 0,0-1-1,-1 1 1,1-1 0,0 0 0,-1 1-1,1-1 1,0 1 0,0-1 0,0 1-1,-1-1 1,1 1 0,0-1-1,0 1 1,0-1 0,0 1 0,0-1-1,0 1 1,0-1 0,0 1 0,0-1-1,0 1 1,0-1 0,0 1 0,0-1-1,1 2 1,0-1 0,0 1 1,0-1-1,0 0 1,0 1-1,0-1 0,0 0 1,1 0-1,-1 0 1,0 0-1,2 1 0,3 2 1,-1-1 0,1 0 0,0-1-1,11 4 1,35 5-52,33 10-493,-39-8 715,-29-9-834,0 1 0,-1 1 1,26 12-1,-29-10-379,-1 0 0,0 0 0,0 1 0,15 15 0,-19-15 923,1 0 0,-1 1 0,-1 0 1,0 0-1,8 17 0,-13-23 127,-1 0 0,1 1 0,-1-1 0,0 0 1,0 1-1,0-1 0,-1 1 0,1-1 1,-1 1-1,0-1 0,-1 1 0,1-1 0,-1 1 1,0-1-1,-2 8 0,0-2 62,-1 0 0,-1-1 0,0 1 0,0-1 0,-9 13-1,10-17-46,0-1-1,-1 1 0,1-1 0,-1 0 0,0-1 0,0 1 0,0-1 0,0 0 1,-1 0-1,1-1 0,-1 1 0,-10 2 0,-4 0 43,0-1 1,-30 3-1,21-5-41,1-1 0,-1-2 0,0-1 1,1-1-1,-1-1 0,1-2 0,0-1 0,0-1 1,-32-14-1,52 19-199,0-1-1,1 0 1,-1 0-1,1-1 1,0 0 0,0 0-1,1 0 1,-6-7 0,-32-34-2579</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3.042"/>
    </inkml:context>
    <inkml:brush xml:id="br0">
      <inkml:brushProperty name="width" value="0.1" units="cm"/>
      <inkml:brushProperty name="height" value="0.1" units="cm"/>
      <inkml:brushProperty name="color" value="#6DDA00"/>
    </inkml:brush>
  </inkml:definitions>
  <inkml:trace contextRef="#ctx0" brushRef="#br0">790 0 1020,'-22'17'7140,"-6"10"-3670,17-16-2320,-103 115 5469,6 6-7171,-37 42-3662,8-23 1955,-63 74 2715,176-203 613,41-30 3721,-9 2-4475,0 0 0,13-13 0,-4 3-289,299-290-5804,-235 216 4529,112-163-1,-160 207 1232,-18 27 405,30-31 5998,-45 50-6205,5 10 63,-2 1 0,1-1-1,-1 1 1,0-1-1,1 15 1,3 61-441,-4-34 283,4 19-332,21 90-1,-21-129-231,3-1 0,0-1 0,2 0-1,1 0 1,21 33 0,-6-20-1651,45 50 1,-54-70 2979,-5-2 2116,-14-21-2903,0 0 1,0 0-1,0 0 0,0 1 0,0-1 0,0 0 1,0 0-1,0 0 0,0 0 0,0 1 0,-1-1 1,1 0-1,0 0 0,0 0 0,0 0 0,0 0 0,0 1 1,-1-1-1,1 0 0,0 0 0,0 0 0,0 0 1,-1 0-1,1 0 0,0 0 0,0 0 0,0 0 0,-1 0 1,1 0-1,0 0 0,0 0 0,0 0 0,-1 0 1,1 0-1,0 0 0,0 0 0,0 0 0,-1 0 0,1 0 1,0 0-1,0 0 0,-14-1 1327,13 1-1621,-238-3 12,13 0-2438,119-6 296,32 2 1216,-144 3 0,214 5 1091,-19 2-88,24-3 93,-1 0-1,0 0 1,0 0 0,0 1 0,1-1 0,-1 0-1,0 1 1,0-1 0,1 0 0,-1 1-1,0-1 1,1 1 0,-1-1 0,1 1-1,-1-1 1,0 1 0,1-1 0,-1 1-1,1 0 1,-1 1 0,3 3-1051,11 1-526,51 12-2906</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3.600"/>
    </inkml:context>
    <inkml:brush xml:id="br0">
      <inkml:brushProperty name="width" value="0.1" units="cm"/>
      <inkml:brushProperty name="height" value="0.1" units="cm"/>
      <inkml:brushProperty name="color" value="#6DDA00"/>
    </inkml:brush>
  </inkml:definitions>
  <inkml:trace contextRef="#ctx0" brushRef="#br0">21 4 3501,'-7'-3'10994,"6"14"-7188,-7 101-2246,3 54-3375,10 112-3410,-3-197 5155,-4 103 302,3-167-515,-1-16 381,0-1 0,0 1 0,0-1 0,0 1 0,1-1-1,-1 0 1,0 1 0,0-1 0,1 1 0,-1-1 0,0 0-1,1 1 1,-1-1 0,0 0 0,1 1 0,-1-1 0,0 0-1,1 0 1,0 1 0,0-1 288,1 0 1,0 0-1,0 0 0,0 0 1,0 0-1,-1 0 0,1 0 0,0-1 1,0 1-1,-1-1 0,3 0 1,3-1-165,11-3-254,-1 0 1,-1-2-1,1 0 1,21-13-1,59-45 124,-62 40-3148,57-30-1,-77 50 2409,4 2 427</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3.919"/>
    </inkml:context>
    <inkml:brush xml:id="br0">
      <inkml:brushProperty name="width" value="0.1" units="cm"/>
      <inkml:brushProperty name="height" value="0.1" units="cm"/>
      <inkml:brushProperty name="color" value="#6DDA00"/>
    </inkml:brush>
  </inkml:definitions>
  <inkml:trace contextRef="#ctx0" brushRef="#br0">0 53 2865,'0'-3'4878,"3"3"-3594,20-10 8529,7 3-8993,16 1-820,13-1 0,7 1 0,3 2 0,4 1 0,2-4-507,1 14-1251,-4 0-2285,63 25-4144</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4.349"/>
    </inkml:context>
    <inkml:brush xml:id="br0">
      <inkml:brushProperty name="width" value="0.1" units="cm"/>
      <inkml:brushProperty name="height" value="0.1" units="cm"/>
      <inkml:brushProperty name="color" value="#6DDA00"/>
    </inkml:brush>
  </inkml:definitions>
  <inkml:trace contextRef="#ctx0" brushRef="#br0">0 24 840,'25'-11'11432,"0"5"-7621,-10 3-1765,24-1 0,70 7-2967,-101-2 1327,99 10-406,-61-5 0,0-2 0,79-3 0,-124-1-7,-1 0-1,1 0 0,-1 0 0,1 0 1,-1 0-1,1 0 0,-1 0 1,1 0-1,0 0 0,-1 0 1,1-1-1,-1 1 0,1 0 1,-1 0-1,1-1 0,-1 1 1,0 0-1,1-1 0,-1 1 1,1 0-1,-1-1 0,1 0 1,-1-1-92,1 1 1,-1-1 0,0 1 0,0-1 0,0 0 0,0 1-1,-1-1 1,1-2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04.649"/>
    </inkml:context>
    <inkml:brush xml:id="br0">
      <inkml:brushProperty name="width" value="0.1" units="cm"/>
      <inkml:brushProperty name="height" value="0.1" units="cm"/>
      <inkml:brushProperty name="color" value="#6DDA00"/>
    </inkml:brush>
  </inkml:definitions>
  <inkml:trace contextRef="#ctx0" brushRef="#br0">1 70 6217,'7'0'2420,"-1"-3"-1483,14-1 4616,6 1-1507,10 0-3559,7-1-487,16-2 0,10 3 0,10-4-623,4 0-2095,91-22-4135</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15.321"/>
    </inkml:context>
    <inkml:brush xml:id="br0">
      <inkml:brushProperty name="width" value="0.1" units="cm"/>
      <inkml:brushProperty name="height" value="0.1" units="cm"/>
      <inkml:brushProperty name="color" value="#6DDA00"/>
    </inkml:brush>
  </inkml:definitions>
  <inkml:trace contextRef="#ctx0" brushRef="#br0">5 0 2072,'-4'7'15760,"4"-7"-15672,0 1-1,1-1 0,-1 1 0,0-1 0,1 1 1,-1-1-1,1 1 0,-1-1 0,0 1 0,1-1 0,-1 0 1,1 1-1,-1-1 0,1 0 0,0 1 0,-1-1 1,1 0-1,-1 0 0,1 0 0,-1 1 0,1-1 0,1 0 1,18 4-400,-16-3 446,23 3-134,0-1 0,1-2 0,27-1 0,85-12 0,31-1 0,-153 13-22,-13-1-18,-1 0-1,1 1 0,0 0 1,-1 0-1,1 0 0,-1 1 0,1-1 1,-1 1-1,8 3 0,-18 0-1245,-32 5 3001</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16.003"/>
    </inkml:context>
    <inkml:brush xml:id="br0">
      <inkml:brushProperty name="width" value="0.1" units="cm"/>
      <inkml:brushProperty name="height" value="0.1" units="cm"/>
      <inkml:brushProperty name="color" value="#6DDA00"/>
    </inkml:brush>
  </inkml:definitions>
  <inkml:trace contextRef="#ctx0" brushRef="#br0">126 0 3501,'0'39'13206,"-1"-10"-9419,1-1-3361,-2 29-2864,2-20 3616,-7 26-1178,8-63 0,-1 0-1,0 0 1,0 0-1,0-1 1,0 1 0,0 0-1,0 0 1,0 0-1,0 0 1,0 0-1,0 0 1,1 0 0,-1 0-1,0 0 1,0 0-1,0 0 1,0 0-1,0 0 1,0 0-1,0 0 1,1 0 0,-1 0-1,0 0 1,0 0-1,0 0 1,0 0-1,0 0 1,0 0 0,0 0-1,1 0 1,-1 0-1,0 0 1,0 0-1,0 0 1,0 0-1,0 0 1,0 0 0,0 0-1,0 0 1,1 0-1,-1 0 1,0 1-1,0-1 1,0 0 0,0 0-1,0 0 1,0 0-1,0 0 1,0 0-1,0 0 1,0 0-1,0 1 1,0-1 0,0 0-1,0 0 1,0 0-1,0 0 1,0 0-1,0 0 1,0 0 0,0 1-1,0-1 1,0 0-1,0 0 1,0 0-1,8-9 7,-6 7 9,10-10-544,1 2-1,1-1 0,-1 2 1,28-15-1,-34 21-410,1-1 0,-1 1 1,1 0-1,13-2 0,-17 4 746,0 1 1,-1-1 0,1 1-1,0 0 1,0 1-1,0-1 1,0 1-1,0-1 1,0 1-1,-1 0 1,7 3-1,9 4 176,-1 1-1,-1 1 1,1 0-1,27 23 1,-34-23 18,-1 0-1,1 0 1,-2 1 0,0 0 0,0 1 0,-1 0 0,9 18-1,-6-8 64,-2 0 0,9 26-1,-15-37-23,0 0-1,-1 0 1,-1 1-1,1-1 0,-2 0 1,0 20-1,-1-29 32,1 0-1,0 1 0,-1-1 1,0 0-1,1 0 1,-1 0-1,0 0 1,0 0-1,0 0 0,0 0 1,0-1-1,-1 1 1,1 0-1,-1-1 1,1 1-1,-1-1 0,1 1 1,-1-1-1,-3 2 1,-2 1 1,0 0-1,-1 0 1,-15 4 0,11-5-203,-30 11-314,-74 11 0,-47-3 558,146-20-126,-125 9-295,130-12 14,9 0-79,37-3-751</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16.944"/>
    </inkml:context>
    <inkml:brush xml:id="br0">
      <inkml:brushProperty name="width" value="0.1" units="cm"/>
      <inkml:brushProperty name="height" value="0.1" units="cm"/>
      <inkml:brushProperty name="color" value="#6DDA00"/>
    </inkml:brush>
  </inkml:definitions>
  <inkml:trace contextRef="#ctx0" brushRef="#br0">519 34 2725,'-11'-22'15360,"9"21"-15031,-1-1 1,1 1-1,-1 0 0,1 0 1,-1 0-1,1 0 1,-1 1-1,-3-2 0,-7 1-968,1 0-1,-25 2 1,34-1 1168,-13 2-529,1 1 0,-1 0 0,0 0 0,1 2 0,0 0 0,0 1 0,0 0 0,0 1 0,1 1 0,1 0 0,-1 1 0,1 1 0,1 0 0,0 0 0,-17 19 0,29-28 0,-1 0 0,0 0 0,1-1 0,-1 1 0,1 0 0,0 0 0,-1 0 0,1 0 0,-1 0 0,1-1 0,0 1 0,0 0 0,0 0 0,0 0 0,-1 0 0,1 0 0,0 0 0,0 0 0,1 0 0,-1 0 0,0 0 0,0 0 0,0 0 0,1 0 0,-1-1 0,0 1 0,1 0 0,-1 0 0,1 0 0,-1 0 0,1-1 0,-1 1 0,1 0 0,0 0 0,-1-1 0,1 1 0,0 0 0,0-1 0,-1 1 0,1-1 0,1 1 0,2 2 0,1 0 0,-1-1 0,1 1 0,0-1 0,-1 0 0,7 1 0,60 12-259,-52-12-1133,0 0 1,-1 2-1,1 0 0,-1 1 0,22 10 1,-27-8 1328,1 0 1,-1 1-1,-1 0 1,21 20-1,-26-21 59,1 0-1,-2 0 1,1 1-1,-1 0 1,0 0-1,-1 0 1,8 19-1,-12-25 18,-1-1 1,1 1-1,-1 0 0,1 0 0,-1 0 0,0-1 0,0 1 1,-1 0-1,1 0 0,0 0 0,-1-1 0,0 1 0,1 0 1,-1-1-1,0 1 0,0 0 0,-1-1 0,1 1 0,-1-1 1,1 0-1,-1 0 0,0 1 0,1-1 0,-5 3 0,-4 4 85,1-1 1,-1-1-1,0 0 0,-12 6 0,9-6-20,0 0 1,0-2-1,-1 0 1,0 0 0,0-1-1,-16 2 1,-5-1 78,-46 0 0,46-4-67,0-2-1,-1-2 1,1-1-1,-57-14 1,88 17-146,2 1 40,1 0 0,0-1 0,-1 1-1,1-1 1,0 1 0,-1-1 0,1 1 0,0-1 0,0 0 0,-2-1 0,3 2-66,0-1 1,-1 1 0,1-1 0,0 0 0,0 1-1,-1-1 1,1 0 0,0 1 0,0-1 0,0 0 0,0 1-1,0-1 1,0 0 0,0 1 0,0-1 0,0 0-1,0 1 1,0-1 0,1 1 0,-1-1 0,0 0-1,0 1 1,1-1 0,-1 0 0,0 1 0,1-1 0,-1 0-1,15-23-3506</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3.429"/>
    </inkml:context>
    <inkml:brush xml:id="br0">
      <inkml:brushProperty name="width" value="0.1" units="cm"/>
      <inkml:brushProperty name="height" value="0.1" units="cm"/>
      <inkml:brushProperty name="color" value="#6DDA00"/>
    </inkml:brush>
  </inkml:definitions>
  <inkml:trace contextRef="#ctx0" brushRef="#br0">84 272 2477,'-3'3'778,"1"0"0,-1 0 0,1 1 0,0-1 0,0 1 0,1-1 1,-1 1-1,1 0 0,0-1 0,0 1 0,-1 7 0,1-3 408,0 1 0,0-1 0,1 1-1,2 10 1,-1-13-958,0 1 0,1-1 1,-1 1-1,2-1 0,-1 0 0,1 0 0,0 0 0,5 8 0,1-2-273,-1-1 0,20 19-1,-25-26 47,1-2 0,0 1-1,0 0 1,1-1 0,-1 0 0,0 0-1,1 0 1,-1 0 0,1-1-1,-1 0 1,1 0 0,0 0 0,0 0-1,0-1 1,-1 0 0,1 0 0,8-1-1,0-1-27,0 0 0,-1 0 0,1-1 0,-1-1 0,19-8 0,-17 6-801,0-1 0,0 0 0,-1-1 0,0-1 0,-1 0-1,1-1 1,-2 0 0,1 0 0,-2-2 0,13-15 0,-11 10 788,-1 0 1,-1 0 0,13-33 0,-19 40 84,-1 0 0,0 0 0,-1 0 0,1 0 0,-2 0 1,0-1-1,0 1 0,-2-21 0,0 23 1,-1 0 0,0 1 0,-1-1 0,1 1-1,-2-1 1,1 1 0,-1 0 0,0 0 0,0 0 0,-1 1 0,0-1 0,0 1 0,-7-6 0,6 6-43,-1 0 0,1 1 0,-1 0 0,0 0 1,-1 0-1,1 1 0,-1 0 0,0 1 0,0-1 1,0 1-1,0 1 0,-9-2 0,4 3-1,-1 0 0,1 1 0,0 0-1,0 1 1,0 1 0,0 0 0,0 0 0,0 2 0,1-1 0,-1 2-1,1 0 1,0 0 0,-18 12 0,16-9 1,1 1-1,1 1 1,0 0 0,0 0 0,1 1 0,0 1-1,1 0 1,0 0 0,1 1 0,1 1 0,-8 15-1,9-14-2,1 0-1,0 0 0,2 0 0,0 1 1,0 0-1,2 0 0,-2 21 0,4-26 1,0-1-1,1 1 1,0 0-1,0 0 1,1-1-1,0 1 1,1-1-1,1 0 1,-1 0-1,2 0 1,9 18-1,-11-24 0,0 1 0,0-1-1,1 0 1,0 0-1,-1-1 1,1 1-1,1-1 1,-1 0 0,0 0-1,1 0 1,0 0-1,-1-1 1,1 0 0,0 0-1,0 0 1,0-1-1,1 1 1,8 0-1,0-1 35,1-1-1,-1 0 1,0-1 0,0 0-1,24-6 1,-31 5 513,0-1 0,0 1 0,0-1-1,-1 0 1,1-1 0,-1 0 0,0 0 0,11-9 0,1-4-1342,21-23-1,40-54-2905,-44 47 3540,-2-1 1,51-102-1,-80 142 295,0 0 0,0 0 0,-1-1 0,-1 0 0,1 1 0,1-14 0,-5 20-405,-2 5-19,-3 7 732,-4 15 1697,5-11-1845,0-1-1,0 1 0,-4 26 0,7-18 205,0 0-1,2-1 1,0 1 0,2 0-1,0 0 1,8 27-1,-5-28-1285,1-1 0,2 0 0,0 0 0,0-1 0,2 0-1,17 26 1,-22-38 745,1 0-1,0 0 0,0 0 1,0 0-1,1-1 1,0 0-1,0-1 0,1 1 1,-1-2-1,1 1 1,0-1-1,1 0 0,-1 0 1,1-1-1,-1 0 1,1-1-1,0 0 0,0 0 1,0-1-1,0 0 0,0-1 1,0 0-1,0 0 1,1-1-1,14-3 0,-11 1-351,0-1 0,0 0 0,-1-1-1,1 0 1,-1-1 0,0-1 0,0 1-1,-1-2 1,0 0 0,0 0 0,14-16-1,33-50-5264</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4.002"/>
    </inkml:context>
    <inkml:brush xml:id="br0">
      <inkml:brushProperty name="width" value="0.1" units="cm"/>
      <inkml:brushProperty name="height" value="0.1" units="cm"/>
      <inkml:brushProperty name="color" value="#6DDA00"/>
    </inkml:brush>
  </inkml:definitions>
  <inkml:trace contextRef="#ctx0" brushRef="#br0">0 70 4517,'2'-3'1028,"-1"0"-1,1 0 1,0 1-1,0-1 1,0 1 0,1-1-1,-1 1 1,1 0 0,-1 0-1,5-3 1,-2 2-396,1 0-1,-1 0 1,1 1 0,0 0 0,7-2-1,2 1-618,0 0-1,1 2 0,25-1 0,78 7-12,-105-4 0,29 2 0,72-5 0,-113 2 0,-1 0 0,1 0 0,0 0 0,-1-1 0,1 1 0,0 0 0,-1-1 0,1 1 0,0-1 0,-1 1 0,1-1 0,-1 0 0,1 0 0,1-1 0,8-10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4.384"/>
    </inkml:context>
    <inkml:brush xml:id="br0">
      <inkml:brushProperty name="width" value="0.1" units="cm"/>
      <inkml:brushProperty name="height" value="0.1" units="cm"/>
      <inkml:brushProperty name="color" value="#6DDA00"/>
    </inkml:brush>
  </inkml:definitions>
  <inkml:trace contextRef="#ctx0" brushRef="#br0">1 76 3817,'3'7'10163,"10"-1"-6727,17 4-1192,13-3-2244,9-1 0,8-6 0,2-9 0,-3 2 0,1-6 0,-4 3 0,-4-6 0,-6 2 0,10-28-8135</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5.524"/>
    </inkml:context>
    <inkml:brush xml:id="br0">
      <inkml:brushProperty name="width" value="0.1" units="cm"/>
      <inkml:brushProperty name="height" value="0.1" units="cm"/>
      <inkml:brushProperty name="color" value="#6DDA00"/>
    </inkml:brush>
  </inkml:definitions>
  <inkml:trace contextRef="#ctx0" brushRef="#br0">336 48 4325,'-36'51'8347,"-21"35"-1879,-21 63-6860,7 6-4240,21-33 2652,7 11 8401,53-159-5318,20-47-1103,-7 20 0,118-281-913,-27 86-6194,-113 246 6939,4-6 1379,1 19 2601,72 223-578,6 17-7766,-71-215 2671,31 75 107,-37-96 1794,0 0 1,2-1-1,0 1 0,0-2 0,12 13 0,-16-20 413,1-1-1,0 0 1,9 7-1,-14-11-147,1 1 0,0-1-1,-1 0 1,1-1-1,0 1 1,0 0 0,-1 0-1,1-1 1,0 1 0,0-1-1,0 1 1,0-1-1,0 0 1,0 0 0,0 0-1,0 0 1,0 0-1,2-1 1,-3 1-301,-1 0 0,0 0-1,0 0 1,0 0 0,0-1-1,1 1 1,-1 0 0,0 0 0,0 0-1,0 0 1,0 0 0,0-1 0,0 1-1,0 0 1,1 0 0,-1 0 0,0-1-1,0 1 1,0 0 0,0 0-1,0 0 1,0 0 0,0-1 0,0 1-1,0 0 1,0 0 0,0 0 0,0-1-1,0 1 1,0 0 0,0 0-1,0 0 1,0-1 0,0 1 0,0 0-1,0 0 1,-1 0 0,1-1 0,0 1-1,0 0 1,0 0 0,0 0 0,0 0-1,0 0 1,-1-1 0,1 1-1,0 0 1,0 0 0,0 0 0,0 0-1,-1 0 1,1 0 0,0 0 0,0 0-1,0 0 1,-1-1 0,1 1 0,0 0-1,0 0 16,-9-3-19,0 0 0,1 1 0,-1 0 0,0 0 0,-14-1 0,5 1 0,-78-6-374,-149 5 0,128 4-570,100-1 439,1 0-1277,0 0-1,-1 1 0,1 1 1,-17 3-1,12 4-203</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6.096"/>
    </inkml:context>
    <inkml:brush xml:id="br0">
      <inkml:brushProperty name="width" value="0.1" units="cm"/>
      <inkml:brushProperty name="height" value="0.1" units="cm"/>
      <inkml:brushProperty name="color" value="#6DDA00"/>
    </inkml:brush>
  </inkml:definitions>
  <inkml:trace contextRef="#ctx0" brushRef="#br0">0 83 3901,'7'9'12393,"-4"5"-9843,-2 17-2253,-1-1 0,-5 40 0,0 30-396,5-87 103,1 1 0,0-1 0,1 0 0,1 0 0,6 18 0,-7-26-4,0 0 0,0 0 0,1 0 0,0-1 0,0 1 0,0-1 0,1 0 0,0 0 0,-1 0 0,1 0 0,1-1 0,-1 1 0,0-1 0,1 0 0,0 0 0,-1-1 0,11 4 0,4 1 0,1-1 0,0-1 0,28 3 0,-20-5-52,0 0-1,0-2 1,0-1-1,39-5 1,-45 2-656,0-1 0,0-1 0,-1-1 0,0-1 0,40-18 0,-56 22 476,-1 1 0,1-1 0,-1 0 0,0 0 0,1 0-1,-1-1 1,-1 1 0,1-1 0,0 0 0,-1 0-1,0 0 1,0-1 0,0 1 0,-1-1 0,4-7 0,-4 5 246,0 0 0,-1-1 0,0 1 0,0 0 1,-1 0-1,1 0 0,-2-1 0,1 1 0,-1 0 1,-2-11-1,-8-25 794,-30-76 0,31 94-96,3 7-207,-15-28 0,-5 5-3560,25 38 2484,-1 0 0,1 1-1,-1-1 1,1 0 0,-6-3 0,-25-11-4156</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6.794"/>
    </inkml:context>
    <inkml:brush xml:id="br0">
      <inkml:brushProperty name="width" value="0.1" units="cm"/>
      <inkml:brushProperty name="height" value="0.1" units="cm"/>
      <inkml:brushProperty name="color" value="#6DDA00"/>
    </inkml:brush>
  </inkml:definitions>
  <inkml:trace contextRef="#ctx0" brushRef="#br0">0 36 5497,'1'0'4161,"10"1"-1636,139 33 4523,5-16-6926,158-6-5587,173-31 4199,-3-32 1415,-178 20-1079,-305 31 918,13 1-256,-8 1-500,-9 4-1289,-29 14-831</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7.715"/>
    </inkml:context>
    <inkml:brush xml:id="br0">
      <inkml:brushProperty name="width" value="0.1" units="cm"/>
      <inkml:brushProperty name="height" value="0.1" units="cm"/>
      <inkml:brushProperty name="color" value="#6DDA00"/>
    </inkml:brush>
  </inkml:definitions>
  <inkml:trace contextRef="#ctx0" brushRef="#br0">410 0 4677,'-17'17'4756,"-3"14"-1826,9-13-1897,-192 356-2297,168-299 1519,-6 14 594,10-32 5216,65-106-5706,-17 29-244,89-107-544,-80 92-4,40-68 0,-57 86 285,93-166-435,-71 120-334,-31 62 979,0 1 1,0-1 0,1 0-1,-1 1 1,0-1 0,1 0-1,-1 1 1,0-1 0,1 0-1,-1 1 1,1-1 0,-1 1-1,1-1 1,0 1 0,-1-1-1,1 1 1,-1-1 0,1 1-1,0 0 1,-1-1 0,1 1-1,0 0 1,-1 0-1,1-1 1,0 1 0,0 0-1,-1 0 1,1 0 0,0 0-1,0 0 1,-1 0 0,1 0-1,0 0 1,0 0 0,-1 0-1,1 1 1,0-1 0,0 0-1,-1 0 1,1 1 0,0-1-1,-1 0 1,1 1-1,-1-1 1,1 1 0,0-1-1,0 1 1,2 2-83,-1 0 0,1-1 0,-1 1 1,1 0-1,-1 0 0,0 1 0,0-1 0,2 6 0,5 17-297,-2 0-1,6 38 0,-5-21-546,3 9-825,2-1 0,2-1 1,34 78-1,-24-81 2062,66 95 5420,-100-144-2925,5 1-3330,-160-5 336,87 5-404,-44-1 221,-160 3-6511,253-1 6629,20 0 59,-1 0 0,1 0 0,-1 1 0,-8 2 0,37-3 875</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8.189"/>
    </inkml:context>
    <inkml:brush xml:id="br0">
      <inkml:brushProperty name="width" value="0.1" units="cm"/>
      <inkml:brushProperty name="height" value="0.1" units="cm"/>
      <inkml:brushProperty name="color" value="#6DDA00"/>
    </inkml:brush>
  </inkml:definitions>
  <inkml:trace contextRef="#ctx0" brushRef="#br0">34 1 3493,'0'0'3369,"-2"6"-1562,-5 18 932,1 1 1,-4 28 0,2 53 697,19 108-4298,1-17 384,-13-159-842,0-12-509,3 31-1,-2-55 2039,0-1 0,1 0 1,-1 0-1,0 0 0,1 0 1,-1 0-1,0 0 0,1 0 1,-1 0-1,1 0 0,-1 0 0,1 0 1,0 0-1,0 0 0,-1 0 1,1 0-1,0-1 0,0 1 1,0 0-1,1 0 0,0 0-91,0 0 0,0 0 1,0 0-1,0-1 0,0 1 0,0-1 0,0 0 0,1 1 0,-1-1 0,2 0 0,6-1-134,-1 0 0,0-1-1,0 0 1,9-3-1,24-7 16,45-14 0,-75 21 0,-1 1 0,0-2 0,0 0 0,-1 0 0,14-10 0,-22 14 0,0 1 0,0-1 0,-1 0 0,1 0 0,0 0 0,-1 1 0,1-1 0,-1-1 0,1 1 0,-1 0 0,0 0 0,0 0 0,1-5 0,-3-17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8.460"/>
    </inkml:context>
    <inkml:brush xml:id="br0">
      <inkml:brushProperty name="width" value="0.1" units="cm"/>
      <inkml:brushProperty name="height" value="0.1" units="cm"/>
      <inkml:brushProperty name="color" value="#6DDA00"/>
    </inkml:brush>
  </inkml:definitions>
  <inkml:trace contextRef="#ctx0" brushRef="#br0">0 7 4829,'7'3'10539,"19"1"-6977,10 6-2832,27-4-730,13-3 0,6 1-479,0-4-1011,-6-4-1084,0 1-2585,45-26-3023</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9.335"/>
    </inkml:context>
    <inkml:brush xml:id="br0">
      <inkml:brushProperty name="width" value="0.1" units="cm"/>
      <inkml:brushProperty name="height" value="0.1" units="cm"/>
      <inkml:brushProperty name="color" value="#6DDA00"/>
    </inkml:brush>
  </inkml:definitions>
  <inkml:trace contextRef="#ctx0" brushRef="#br0">1 4 4277,'6'-3'14011,"203"16"-13276,-93-7-1961,156 7-3483,3-7 3899,96-12-584,-359 5 1074,-4 1-253,0 0 1,0 0-1,0-1 0,0-1 1,9-2-1,4-8-3106</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39.764"/>
    </inkml:context>
    <inkml:brush xml:id="br0">
      <inkml:brushProperty name="width" value="0.1" units="cm"/>
      <inkml:brushProperty name="height" value="0.1" units="cm"/>
      <inkml:brushProperty name="color" value="#6DDA00"/>
    </inkml:brush>
  </inkml:definitions>
  <inkml:trace contextRef="#ctx0" brushRef="#br0">0 14 2897,'118'3'14155,"-31"4"-10503,0 0-3717,156 11-2718,89-25-938,1-21 816,-237 24 2167,-3 0-897,-31-2-1477</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0.383"/>
    </inkml:context>
    <inkml:brush xml:id="br0">
      <inkml:brushProperty name="width" value="0.1" units="cm"/>
      <inkml:brushProperty name="height" value="0.1" units="cm"/>
      <inkml:brushProperty name="color" value="#6DDA00"/>
    </inkml:brush>
  </inkml:definitions>
  <inkml:trace contextRef="#ctx0" brushRef="#br0">45 0 5537,'-11'30'2920,"2"0"0,-9 43 0,15-53-2928,1 0 0,1 1 0,1-1 1,3 34-1,23 79-2228,-2-16 3616,-23-93 1633,-6-60 366,1 8-3513,-7-232-1952,5 62-4426,6 182 11850,2 23-4944,0 0 0,0-1 0,0 1 0,1-1 0,-1 1 0,2-1 0,-1 0-1,5 6 1,5 6-536,17 18-1,-14-20 52,1-1 0,0-1 0,1 0 0,0-1-1,1-1 1,1-1 0,30 14 0,11-1-2919,81 22 0,-128-42 2443,19 6 329,63 9 1,-86-16-34,-10-3 272,1 0 0,-1 0 0,0 0 0,0 0-1,0 0 1,0 0 0,0 0 0,0 1 0,0-1 0,0 0-1,0 0 1,0 0 0,0 0 0,0 0 0,0 0-1,0 0 1,0 0 0,0 0 0,0 0 0,0 1 0,0-1-1,0 0 1,0 0 0,0 0 0,0 0 0,0 0-1,0 0 1,0 0 0,0 0 0,0 0 0,-1 0-1,1 0 1,0 0 0,0 1 0,0-1 0,0 0 0,0 0-1,0 0 1,0 0 0,0 0 0,0 0 0,0 0-1,0 0 1,0 0 0,0 0 0,-1 0 0,1 0-1,0 0 1,0 0 0,0 0 0,0 0 0,0 0 0,0 0-1,-24 7 496,19-5-404,-89 26-425,2 5 0,-143 72-1,218-97 151,9-4-73,0-1 1,0 1-1,0 1 1,1-1-1,0 1 1,0 1-1,-12 10 0,16-12-354,1 0-1,-1 1 0,1-1 0,0 1 0,-2 4 0,4-9 599</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1.312"/>
    </inkml:context>
    <inkml:brush xml:id="br0">
      <inkml:brushProperty name="width" value="0.1" units="cm"/>
      <inkml:brushProperty name="height" value="0.1" units="cm"/>
      <inkml:brushProperty name="color" value="#6DDA00"/>
    </inkml:brush>
  </inkml:definitions>
  <inkml:trace contextRef="#ctx0" brushRef="#br0">22 369 4033,'0'15'2251,"1"-1"0,1 1 0,4 19 0,-3-23-1180,0 0 1,1 1-1,1-2 1,9 20-1,-10-24-882,0 1-1,1-1 0,-1 0 0,1-1 1,1 1-1,-1-1 0,1 0 1,7 5-1,-8-6-369,0-1 1,1 0-1,0-1 1,0 1 0,0-1-1,0 0 1,0 0-1,0-1 1,0 0-1,12 1 1,-6-2-639,1 0 0,-1 0 1,1-2-1,-1 1 0,0-1 0,21-7 1,-23 5 761,0 0 1,0-1-1,0 0 1,-1 0-1,1-1 1,-1-1-1,-1 1 1,1-1-1,-1-1 1,-1 0-1,1 0 1,-1 0-1,6-10 1,-5 5 67,-1 0-1,0 0 1,-1-1 0,0 0-1,-1-1 1,0 1 0,-2-1-1,1 1 1,-2-1 0,0 0-1,-1 0 1,0-1 0,-1 1 0,-4-23-1,2 25-9,0-1-1,-1 1 1,-1-1-1,0 1 0,-1 0 1,0 0-1,-1 1 1,0 0-1,-1 0 1,-1 0-1,0 1 1,0 0-1,-1 0 1,-1 1-1,0 0 0,-11-8 1,15 13-11,0 1-1,-1 0 1,0 0 0,1 1-1,-1 0 1,0 0 0,-1 0-1,1 1 1,0 0 0,-1 1 0,1-1-1,-1 2 1,0-1 0,1 1-1,-1 0 1,0 0 0,1 1 0,-1 0-1,1 1 1,-1-1 0,1 2-1,0-1 1,-1 1 0,1 0-1,1 0 1,-1 1 0,0 0 0,1 0-1,0 0 1,0 1 0,0 0-1,0 0 1,-6 9 0,1-1-20,0 2 0,2-1 1,-1 2-1,2-1 0,0 1 0,-10 28 1,8-13 7,2 0 1,-8 59 0,13-66 16,2 1 1,0 0-1,4 35 0,-2-48 2,1 1-1,1-1 1,-1 0-1,2 0 1,0 0-1,0 0 1,2 0-1,10 18 1,-14-27 4,0 0 0,0 0 0,0 0 0,1 0 1,-1 0-1,1-1 0,-1 1 0,1-1 0,0 0 1,0 0-1,0 0 0,0 0 0,0-1 0,1 1 1,-1-1-1,1 0 0,-1 1 0,1-2 0,-1 1 1,1 0-1,-1-1 0,1 0 0,4 1 0,4-2 81,-1-1 0,1 0 0,-1 0 0,1-1 0,-1 0 0,0-1 0,20-11 0,-15 7-143,-1-2-1,0 0 0,-1-1 0,22-20 0,-9 2 11,-2-1-1,0-1 0,-2-1 0,20-37 0,-20 28 27,-2-1 0,-2-1-1,22-70 1,-39 105 199,0 0-1,-1 0 1,1-11 387,-2 20-529,0-1 0,0 0 0,-1 0 1,1 0-1,0 0 0,0 0 0,0 0 1,0 0-1,0 0 0,-2-1 678,2 1-678,-13 41 6452,7-12-6515,-5 51-1,10-58 34,1 0 0,0 1 0,2-1 0,0 0 0,8 27 0,-6-34-18,0-1-1,1 0 1,0-1 0,1 1 0,1-1-1,0 0 1,1 0 0,16 20-1,-19-27 13,1-1 0,-1 1-1,1-1 1,0-1-1,0 1 1,0-1-1,0 0 1,1 0 0,0-1-1,0 0 1,0 0-1,0-1 1,0 1 0,15 1-1,-12-3-215,1-1-1,-1 0 1,0-1 0,1 0-1,-1 0 1,0-1-1,0-1 1,0 0-1,0 0 1,0-1-1,15-7 1,94-56-5381</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1.670"/>
    </inkml:context>
    <inkml:brush xml:id="br0">
      <inkml:brushProperty name="width" value="0.1" units="cm"/>
      <inkml:brushProperty name="height" value="0.1" units="cm"/>
      <inkml:brushProperty name="color" value="#6DDA00"/>
    </inkml:brush>
  </inkml:definitions>
  <inkml:trace contextRef="#ctx0" brushRef="#br0">1 34 4725,'3'-4'7257,"20"1"-182,-3 3-6472,13 0-603,-4 3 0,8-3 0,-5 4 0,5-4 0,-1 0 0,3 0 0,-3-4 0,-9 1 0,-4 0 0,0 0 0,-10-1 0,-10-12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1.940"/>
    </inkml:context>
    <inkml:brush xml:id="br0">
      <inkml:brushProperty name="width" value="0.1" units="cm"/>
      <inkml:brushProperty name="height" value="0.1" units="cm"/>
      <inkml:brushProperty name="color" value="#6DDA00"/>
    </inkml:brush>
  </inkml:definitions>
  <inkml:trace contextRef="#ctx0" brushRef="#br0">0 53 5865,'17'-4'2314,"-1"4"772,24-3 893,19 3-3578,7 0-1577,3 0-499,3-3 291,-6 3 1384,0-7-712,62-29-3013</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3.776"/>
    </inkml:context>
    <inkml:brush xml:id="br0">
      <inkml:brushProperty name="width" value="0.1" units="cm"/>
      <inkml:brushProperty name="height" value="0.1" units="cm"/>
      <inkml:brushProperty name="color" value="#6DDA00"/>
    </inkml:brush>
  </inkml:definitions>
  <inkml:trace contextRef="#ctx0" brushRef="#br0">0 17 5349,'3'-4'2963,"4"-2"-2263,9 3 4953,21-1-1864,5 4-2583,18 0-1206,5 0 0,-2 0 0,3 7 0,-7-1 0,-6-6 0,-14 4 0,-13-1-595,-6-3-1573,-13 3 1889,-11-3-207,-12 4 320,-70-8-157</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4.301"/>
    </inkml:context>
    <inkml:brush xml:id="br0">
      <inkml:brushProperty name="width" value="0.1" units="cm"/>
      <inkml:brushProperty name="height" value="0.1" units="cm"/>
      <inkml:brushProperty name="color" value="#6DDA00"/>
    </inkml:brush>
  </inkml:definitions>
  <inkml:trace contextRef="#ctx0" brushRef="#br0">103 0 3509,'-23'102'11637,"5"0"-7123,15-84-4514,0 32 0,3-43 0,0 0 0,1-1 0,0 1 0,0-1 0,1 1 0,-1-1 0,1 0 0,4 8 0,-6-14 0,0 1 0,1-1 0,-1 1 0,0-1 0,0 1 0,1-1 0,-1 0 0,0 1 0,1-1 0,-1 0 0,0 1 0,1-1 0,-1 0 0,1 0 0,-1 1 0,0-1 0,1 0 0,-1 0 0,1 0 0,-1 0 0,1 1 0,-1-1 0,1 0 0,-1 0 0,1 0 0,-1 0 0,1 0 0,-1 0 0,1 0 0,-1 0 0,0 0 0,1-1 0,0 1 0,17-9 0,-9 4 0,16-7-394,1 2 0,0 0-1,48-10 1,-62 18-137,-1 1-1,1 0 1,0 0 0,-1 1-1,1 1 1,0 0-1,-1 0 1,1 1 0,-1 1-1,1 0 1,17 7-1,-12-2 523,0 0 0,-1 1 0,0 0 0,0 2 0,-1 0-1,0 0 1,-1 1 0,-1 1 0,0 1 0,0 0 0,-1 0 0,-1 1-1,-1 1 1,15 28 0,-21-35 13,7 14 3,7 26-1,-17-48 73,-1 0-1,0 0 0,1 1 1,-1-1-1,0 0 0,0 0 0,0 1 1,0-1-1,0 0 0,0 0 0,-1 1 1,1-1-1,0 0 0,-1 0 0,1 0 1,0 0-1,-1 1 0,0-1 1,1 0-1,-1 0 0,0 0 0,1 0 1,-1 0-1,0 0 0,0 0 0,0 0 1,0-1-1,0 1 0,0 0 0,-1 0 1,-5 3 169,1-1 1,-1 0-1,0 0 1,-9 2-1,1-1-418,-69 22-778,0-3 0,-168 20 0,211-39 823,-84-3 0,110-4-146,14 3 245,1 0-1,0-1 0,0 1 1,0 0-1,-1 0 0,1 0 1,0-1-1,0 1 0,0 0 0,0 0 1,0-1-1,0 1 0,-1 0 1,1 0-1,0-1 0,0 1 1,0 0-1,0-1 0,0 1 1,0 0-1,0 0 0,0-1 1,0 1-1,0 0 0,0 0 1,0-1-1,0 1 0,1 0 1,-1 0-1,0-1 0,0 1 0,0 0 1,0 0-1,0-1 0,0 1 1,1 0-1,-1 0 0,0 0 1,0-1-1,0 1 0,1 0 1,-1 0-1,0 0 0,0 0 1,1-1-1,-1 1 0,0 0 1,1 0-1,5-5-680,1 0 0,0 1 0,13-7 1,104-55-3855</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5.302"/>
    </inkml:context>
    <inkml:brush xml:id="br0">
      <inkml:brushProperty name="width" value="0.1" units="cm"/>
      <inkml:brushProperty name="height" value="0.1" units="cm"/>
      <inkml:brushProperty name="color" value="#6DDA00"/>
    </inkml:brush>
  </inkml:definitions>
  <inkml:trace contextRef="#ctx0" brushRef="#br0">17 33 3961,'-16'-25'15118,"16"25"-15092,0 0-1,0 0 0,1 0 0,-1 1 1,0-1-1,0 0 0,1 0 0,-1 1 1,0-1-1,0 0 0,0 0 0,0 1 1,0-1-1,1 0 0,-1 1 0,0-1 1,0 0-1,0 0 0,0 1 0,0-1 1,0 0-1,0 1 0,22 86-25,-8-10 0,1 10 0,35 112 0,-46-190 0,-3-6 0,0 0-1,0 0 1,0 0-1,0 0 1,-1 0 0,1 0-1,-1 0 1,0 0 0,0 6-1,4-18 0,-2-19-9,1 1 1,2 0-1,0 0 1,15-40-1,-12 39-91,0 1-111,25-79-2309,-25 86 1461,0 0 1,1 0-1,12-18 0,-16 31 853,0 0 0,0 0 0,1 0-1,7-7 1,-10 12 194,0 0 0,0-1-1,0 1 1,0 0 0,0 0 0,0 1 0,0-1-1,1 1 1,-1 0 0,0 0 0,1 0-1,4-1 1,-7 2 65,1 0-1,0 0 1,0 0 0,-1 1-1,1-1 1,0 0-1,-1 1 1,1-1 0,-1 1-1,1 0 1,0-1 0,-1 1-1,1 0 1,-1 0 0,0 0-1,1 0 1,-1 0-1,0 0 1,1 1 0,-1-1-1,0 0 1,0 1 0,1 1-1,2 4 445,0 0-1,0 0 1,5 13-1,25 97-334,-23-75-434,0 7-668,-2 1 0,4 60 1,-16-64 6947,1-42-5538,1-8-284,13-46 552,24-67 0,30-42-3868,-58 140 1819,1 1-1,1-1 1,1 2-1,24-32 1,-34 48 1302,0-1 0,1 0 0,0 0 0,0 1 1,-1-1-1,1 1 0,0-1 0,0 1 0,0 0 0,0-1 1,1 1-1,-1 1 0,0-1 0,0 0 0,1 0 0,-1 1 1,0-1-1,1 1 0,-1 0 0,0 0 0,3 0 1,-2 0 23,0 1 0,0 0 1,0 0-1,-1 0 1,1 0-1,-1 0 0,1 0 1,-1 1-1,1 0 1,-1-1-1,0 1 0,1 0 1,-1 0-1,0 0 1,-1 0-1,1 0 0,2 4 1,4 7 168,-1 1 1,0-1 0,-1 1-1,-1 0 1,6 23-1,2 5 295,30 106-705,6 17 787,-47-160-550,-1-1-11,0-1 0,0 1 0,0-1 0,1 0 0,0 0 0,3 6 0,-5-9 1,0 0 1,0 0 0,0 0 0,1 0 0,-1 0 0,0 0 0,0 0 0,0 0 0,0 0-1,0 1 1,0-1 0,0 0 0,0 0 0,0 0 0,0 0 0,0 0 0,0 0 0,0 0-1,0 0 1,0 0 0,0 1 0,0-1 0,0 0 0,0 0 0,0 0 0,0 0 0,0 0 0,0 0-1,0 0 1,0 0 0,0 0 0,0 0 0,-1 1 0,1-1 0,0 0 0,0 0 0,0 0-1,0 0 1,0 0 0,0 0 0,0 0 0,0 0 0,0 0 0,0 0 0,0 0 0,-1 0-1,1 0 1,0 0 0,0 0 0,0 0 0,0 0 0,0 0 0,0 0 0,-13 5 4057,9-3-2886,-50 15 481</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5.680"/>
    </inkml:context>
    <inkml:brush xml:id="br0">
      <inkml:brushProperty name="width" value="0.1" units="cm"/>
      <inkml:brushProperty name="height" value="0.1" units="cm"/>
      <inkml:brushProperty name="color" value="#6DDA00"/>
    </inkml:brush>
  </inkml:definitions>
  <inkml:trace contextRef="#ctx0" brushRef="#br0">0 50 3681,'4'-2'918,"0"1"-1,1 0 1,-1 0 0,0 0 0,0 1-1,0 0 1,8 0 0,4-1 535,72-4 4708,2 2-4910,58-2-2652,173-12-4243,-109 11 5127,63-1 383,-272 7-22,3 1-276,-20 5-1233,-50 17-2621</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6.332"/>
    </inkml:context>
    <inkml:brush xml:id="br0">
      <inkml:brushProperty name="width" value="0.1" units="cm"/>
      <inkml:brushProperty name="height" value="0.1" units="cm"/>
      <inkml:brushProperty name="color" value="#6DDA00"/>
    </inkml:brush>
  </inkml:definitions>
  <inkml:trace contextRef="#ctx0" brushRef="#br0">527 32 3725,'-3'-4'1116,"0"1"0,-1 1-1,1-1 1,-1 0 0,0 1 0,0 0 0,0 0 0,0 0 0,0 0-1,-5-1 1,3 2-640,0 0 0,1 0 0,-1 1 0,0 0 0,0 0-1,1 0 1,-7 1 0,-3 2-500,0 1-1,1 0 1,0 1 0,0 0 0,-18 10-1,4-1 25,-30 21 0,50-30 0,0 1 0,0 0 0,1 1 0,0 0 0,0 0 0,0 0 0,1 1 0,-5 9 0,9-14 0,0 0 0,1 0 0,-1 0 0,1 0 0,0 0 0,0 0 0,0 1 0,1-1 0,-1 0 0,1 1 0,-1-1 0,1 1 0,0-1 0,1 0 0,-1 1 0,1 3 0,0-5 0,0 0 0,0 1 0,0-1 0,0 0 0,0 0 0,1 0 0,-1 0 0,1 0 0,-1 0 0,1 0 0,0-1 0,0 1 0,0 0 0,-1-1 0,1 0 0,1 1 0,-1-1 0,0 0 0,0 0 0,0 0 0,1 0 0,3 0 0,16 4-1,1-2 0,38 2 0,1-1-1011,-6 0-1258,-28-3 2,27 6 0,-48-6 2126,1 1 0,-1 0 0,1 0 0,-1 1 0,1 0-1,-1 0 1,0 0 0,7 6 0,-11-6 164,0-1-1,1 1 1,-2 0-1,1-1 0,0 1 1,0 1-1,-1-1 1,0 0-1,0 1 1,0-1-1,0 1 1,0 0-1,-1-1 0,1 1 1,-1 0-1,0 0 1,0 0-1,-1 0 1,1 0-1,-1 0 1,0 0-1,0 0 0,-1 4 1,1-2 17,-1-1 1,-1 0 0,1 0-1,-1 1 1,0-1-1,0 0 1,0 0-1,-1-1 1,1 1-1,-1 0 1,-1-1-1,1 0 1,0 0 0,-1 0-1,0 0 1,-7 6-1,-2-3 24,-1 1 0,1-1 0,-1-1 0,0-1 1,-1 0-1,-17 4 0,22-6-52,-5 0-56,0 0 0,0-1 0,0 0-1,0-2 1,0 1 0,0-2 0,-1 0 0,1-1 0,0-1 0,1 0-1,-1-1 1,-21-8 0,-91-40-3743,24 4-160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7.008"/>
    </inkml:context>
    <inkml:brush xml:id="br0">
      <inkml:brushProperty name="width" value="0.1" units="cm"/>
      <inkml:brushProperty name="height" value="0.1" units="cm"/>
      <inkml:brushProperty name="color" value="#6DDA00"/>
    </inkml:brush>
  </inkml:definitions>
  <inkml:trace contextRef="#ctx0" brushRef="#br0">0 1 4545,'43'5'5172,"44"-1"-1710,-37-3-3307,960 23-2112,-980-23 2004,169 4 212,376-1 256,56-9-188,-599 5-314,649 0 203,-448-2-753,-164 1-357,-38-1-987,-32 1 1637,-1 0 1,1 0 0,-1 1 0,1-1 0,-1 0 0,0 0 0,1 1 0,-1-1 0,-2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7.736"/>
    </inkml:context>
    <inkml:brush xml:id="br0">
      <inkml:brushProperty name="width" value="0.1" units="cm"/>
      <inkml:brushProperty name="height" value="0.1" units="cm"/>
      <inkml:brushProperty name="color" value="#6DDA00"/>
    </inkml:brush>
  </inkml:definitions>
  <inkml:trace contextRef="#ctx0" brushRef="#br0">0 99 5733,'4'-4'2277,"5"1"1458,11-3-841,10-4 776,13-3-2319,9 3-1351,11 0 0,-1 0 0,1-3 0,-4 6 0,-13 1 0,-7-1-945,-12 7 1590,-4 0-345,-13 0-300,-46 16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8.229"/>
    </inkml:context>
    <inkml:brush xml:id="br0">
      <inkml:brushProperty name="width" value="0.1" units="cm"/>
      <inkml:brushProperty name="height" value="0.1" units="cm"/>
      <inkml:brushProperty name="color" value="#6DDA00"/>
    </inkml:brush>
  </inkml:definitions>
  <inkml:trace contextRef="#ctx0" brushRef="#br0">38 1 4249,'-11'87'8862,"7"-4"-3892,8-1-3614,6 3-3338,-8-66 1164,-2-13 174,1 1 1,0-1 0,8 11 3513,-9-17-2795,5-4 1231,70-67-522,-50 46-1745,1 1 0,41-29 0,-59 48 457,0 0 1,0 1-1,0 0 1,1 1-1,0 0 1,-1 0-1,1 1 1,0 0 0,14-1-1,-7 2 222,-1 1 0,1 0-1,0 1 1,26 6 0,-35-5 269,0 0 0,0 0 0,0 0 0,0 1 0,0 0 0,0 1 0,-1 0 0,1 0 0,-1 0 0,7 6 0,-5-2 11,0 0-1,-1 1 0,1 0 1,-2 0-1,1 1 0,4 9 1,4 14 80,-1 0 0,-2 0 0,10 44 0,-17-61-23,2 10 3,0 0 0,-2 1 1,-1 0-1,2 35 0,-6-58-42,0 0-1,-1 0 0,1-1 0,-1 1 1,0 0-1,1 0 0,-2 0 0,1 0 1,0-1-1,-1 1 0,0 0 0,0-1 1,0 0-1,0 1 0,-5 5 0,2-5 7,1 0 0,0-1 0,-1 0 0,0 1 0,0-1 0,0-1 0,0 1 0,-1-1 0,1 0 0,-8 2 0,-9 1-1,0-1 1,0-1-1,-35 1 1,-69-7-25,77 1 2,-197-22-690,241 23 586,-29-6-428,33 7 458,0 0-1,1-1 0,-1 1 0,0 0 0,0 0 0,1-1 0,-1 1 1,0 0-1,1-1 0,-1 1 0,0-1 0,1 1 0,-1-1 0,1 1 1,-1-1-1,1 0 0,-1 1 0,1-1 0,-1 0 0,1 1 0,-1-1 1,1 0-1,0 0 0,0 1 0,-1-1 0,1 0 0,0 0 0,0 1 1,0-1-1,0 0 0,0 0 0,0 0 0,0-1 0,3-6-798,1 1-1,0-1 0,1 1 0,6-9 1</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48.958"/>
    </inkml:context>
    <inkml:brush xml:id="br0">
      <inkml:brushProperty name="width" value="0.1" units="cm"/>
      <inkml:brushProperty name="height" value="0.1" units="cm"/>
      <inkml:brushProperty name="color" value="#6DDA00"/>
    </inkml:brush>
  </inkml:definitions>
  <inkml:trace contextRef="#ctx0" brushRef="#br0">487 22 3017,'-7'-3'1794,"-1"0"1,0 0-1,0 1 1,-11-3-1,1 3 631,-1 0 0,-22 0-1,19 4-2660,1 0 1,-1 1-1,1 1 1,0 1-1,0 1 1,1 1-1,-1 1 1,-19 11-1,32-15-450,0 0 0,1 1 0,-1 0 0,1 0 0,-8 9 0,10-10 605,0 1 0,1 0 1,0 0-1,0 1 0,1-1 1,-1 1-1,-3 9 0,6-14 221,1 1 0,-1-1 0,1 0-1,0 1 1,-1-1 0,1 0 0,0 1-1,0-1 1,0 1 0,0-1 0,0 0 0,0 1-1,1-1 1,-1 0 0,0 1 0,1-1-1,-1 0 1,1 1 0,-1-1 0,1 0 0,0 0-1,-1 0 1,1 1 0,0-1 0,0 0-1,0 0 1,0 0 0,0 0 0,0 0-1,0-1 1,3 3 0,1 0 221,0-1 0,0 1 0,0-1 0,0 0 0,1 0 0,8 2 0,20 1-1994,-1-2-1,1-1 1,67-4 0,-66 0 943,1 1 1,0 2-1,44 7 0,-74-7 679,1 1 0,-1-1 0,0 1-1,1 1 1,-1-1 0,0 1-1,0 0 1,-1 0 0,1 1-1,-1 0 1,1 0 0,6 7-1,-9-7 32,1 0 0,-1 1-1,1-1 1,-1 1 0,-1 0-1,1 0 1,-1 0-1,0 0 1,0 1 0,0-1-1,-1 1 1,0-1 0,0 1-1,0 10 1,-1-8 53,0 1 0,0-1 0,-1 0 0,-1 1 0,1-1 0,-1 0 0,-1 0 0,1 0 0,-1 0 0,-1-1 0,0 1 0,0-1 0,-8 12 0,5-10 8,-1-1 0,1 1 0,-2-2 0,1 1 1,-1-1-1,0-1 0,0 1 0,-1-2 0,0 1 0,-12 4 0,3-2-25,-1-1 0,0 0 0,0-2-1,0 0 1,-1-1 0,0-1 0,-41 0 0,49-4-386,-1 0 1,1-1 0,0 0 0,0-1-1,0-1 1,0 0 0,0-1 0,1 0-1,0-1 1,0 0 0,0-1 0,1 0-1,0-1 1,-16-14 0,-49-54-4897</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0.281"/>
    </inkml:context>
    <inkml:brush xml:id="br0">
      <inkml:brushProperty name="width" value="0.1" units="cm"/>
      <inkml:brushProperty name="height" value="0.1" units="cm"/>
      <inkml:brushProperty name="color" value="#6DDA00"/>
    </inkml:brush>
  </inkml:definitions>
  <inkml:trace contextRef="#ctx0" brushRef="#br0">1 63 4937,'11'1'9919,"5"2"-5923,17 3-3188,239 26-1794,5-9-4074,-189-22 4576,1-4 1,159-24-1,-125 3 27,-102 19-246,-1-1 0,0-1-1,32-16 1,-51 23 604,0 0 0,-1 0-1,1 0 1,-1 0 0,1-1 0,0 1-1,-1 0 1,1 0 0,-1-1-1,1 1 1,-1 0 0,1-1-1,-1 1 1,1-1 0,-1 1 0,0-1-1,1 1 1,-1-1 0,0 1-1,1-1 1,-1 1 0,0-1 0,1 1-1,-1-1 1,0 0 0,0 1-1,0-1 1,0 1 0,0-2 0,-1 0-526,-1-1 1,0 1 0,0-1-1,0 1 1,0 0 0,0 0-1,-4-3 1</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0.692"/>
    </inkml:context>
    <inkml:brush xml:id="br0">
      <inkml:brushProperty name="width" value="0.1" units="cm"/>
      <inkml:brushProperty name="height" value="0.1" units="cm"/>
      <inkml:brushProperty name="color" value="#6DDA00"/>
    </inkml:brush>
  </inkml:definitions>
  <inkml:trace contextRef="#ctx0" brushRef="#br0">0 22 4929,'72'-7'10405,"123"12"-5727,5 0-5544,301-21-6158,-312 7 6750,-129 9-144,67 9 0,-118-8-316,1 1 0,-1 0 0,1 0 0,11 5 0,11 5 708</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1.230"/>
    </inkml:context>
    <inkml:brush xml:id="br0">
      <inkml:brushProperty name="width" value="0.1" units="cm"/>
      <inkml:brushProperty name="height" value="0.1" units="cm"/>
      <inkml:brushProperty name="color" value="#6DDA00"/>
    </inkml:brush>
  </inkml:definitions>
  <inkml:trace contextRef="#ctx0" brushRef="#br0">54 0 4269,'-8'57'6207,"4"-4"-4203,-1 10-1672,-4 33-647,5 182 1,5-250 1117,-3-76 4946,-3-29-4545,-1-42-1753,1-12-1087,0-46-4827,4 169 7942,2 21-2708,4 1 2120,0 0 0,2 0 0,0-1 0,0 0 0,1 0-1,17 20 1,-6-7-437,2-2-1,0 0 0,42 34 0,-49-47-602,0-1 0,0-1-1,1 0 1,0-1 0,0-1-1,1 0 1,0-1 0,28 6-1,-4-7 404,-30-4-686,1 0-1,16 4 1,-27-5 429,0 0 1,0 0-1,1 0 0,-1 0 1,0 0-1,0 0 1,0 0-1,0 0 0,1 0 1,-1 0-1,0 1 1,0-1-1,0 0 1,1 0-1,-1 0 0,0 0 1,0 0-1,0 0 1,0 0-1,0 0 0,1 0 1,-1 1-1,0-1 1,0 0-1,0 0 1,0 0-1,0 0 0,0 0 1,1 1-1,-1-1 1,0 0-1,0 0 0,0 0 1,0 1-1,0-1 1,0 0-1,0 0 1,0 0-1,0 1 0,-7 4-1681,-1 1-885,-6 5 2539,-1-1-1,-26 16 0,2-3-353,-8 6-204,-59 27 0,91-49-404,-26 7 1,-57 12-2335</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2.357"/>
    </inkml:context>
    <inkml:brush xml:id="br0">
      <inkml:brushProperty name="width" value="0.1" units="cm"/>
      <inkml:brushProperty name="height" value="0.1" units="cm"/>
      <inkml:brushProperty name="color" value="#6DDA00"/>
    </inkml:brush>
  </inkml:definitions>
  <inkml:trace contextRef="#ctx0" brushRef="#br0">62 111 4613,'-8'13'2054,"1"0"-1,0 1 1,1 0 0,0 0-1,-4 19 1,5-11-1146,0 1 1,-2 39-1,6-41-974,1 0 0,1 1 0,1-1 0,9 39 0,-6-42-687,1 0 0,0 0 0,10 18 0,-14-32 872,0 0 1,0 0-1,0-1 0,1 1 1,0-1-1,0 0 1,0 0-1,0 0 0,0 0 1,0 0-1,1-1 0,-1 1 1,1-1-1,0 0 0,0 0 1,0 0-1,0-1 1,0 0-1,0 1 0,0-1 1,0-1-1,0 1 0,1 0 1,-1-1-1,0 0 0,1 0 1,6-1-1,7-2-162,1-1-1,-1-1 0,0-1 1,0 0-1,0-1 0,-1-1 1,0 0-1,0-2 1,27-20-1,-26 15-41,0 0-1,-1-1 1,0-1 0,-2-1-1,0 0 1,-1-1 0,18-32-1,-24 36-428,-1-1 0,0 0-1,-1-1 1,-1 1-1,0-1 1,-1 0-1,-1-1 1,-1 1 0,-1 0-1,0-1 1,-1 1-1,-3-24 1,2 36 515,0 0-1,0 0 1,-1 0-1,0 0 1,0 0 0,0 1-1,0-1 1,-1 0 0,0 1-1,0 0 1,0 0 0,0 0-1,-1 0 1,0 0 0,0 0-1,0 1 1,0 0-1,-7-4 1,3 2 263,0 1-1,-1 1 1,1 0 0,-1 0 0,0 1-1,0 0 1,1 0 0,-2 1-1,1 0 1,-10 0 0,-35 4 1805,40-1-2489,1 0-1,-1 1 0,-25 10 0,32-11 206,-1 1 0,1 1 0,1 0 0,-1 0-1,1 0 1,-1 0 0,1 1 0,0 0 0,1 1 0,-1-1 0,1 1 0,0 0 0,1 0-1,-1 1 1,-6 12 0,0 7 214,1 0 0,1 1 0,1 0 0,-5 34 0,10-40-4,1-1 0,0 0 0,2 1 0,0-1 0,2 1 1,6 31-1,-7-43 2,2-1 1,0 0-1,0 1 1,0-1-1,1-1 1,0 1 0,0 0-1,1-1 1,0 0-1,11 12 1,-13-16 0,1 0 1,-1 0-1,1 0 1,0 0 0,-1-1-1,1 1 1,0-1 0,1 0-1,-1 0 1,0-1 0,1 1-1,-1-1 1,1 0-1,-1 0 1,1-1 0,-1 1-1,1-1 1,0 0 0,-1 0-1,1 0 1,6-2-1,8-3 46,-1 0-1,0-2 0,0 0 0,-1-1 0,33-19 0,-25 10-149,-1-1 0,-1 0 0,24-25 0,-29 24 28,0-2 1,-2 0-1,0-1 1,-1 0-1,-1-1 0,-1-1 1,-2 0-1,0-1 0,-1 0 1,-2 0-1,6-30 1,-12 49 238,-1-1 1,0 1 0,-1-1 0,0 1 0,0-8-1,-2 8 943,-2 7 392,-3 11 2205,2 0-3294,1 1-1,1-1 0,0 0 0,-3 26 0,4-8-537,1 31 0,1-43-321,2 0 0,0 0 0,1-1 0,1 1 0,1-1 0,0 0 0,1 0 0,1-1 0,0 1 0,10 14 0,-12-24 221,-1-1 0,1 0 1,0 0-1,0 0 1,1-1-1,0 0 0,0 0 1,0 0-1,0-1 0,1 0 1,9 5-1,-9-7 133,0 1 0,0-2 0,0 1-1,0-1 1,0 0 0,1 0 0,-1-1 0,0 0-1,0 0 1,1 0 0,-1-1 0,0 0 0,0-1-1,8-2 1,69-27-3514</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2.674"/>
    </inkml:context>
    <inkml:brush xml:id="br0">
      <inkml:brushProperty name="width" value="0.1" units="cm"/>
      <inkml:brushProperty name="height" value="0.1" units="cm"/>
      <inkml:brushProperty name="color" value="#6DDA00"/>
    </inkml:brush>
  </inkml:definitions>
  <inkml:trace contextRef="#ctx0" brushRef="#br0">1 47 5413,'10'-4'2878,"0"4"-645,13-3 831,3 0 558,0 0-1172,7-1-2450,0-2 0,-3-4 0,-4 7 0,0-1 0,-6 1 0,-7 0 0,4 3 0,-7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2.911"/>
    </inkml:context>
    <inkml:brush xml:id="br0">
      <inkml:brushProperty name="width" value="0.1" units="cm"/>
      <inkml:brushProperty name="height" value="0.1" units="cm"/>
      <inkml:brushProperty name="color" value="#6DDA00"/>
    </inkml:brush>
  </inkml:definitions>
  <inkml:trace contextRef="#ctx0" brushRef="#br0">0 1 6033,'7'3'2839,"3"4"261,16-4 445,4 4-739,9-1-1469,7 1-1337,-10 3 0,4-4 0,-1-3 0,40-19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4.693"/>
    </inkml:context>
    <inkml:brush xml:id="br0">
      <inkml:brushProperty name="width" value="0.1" units="cm"/>
      <inkml:brushProperty name="height" value="0.1" units="cm"/>
      <inkml:brushProperty name="color" value="#6DDA00"/>
    </inkml:brush>
  </inkml:definitions>
  <inkml:trace contextRef="#ctx0" brushRef="#br0">271 325 5945,'14'-17'3351,"0"0"1,14-21-1,-19 24-2144,-7 12-1083,18-26 1143,27-52 0,-41 69-1290,-2 0 1,1 0-1,-2 0 1,1-1-1,-2 1 0,0-1 1,0 0-1,0-19 0,-3 25 23,-2 6 0,-5 12 0,6-7 0,-11 18-195,2 0-1,1 1 0,0 0 1,2 1-1,1 0 0,1 0 1,-4 31-1,4 2-1516,3 0 0,4 65-1,26 111 1496,-13-135 432,-13-95-200,0 0-1,-1 1 1,1-1-1,-1 1 0,0-1 1,0 0-1,-1 1 1,1-1-1,-1 1 1,0-1-1,0 0 1,-1 0-1,-1 5 0,0-5 1,2-4 291,0 0 0,0 1 0,0-1-1,0 0 1,0 0 0,0 0 0,0 0-1,0 0 1,0 0 0,0 0 0,-6-1 1731,-59-3-847,43 2-1225,1 1 1,-27 2-1,-43 14-434,10-1 861,66-12-329,15-1-71,3 0-12,27-3 44,49-7-40,200-17-7391,-111 23 7090,18-1 850,-164 2-690,0-2 0,26-6 0,-42 9-116,1 0 1,-1-1 0,0 0-1,0 0 1,0-1-1,6-3 1,47-39-5036</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6.001"/>
    </inkml:context>
    <inkml:brush xml:id="br0">
      <inkml:brushProperty name="width" value="0.1" units="cm"/>
      <inkml:brushProperty name="height" value="0.1" units="cm"/>
      <inkml:brushProperty name="color" value="#6DDA00"/>
    </inkml:brush>
  </inkml:definitions>
  <inkml:trace contextRef="#ctx0" brushRef="#br0">0 24 4061,'9'-4'1844,"0"0"0,-1 0 0,1 1 0,13-3 0,-18 5-1466,-1 1 0,1-1 0,-1 1 0,1 0 0,-1 0 0,1 0 0,-1 1 1,1-1-1,-1 1 0,0 0 0,1 0 0,-1 0 0,0 0 0,0 1 0,6 2 0,-3 1-347,1-1 0,-1 1-1,0 1 1,-1-1 0,1 1-1,-1 0 1,0 0-1,7 12 1,-6-7-4,0 2 0,0-1 0,-1 1 0,5 19-1,-2 1-197,-3 1 0,0-1-1,-1 41 1,-3-57-548,-1 0 0,-1 0 0,-3 17 1,2-25 1347,0-1 0,0 0 0,-1 1 0,-6 10 0,9-18-623,0-1 0,0 1 1,0-1-1,-1 0 1,1 1-1,0-1 0,0 0 1,0 1-1,-1-1 1,1 0-1,0 1 1,-1-1-1,1 0 0,0 0 1,-1 1-1,1-1 1,0 0-1,-1 0 0,1 0 1,0 1-1,-1-1 1,1 0-1,-1 0 0,1 0 1,0 0-1,-1 0 1,1 0-1,-1 0 0,1 0 1,0 0-1,-1 0 1,1 0-1,-1 0 0,1 0 1,-1 0-1,1 0 1,0-1-1,-1 1 0,1 0 1,0 0-1,-1 0 1,1 0-1,0-1 0,-1 1 1,1 0-1,0-1 1,-1 1-1,1 0 0,0 0 1,0-1-1,-1 1 1,1 0-1,0-1 0,0 1 1,0-1-1,-1 1 1,-11-23-37,8 14 19,2 0 1,-1-1-1,1 1 0,1-1 0,0 0 0,0 0 1,1 0-1,0 1 0,1-1 0,0 0 0,0 0 1,1 1-1,1-1 0,4-13 0,1 3-431,0 1 1,1 0-1,1 1 0,0 0 1,24-29-1,-26 38-100,0 0-1,0 1 1,1 0 0,0 0-1,0 1 1,0 0 0,1 1-1,1 0 1,-1 1 0,1 0-1,14-5 1,-20 8 535,1 0 0,-1 1 0,1 0-1,0 0 1,-1 0 0,1 1 0,0 0 0,-1 0-1,1 0 1,0 1 0,-1 0 0,1 0-1,0 0 1,-1 1 0,1 0 0,-1 0 0,0 0-1,0 1 1,0 0 0,0 0 0,0 0 0,0 0-1,-1 1 1,7 6 0,0 3 13,-1 0 0,-1 1 0,-1 0 0,14 28 0,-15-27-240,6 12 300,-2 0 1,0 0 0,7 35-1,-18-60 286,-4 23 7487,3-26-7759,-1 0 0,1 0-1,0 0 1,-1-1 0,1 1 0,0 0 0,0-1-1,0 1 1,0-1 0,0 1 0,1-1 0,-1 1-1,0-1 1,1 0 0,-1 1 0,0-4 0,0-1-108,0-1 1,0 1 0,0-11-1,2 3-51,0 0-1,1 0 1,0 1-1,1-1 0,1 0 1,0 1-1,6-13 1,0 6-582,0 0 0,0 1 0,24-30 1,-29 42 6,0 0 0,1 0 1,0 1-1,1 0 0,-1 0 1,1 1-1,13-8 0,-16 11 513,0 0 0,1 0 0,-1 0-1,1 1 1,0-1 0,-1 1 0,1 1-1,0-1 1,0 1 0,-1-1-1,1 1 1,0 1 0,0-1 0,-1 1-1,1-1 1,5 3 0,-1-1 196,0 2 1,-1-1 0,1 1-1,-1 0 1,0 0-1,0 1 1,0 1 0,0-1-1,-1 1 1,0 0-1,8 10 1,-6-5 63,-1 0-1,0 0 1,0 1 0,-2 0 0,1 1-1,8 25 1,-6-6 116,-1 1 0,-1 0 0,-2 1-1,-2 0 1,0 48 0,-7 0-2,3-72-203,0-1 1,-1 1-1,0-1 0,-1 1 0,-7 17 0,9-25 66,0-1 0,1 1 0,-1-1-1,0 0 1,0 0 0,0 1 0,0-1 0,0 0 0,0 0-1,0 0 1,-1 0 0,1 0 0,0 0 0,0 0 0,-2 0-1,2-1-68,0 1-1,0-1 1,0 0-1,0 0 1,0 0-1,0 0 1,0-1 0,0 1-1,0 0 1,0 0-1,0-1 1,0 1-1,0 0 1,0-1-1,0 1 1,0-1-1,0 1 1,0-1-1,1 0 1,-1 1-1,0-1 1,1 0-1,-1 1 1,0-1-1,1 0 1,-1 0-1,0 0 1,0-1-1,-28-41-2828</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6.367"/>
    </inkml:context>
    <inkml:brush xml:id="br0">
      <inkml:brushProperty name="width" value="0.1" units="cm"/>
      <inkml:brushProperty name="height" value="0.1" units="cm"/>
      <inkml:brushProperty name="color" value="#6DDA00"/>
    </inkml:brush>
  </inkml:definitions>
  <inkml:trace contextRef="#ctx0" brushRef="#br0">1 66 4781,'13'0'1887,"13"-3"603,30 0 907,26-4-3354,27 0-416,13 1-846,9-7 1655,1 3-123,-7 3 83,-13 1-192,-17 2-88,-22 4-56,-21 4-60,-22-1 713,-14 0 301,-9 4-633,-27 16-1937</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6.987"/>
    </inkml:context>
    <inkml:brush xml:id="br0">
      <inkml:brushProperty name="width" value="0.1" units="cm"/>
      <inkml:brushProperty name="height" value="0.1" units="cm"/>
      <inkml:brushProperty name="color" value="#6DDA00"/>
    </inkml:brush>
  </inkml:definitions>
  <inkml:trace contextRef="#ctx0" brushRef="#br0">356 31 4157,'-16'-9'6216,"-1"-1"-2310,10 7-3061,0 1 0,-1 0 0,1 1 0,0-1 0,-10 1 1,9 1-721,0 0 1,0 1 0,0 0-1,-10 2 1,-1 3-1250,1 1 0,-1 0 0,-19 12 0,31-15 450,0 0-1,0 0 0,0 1 1,0 1-1,-10 10 0,16-16 668,1 1-1,-1-1 0,1 1 0,0-1 0,-1 0 0,1 1 0,0-1 0,-1 1 0,1-1 0,0 1 0,0-1 0,-1 1 0,1-1 0,0 1 0,0-1 0,0 1 0,0 0 1,0-1-1,-1 1 0,1-1 0,0 1 0,1-1 0,-1 1 0,0 0 0,0-1 0,0 1 0,1 0 20,-1 0 0,1 1 0,0-2 1,-1 1-1,1 0 0,0 0 0,0 0 0,0 0 0,0 0 0,0-1 0,0 1 0,1 0 1,6 3 298,-1 0 1,1-1 0,9 3 0,-8-3 265,248 108-2910,-253-108 2333,1-1-1,-1 1 1,0-1-1,0 1 1,0 1 0,0-1-1,4 5 1,-7-7 16,0 0 1,0 1-1,0-1 1,-1 0-1,1 1 1,0-1-1,-1 1 1,1-1-1,-1 0 1,0 1-1,1-1 1,-1 1-1,0-1 1,0 1-1,0-1 1,0 1-1,0-1 1,0 1-1,0-1 1,-1 1-1,1-1 1,-1 1-1,1-1 1,-1 1-1,1-1 1,-1 0-1,-1 3 1,0-2 64,0 1 1,0-1-1,0 1 1,0-1-1,0 0 1,-1 0-1,1 0 1,-1 0-1,0 0 1,0 0-1,1-1 1,-7 3 0,-2 0 94,-1 0 1,-13 2 0,-26 5-613,0-3 1,0-2 0,-56-2-1,74-4-1427,-15 0-1037</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7.464"/>
    </inkml:context>
    <inkml:brush xml:id="br0">
      <inkml:brushProperty name="width" value="0.1" units="cm"/>
      <inkml:brushProperty name="height" value="0.1" units="cm"/>
      <inkml:brushProperty name="color" value="#6DDA00"/>
    </inkml:brush>
  </inkml:definitions>
  <inkml:trace contextRef="#ctx0" brushRef="#br0">1 147 2373,'22'-1'8634,"0"-1"-5443,16-1-646,102-2 139,75-11-5368,-44-3 200,871-76 1120,-1014 93 1280,-7 0-143,0 1-1,0 0 0,0 2 1,0 1-1,25 5 1,-21 0-1179,26 11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5:59.082"/>
    </inkml:context>
    <inkml:brush xml:id="br0">
      <inkml:brushProperty name="width" value="0.1" units="cm"/>
      <inkml:brushProperty name="height" value="0.1" units="cm"/>
      <inkml:brushProperty name="color" value="#6DDA00"/>
    </inkml:brush>
  </inkml:definitions>
  <inkml:trace contextRef="#ctx0" brushRef="#br0">357 23 4153,'-18'-4'4933,"3"1"-641,-19-7 1339,28 9-5571,0-1-1,-1 1 0,1 1 0,-1-1 0,1 1 0,-1 0 1,1 0-1,0 1 0,-1 0 0,-10 3 0,-9 4-1384,0 1 0,1 1 0,0 1 0,1 2 0,-39 25 1,62-37 1323,-1 0 0,0 0 0,1 1 0,0-1 0,-1 1 0,1-1 1,0 1-1,-1-1 0,1 1 0,0 0 0,0-1 0,1 1 1,-1 0-1,0 0 0,1 0 0,-1 0 0,0 3 0,1-3-4,0-1 0,0 1 0,0-1 0,0 1 0,1-1 0,-1 1 0,1-1 0,-1 1 0,1-1 0,-1 1 0,1-1 0,0 1 0,-1-1 0,1 0 0,0 1 0,0-1 0,0 0 0,0 0 0,0 0 0,1 0 0,-1 0 0,2 2 0,4 1-14,0-1-1,-1 0 0,1 0 1,0-1-1,1 0 0,-1 0 0,0-1 1,10 2-1,-5-2 213,0 1 1,18 7-1,-1 2-626,123 39-52,-141-47 451,0 0 0,0 1-1,0 0 1,0 1 0,15 8 0,-23-11 46,-1 0 1,1-1 0,-1 1 0,1 0-1,-1 0 1,0 0 0,0 1 0,0-1-1,0 0 1,0 1 0,-1 0 0,1-1-1,-1 1 1,1 0 0,-1 0 0,0-1-1,0 1 1,0 0 0,-1 0 0,1 0-1,-1 0 1,1 0 0,-1 0 0,0 1-1,-1 5 1,0-5 11,0 1 0,0 0 0,-1-1-1,0 1 1,0-1 0,0 0 0,0 1 0,-1-1-1,1 0 1,-1 0 0,0-1 0,0 1 0,-1 0-1,1-1 1,-1 0 0,1 0 0,-1 0 0,0 0-1,0-1 1,-1 0 0,-7 4 0,1-2 767,-1 0 1,0 0-1,0-1 0,0-1 1,0 0-1,-1-1 0,-16 1 1,0-2-494,-5 0-4495,-57-6 0,69 6 2315,-3 6-813</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0.182"/>
    </inkml:context>
    <inkml:brush xml:id="br0">
      <inkml:brushProperty name="width" value="0.1" units="cm"/>
      <inkml:brushProperty name="height" value="0.1" units="cm"/>
      <inkml:brushProperty name="color" value="#6DDA00"/>
    </inkml:brush>
  </inkml:definitions>
  <inkml:trace contextRef="#ctx0" brushRef="#br0">2 1 2549,'-2'13'17111,"18"-2"-17111,1 0 0,0-1 0,1-1 0,0-1 0,0 0 0,1-2 0,-1 0 0,2-1 0,-1 0 0,27 1 0,-25-5 0,1 0 0,-1-2 0,1 0 0,37-8 0,16-8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0.581"/>
    </inkml:context>
    <inkml:brush xml:id="br0">
      <inkml:brushProperty name="width" value="0.1" units="cm"/>
      <inkml:brushProperty name="height" value="0.1" units="cm"/>
      <inkml:brushProperty name="color" value="#6DDA00"/>
    </inkml:brush>
  </inkml:definitions>
  <inkml:trace contextRef="#ctx0" brushRef="#br0">1 70 4481,'13'0'15179,"10"0"-15179,10-3 0,20-1 0,13-9 0,-1 3 0,8-3 0,-1 0 0,83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2.096"/>
    </inkml:context>
    <inkml:brush xml:id="br0">
      <inkml:brushProperty name="width" value="0.1" units="cm"/>
      <inkml:brushProperty name="height" value="0.1" units="cm"/>
      <inkml:brushProperty name="color" value="#6DDA00"/>
    </inkml:brush>
  </inkml:definitions>
  <inkml:trace contextRef="#ctx0" brushRef="#br0">276 323 504,'7'-20'5469,"13"-23"0,12-17 127,1-1-3003,-23 41-2572,0 3-19,-2-1-1,0 0 1,-1 0 0,6-22-1,-13 32-1,-5 15 0,-6 16 0,-4 19-432,1 1 0,3 1 0,2 0-1,1 0 1,-2 65 0,8 1-2027,12 114 0,-6-186 2682,1 0 0,3 0 0,13 44 0,-17-58-352,-4-24 235,0 1 0,0 0 0,0 0 0,-10 11 5216,-30-15-4243,27 2-1197,-24-1 0,4 5 138,0 2 0,1 1 0,0 1 0,0 2-1,1 1 1,0 2 0,-35 18 0,65-29-20,5-1 0,13-1 0,23-3 0,74-17-960,-5 0-1573,-26 8-955,99-11 1479,-138 20 1977,1 3 0,51 4 0,-78-1-255,-10-1-199,1 0 1,0-1-1,0 0 1,15-1-1,33-12-4659</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3.353"/>
    </inkml:context>
    <inkml:brush xml:id="br0">
      <inkml:brushProperty name="width" value="0.1" units="cm"/>
      <inkml:brushProperty name="height" value="0.1" units="cm"/>
      <inkml:brushProperty name="color" value="#6DDA00"/>
    </inkml:brush>
  </inkml:definitions>
  <inkml:trace contextRef="#ctx0" brushRef="#br0">3 20 1916,'-3'1'17065,"4"3"-16966,1 0 0,-1 0 0,1 0 0,0 0 0,0 0 0,4 3 0,4 12-113,2 7 14,-1 1 0,-2 0 0,-1 1 0,5 29 0,-10-34 0,0-1 0,-1 1 0,-1 0 0,-2-1 0,-4 38 0,4-54-1,1-4 0,0 0-1,-1 0 1,1 0 0,0 0 0,-1 0 0,0 0-1,0 0 1,1 0 0,-1 0 0,-2 4 0,1-28-137,1 6 281,1-1 0,0 1-1,5-30 1,-2 30-830,1 0 0,0 1 1,1-1-1,1 1 0,0 0 0,15-24 1,-14 27 52,1 0 0,1 1 0,0 0 1,0 1-1,1 0 0,0 0 0,24-16 1,-24 20 650,2-1 0,-1 1 0,0 1 0,1 0 1,19-5-1,-26 9 11,0 0 0,0 1 0,0-1 0,0 1 0,-1 0 0,1 1 0,0-1 0,0 1 0,0 0 0,0 0 0,-1 1 0,1-1 0,-1 1 0,1 0 0,-1 0 0,1 1 0,-1-1 0,0 1 0,0 0 0,5 5 0,4 4 9,-1 0 0,0 1 0,0 1 0,10 17 0,-12-16-56,0 0 0,-1 1 0,-1 0 0,-1 0 0,0 1 1,-1 0-1,-1 0 0,4 23 0,-8-37 111,-1-1 0,0 1 0,0 0-1,-1-1 1,1 1 0,0 0 0,-1-1 0,0 1-1,-1 2 1,-1 13 1665,3-29-322,1 1-1,0-1 1,5-18 0,-1 12-1080,11-27-1,44-71-1927,-56 107 1821,5-8-1121,1 0 0,1 1-1,21-26 1,-28 37 470,0 0-1,0 0 1,1 0-1,-1 1 1,1 0-1,0 0 1,0 0 0,0 0-1,0 1 1,0-1-1,1 1 1,-1 1-1,0-1 1,1 1-1,0 0 1,9-1-1,-10 2 455,0 1 0,-1-1 0,1 1 0,0-1-1,0 1 1,-1 1 0,1-1 0,-1 1 0,1-1-1,-1 1 1,0 1 0,1-1 0,-1 0-1,-1 1 1,1 0 0,0 0 0,0 0 0,-1 1-1,0-1 1,0 1 0,0 0 0,0 0 0,4 8-1,3 6 180,0 1 1,-2 1-1,9 26 0,11 64 329,-6-19-309,-21-88-172,0 0 0,0 0 0,-1 0 0,1 0 0,-1 0 0,0 0 0,0 0 0,0 5 0,-1-7 87,1 1 0,-1-1 0,1 1-1,-1-1 1,1 0 0,-1 1 0,0-1-1,0 0 1,0 0 0,1 1 0,-1-1 0,0 0-1,-1 0 1,1 0 0,0 0 0,0 0-1,0-1 1,-1 1 0,1 0 0,0 0 0,-1-1-1,-1 2 1,-32 10-428</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3.828"/>
    </inkml:context>
    <inkml:brush xml:id="br0">
      <inkml:brushProperty name="width" value="0.1" units="cm"/>
      <inkml:brushProperty name="height" value="0.1" units="cm"/>
      <inkml:brushProperty name="color" value="#6DDA00"/>
    </inkml:brush>
  </inkml:definitions>
  <inkml:trace contextRef="#ctx0" brushRef="#br0">0 23 2717,'4'-1'750,"-1"0"1,0 0-1,1 0 1,-1 0-1,0 1 1,1-1-1,4 1 1,8-1 1405,96-11 5968,56 9-8325,-82 2-488,218 3-3970,155 15 3693,-90-3 1332,25-8-1578,-364-4-228,-24 0 250,-17 5-507,-61 19-3247</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5.148"/>
    </inkml:context>
    <inkml:brush xml:id="br0">
      <inkml:brushProperty name="width" value="0.1" units="cm"/>
      <inkml:brushProperty name="height" value="0.1" units="cm"/>
      <inkml:brushProperty name="color" value="#6DDA00"/>
    </inkml:brush>
  </inkml:definitions>
  <inkml:trace contextRef="#ctx0" brushRef="#br0">260 41 2605,'-26'-17'9793,"3"2"-3713,20 14-5932,0-1 0,0 1 0,0 0-1,-1 0 1,1 0 0,0 1-1,-4-1 1,-1 0-148,0 2 0,0-1 0,0 1 0,0 0 0,0 1 0,0 0 0,0 0 0,0 1 0,0 0 0,-12 7 0,15-7 0,1-1 0,-1 2 0,1-1 0,-6 6 0,-8 7 0,12-11 0,0 0 0,1 1 0,-1 0 0,-6 10 0,12-16 0,0 1 0,0 0-1,0-1 1,-1 1 0,1-1 0,0 1 0,0-1-1,0 1 1,0 0 0,0-1 0,0 1-1,0-1 1,1 1 0,-1-1 0,0 1-1,0 0 1,0-1 0,0 1 0,1-1-1,-1 1 1,0-1 0,1 1 0,-1-1-1,0 0 1,1 1 0,-1-1 0,1 1 0,-1-1-1,0 0 1,1 1 0,-1-1 0,1 0-1,-1 1 1,2-1 0,18 12 1,-20-11 2,11 3-344,0 0 1,1 0 0,-1-1-1,1-1 1,17 2 0,17 5-2701,-37-7 2584,23 5-373,0 1-1,-1 2 0,54 24 1,-76-29 896,0 0 0,-1 1 1,0 0-1,0 0 1,0 1-1,13 14 1,-16-15-84,-1 0 1,0 1-1,0-1 1,0 1-1,-1 0 1,0 0-1,0 0 1,-1 0 0,0 0-1,2 12 1,-2-7 23,-1 1 0,0-1-1,0 1 1,-2-1 0,0 1 0,0 0 0,-1-1 0,0 0 0,-1 1 0,-1-1 0,0 0 0,-8 16 0,11-25 36,-1 0 0,0-1 0,1 1 0,-1-1 0,0 1 0,0-1 1,-1 0-1,1 1 0,0-1 0,-1 0 0,1-1 0,-1 1 0,-3 1 0,1-1 46,0 0 1,0 0-1,0-1 0,-1 0 0,1 0 0,-11 0 1,1-1-66,-1 0 1,1-2-1,0 0 1,0 0-1,0-1 1,0-1-1,-18-8 1,2 0-474,0-2 0,-35-23 1,62 35 352,1 0 1,0 0-1,0 0 1,0 0-1,0-1 1,0 0-1,-4-4 1,7 7 39,0-1-1,-1 0 1,1 0 0,-1 1 0,1-1 0,0 0 0,-1 0 0,1 0 0,0 0 0,0 1 0,0-1 0,0 0 0,0 0 0,0 0-1,0 0 1,0-1 0,1 0-70,-1 1 0,1 0-1,-1-1 1,1 1 0,0 0 0,0-1-1,-1 1 1,1 0 0,0 0-1,0 0 1,0 0 0,1 0-1,0-1 1,38-28-4330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5.482"/>
    </inkml:context>
    <inkml:brush xml:id="br0">
      <inkml:brushProperty name="width" value="0.1" units="cm"/>
      <inkml:brushProperty name="height" value="0.1" units="cm"/>
      <inkml:brushProperty name="color" value="#6DDA00"/>
    </inkml:brush>
  </inkml:definitions>
  <inkml:trace contextRef="#ctx0" brushRef="#br0">30 1 8122,'-10'13'11538,"10"-10"-11538,3-3 0,1 0 0,-4-3 0,0 6 0,-4-3-1028,-19 10 2056</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6.341"/>
    </inkml:context>
    <inkml:brush xml:id="br0">
      <inkml:brushProperty name="width" value="0.1" units="cm"/>
      <inkml:brushProperty name="height" value="0.1" units="cm"/>
      <inkml:brushProperty name="color" value="#6DDA00"/>
    </inkml:brush>
  </inkml:definitions>
  <inkml:trace contextRef="#ctx0" brushRef="#br0">323 1 4265,'-22'0'6408,"-26"4"0,35-2-6040,1 0 1,-1 2-1,1-1 1,-1 1-1,1 1 1,-12 7-1,2 0-368,0 0 0,1 2 0,1 1 0,-33 29 0,52-42-1,-1-1 0,1 0 0,0 0 0,0 0 0,0 1 0,0-1 0,0 1 0,0-1 0,0 1 0,0-1 0,0 1 0,1-1 0,-1 1-1,1 0 1,-1-1 0,1 1 0,0 0 0,0-1 0,-1 1 0,1 0 0,0 0 0,0-1 0,1 1 0,-1 0 0,0-1 0,1 1 0,-1 0 0,1-1 0,-1 1 0,1 0 0,0-1 0,-1 1 0,2 1-1,1-1 5,-1 1-1,0-1 0,1 1 0,-1-1 1,1 0-1,-1 0 0,1 0 0,0-1 1,0 1-1,0 0 0,0-1 0,0 0 1,0 0-1,1 0 0,4 1 0,24 1-1,-1-1 1,49-4-1,23 1-4,-89 2-11,1 1 0,-1 0-1,1 1 1,-1 1 0,15 5 0,-23-6-386,0 0 0,-1 0 1,1 0-1,-1 1 1,0 0-1,0 0 0,0 0 1,-1 1-1,0-1 0,1 1 1,-2 0-1,1 0 1,5 11-1,-3-6-218,-2 1-1,1-1 1,-1 1 0,-1 0-1,0 0 1,2 21 0,-3-18 727,-1 0 1,-1 0-1,-1 1 1,0-1-1,-1 0 1,0-1-1,-1 1 1,0 0-1,-7 14 1,9-24-68,-1-1 0,0 1 0,0-1 0,0 0 0,0 0 0,0 0 0,-1 0 0,1 0 0,-1-1 0,0 1 0,0-1 0,0 1 0,-3 1 1,1-1 8,-1-1 1,1 0 0,-1 1 0,1-2 0,-1 1 0,1-1 0,-11 2 0,0-3-13,1 0 0,-1 0 0,1-1 1,0-1-1,-24-6 0,20 2-137,0-1 0,0-1 0,1-1 1,0 0-1,1-1 0,-23-18 0,23 14-1125,6 1-1122</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8.011"/>
    </inkml:context>
    <inkml:brush xml:id="br0">
      <inkml:brushProperty name="width" value="0.1" units="cm"/>
      <inkml:brushProperty name="height" value="0.1" units="cm"/>
      <inkml:brushProperty name="color" value="#6DDA00"/>
    </inkml:brush>
  </inkml:definitions>
  <inkml:trace contextRef="#ctx0" brushRef="#br0">5 14 5425,'-4'9'5629,"11"-5"-3425,44 2 4209,-30-5-6424,410-4 11,-329-2 0,87-7 46,17-1-772,-69 13-3068,-129 1 3169,-1 0 1,1 0-1,11 4 0,-4-1 1031,-15-4-400,0 0 1,0 0-1,0 0 0,0 0 0,0 0 1,0 0-1,1 0 0,-1 0 1,0 0-1,0 0 0,0 0 0,0 0 1,0 0-1,0 0 0,0 0 0,1 1 1,-1-1-1,0 0 0,0 0 1,0 0-1,0 0 0,0 0 0,0 0 1,0 0-1,0 0 0,0 0 1,0 0-1,0 0 0,1 1 0,-1-1 1,0 0-1,0 0 0,0 0 1,0 0-1,0 0 0,0 0 0,0 0 1,0 1-1,0-1 0,0 0 1,0 0-1,0 0 0,0 0 0,-9 6 7,-30 6-215</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8.455"/>
    </inkml:context>
    <inkml:brush xml:id="br0">
      <inkml:brushProperty name="width" value="0.1" units="cm"/>
      <inkml:brushProperty name="height" value="0.1" units="cm"/>
      <inkml:brushProperty name="color" value="#6DDA00"/>
    </inkml:brush>
  </inkml:definitions>
  <inkml:trace contextRef="#ctx0" brushRef="#br0">1 13 4601,'4'-3'3163,"0"1"-1814,0 1 0,-1 0 1,1-1-1,0 1 0,4 0 0,36-1 1272,-30 2-1852,326 9-3131,-91 14-2042,-1 4 3966,-72-16 379,-135-13-476,-1-3 0,1-1 0,45-14 1,-80 19 301,16-4-242,1-1-888,1 1 1,39-3-1,32 6-2496</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9.072"/>
    </inkml:context>
    <inkml:brush xml:id="br0">
      <inkml:brushProperty name="width" value="0.1" units="cm"/>
      <inkml:brushProperty name="height" value="0.1" units="cm"/>
      <inkml:brushProperty name="color" value="#6DDA00"/>
    </inkml:brush>
  </inkml:definitions>
  <inkml:trace contextRef="#ctx0" brushRef="#br0">25 54 4265,'-1'1'320,"0"0"1,0-1 0,0 1-1,1 0 1,-1 0-1,0 0 1,0 0-1,1 0 1,-1 0-1,1 0 1,-1 0-1,1 0 1,-1 0-1,1 0 1,0 0 0,-1 2-1,-3 24 1921,2-15-932,-5 65 3596,7 4-3368,1-57-1546,2 0 0,1-1 0,0 1-1,14 38 1,-12-41-61,-4-17-67,-1 1 0,1 0 0,0-1-1,0 1 1,2 3 0,-5-13 257,-1 0 1,1 0-1,0 0 0,1 0 1,-1-1-1,1 1 0,1-6 1,-2-6-191,1-184-1415,10 3-6591,-8 183 7639,2 20 342,5 10 239,40 44 3000,22 28-2081,-21-27-2702,76 69-1,-62-71 1688,-64-58-17,0 1 1,0-1-1,0 0 0,0 0 1,0 0-1,0 0 0,0 0 0,0 0 1,0 0-1,0 0 0,0 0 1,0 1-1,0-1 0,0 0 1,0 0-1,0 0 0,0 0 1,-1 1 187,1-1-188,0 0 0,0 0 1,0 0-1,0 0 0,0 0 1,0 0-1,0 0 0,0 0 1,-1 0-1,1 0 0,0 0 0,0 0 1,0 0-1,0 0 0,0 0 1,0 0-1,0 0 0,0 0 1,0 0-1,-1 0 0,1 0 1,0 0-1,0 0 0,0 0 1,0 0-1,0 0 0,0 0 0,-10 0 4271,5 1-2748,-8 0-678,-15 1-652,-37 8 0,-55 21-1069,44-3-2534,71-26 2806,-1 1 0,1 0 0,0 0 0,1 0 1,-8 6-1,2 0-2199,-14 21 1</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29.963"/>
    </inkml:context>
    <inkml:brush xml:id="br0">
      <inkml:brushProperty name="width" value="0.1" units="cm"/>
      <inkml:brushProperty name="height" value="0.1" units="cm"/>
      <inkml:brushProperty name="color" value="#6DDA00"/>
    </inkml:brush>
  </inkml:definitions>
  <inkml:trace contextRef="#ctx0" brushRef="#br0">33 187 4193,'-7'11'9108,"2"11"-3976,3 11-4011,2-16-1015,-1 2-106,1 1 0,1 0 0,1 0 0,1-1 0,6 25 0,-7-36 0,0-1 0,1 0 0,0 0 0,0 0 0,1 0 0,0 0 0,0 0 0,0-1 0,1 0 0,0 0 0,0 0 0,1-1 0,-1 1 0,1-1 0,1-1 0,7 6 0,-9-8 0,1 0 0,-1 0 0,1 0 0,0-1 0,-1 0 0,1 0 0,0 0 0,0-1 0,6 0 0,-3 1 0,1-1-19,1-1 0,-1 1 0,1-2-1,-1 1 1,1-1 0,-1-1 0,0 0 0,0 0-1,0-1 1,-1 0 0,1-1 0,-1 0 0,0-1-1,16-12 1,-15 9-331,-1 0 0,0 0 0,-1-1 0,0 0-1,0 0 1,-1-1 0,0 0 0,-1 0 0,-1-1 0,1 1 0,5-24-1,-4 10-698,-2 1 0,5-51 0,-10 64 1043,1 1 0,-2-1 1,1 1-1,-1-1 1,-1 1-1,0-1 0,-1 1 1,1 0-1,-10-19 1,9 23-5,0 0 0,-1 1 0,0 0 1,0-1-1,0 2 0,-1-1 0,1 0 1,-1 1-1,-1 0 0,1 0 1,0 0-1,-1 1 0,0 0 0,0 0 1,0 0-1,-8-2 0,4 3-5,1 0-1,0 0 1,0 1-1,-1 0 1,1 1-1,-1 0 1,1 0-1,-1 1 1,1 0-1,-16 5 0,10-2 10,1 0 0,0 1 0,0 1 0,0 1 0,0 0 0,1 1 0,1 0-1,-17 14 1,20-15 1,1 1 0,0 1-1,0 0 1,1 0 0,0 0-1,1 1 1,0 0-1,1 0 1,0 1 0,0-1-1,-4 18 1,5-11-6,0 0 1,1 0-1,1 0 0,1 0 1,1 0-1,2 28 0,-1-35 10,0-1 0,1 1 0,0-1 1,1 0-1,0 1 0,0-2 0,1 1 0,0 0 0,0-1 0,1 1 0,0-1 0,1 0 0,7 7 0,-10-11 7,1-1 0,-1 1 0,1-1 0,0 0 0,0-1 0,1 1 0,-1-1 0,0 0 0,1 0 0,0 0 0,-1 0 0,1-1 0,0 0 0,0 0 0,0 0 0,5 0 0,0-2 283,0 0-1,0 0 1,0-1 0,0 0-1,-1 0 1,19-8 0,-13 4-442,0-1 1,-1 0 0,0-1-1,0-1 1,-1 0-1,0-1 1,0 0-1,-1-1 1,12-14 0,-8 6-155,-2 0 0,0-1 1,-1-1-1,0 0 0,13-34 1,25-86-332,-49 134 630,-2 6 9,0 0-1,0-1 1,1 1 0,-1 0-1,0 0 1,0 0 0,1 0 0,-1 0-1,1 0 1,-1 0 0,1 0-1,-1 0 1,1 0 0,0 1 0,-1-1-1,3-1 1,-3 26 8504,0 14-8275,3 0 1,1 0-1,1 0 1,21 69-1,-22-93-375,1-1 0,1 0 0,1 0 0,0 0 0,0-1 0,15 18-1,-18-24-263,1-1-1,1 1 0,-1-1 0,1 0 0,0 0 0,0 0 0,1-1 0,-1 0 1,1 0-1,0-1 0,0 0 0,0 0 0,12 3 0,-13-5 169,0-1 0,0 1 0,0-1-1,0 0 1,0 0 0,-1-1 0,8-1 0,87-22-2747</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33.602"/>
    </inkml:context>
    <inkml:brush xml:id="br0">
      <inkml:brushProperty name="width" value="0.1" units="cm"/>
      <inkml:brushProperty name="height" value="0.1" units="cm"/>
      <inkml:brushProperty name="color" value="#6DDA00"/>
    </inkml:brush>
  </inkml:definitions>
  <inkml:trace contextRef="#ctx0" brushRef="#br0">1 1 3501,'1'0'5612,"79"24"3161,43 1-6074,87-2-3624,-180-20 788,1-2 0,-1-1-1,32-5 1,9-4-2610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33.952"/>
    </inkml:context>
    <inkml:brush xml:id="br0">
      <inkml:brushProperty name="width" value="0.1" units="cm"/>
      <inkml:brushProperty name="height" value="0.1" units="cm"/>
      <inkml:brushProperty name="color" value="#6DDA00"/>
    </inkml:brush>
  </inkml:definitions>
  <inkml:trace contextRef="#ctx0" brushRef="#br0">1 30 4825,'6'0'2262,"1"0"-1206,16-10 4116,10 3-1446,13 1-1107,3-1-2619,1 7 0,-1 0 0,-6 3 0,-10 4 0,-1 0 0,-2 6 0,13 7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35.670"/>
    </inkml:context>
    <inkml:brush xml:id="br0">
      <inkml:brushProperty name="width" value="0.1" units="cm"/>
      <inkml:brushProperty name="height" value="0.1" units="cm"/>
      <inkml:brushProperty name="color" value="#6DDA00"/>
    </inkml:brush>
  </inkml:definitions>
  <inkml:trace contextRef="#ctx0" brushRef="#br0">173 355 3549,'67'-79'10739,"8"-13"-5367,-61 72-5372,-1-2 0,-1 1 0,-1-2 0,-1 0 0,11-37 0,-18 45 0,-9 23 0,-4 6 0,1-2-187,1 0-1,0 1 1,1 0-1,1 0 1,-8 25 0,7-17-748,1 1 1,1 0-1,-2 24 1,5-23 245,1 1 1,1-1 0,5 29 0,-2-28 700,2 0 0,0-1 1,2 1-1,1-2 0,17 37 1,-9-32 113,-15-26-122,-1 0 0,0-1 0,1 1 0,-1-1 0,1 1 0,-1 0 0,0-1 1,1 1-1,-1 0 0,0-1 0,0 1 0,0 0 0,0 0 0,0-1 0,1 2 0,-5 0-83,3-1 103,-9 8 620,-1-1-1,-1 0 1,1-1 0,-1 0-1,0-1 1,-22 8-1,-2 2 1476,12-6-1715,-26 7-1,-3 1-429,30-9 26,5-1-2,-1 0 1,-33 6 0,69-19 2,0-1 0,0-1 0,18-11 0,7-3-1,-36 19 7,109-46-226,-96 42 227,0 0-1,1 1 1,0 1 0,24-1-1,-12 3 150,13-2-2794,1 2 0,80 8 0,-100-4 2948,-20-2-589,0 1 0,-1-1 0,1 1 0,0 0 0,0 1 0,-1-1 0,7 3 1,8 9-1937,21 6-2463</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36.874"/>
    </inkml:context>
    <inkml:brush xml:id="br0">
      <inkml:brushProperty name="width" value="0.1" units="cm"/>
      <inkml:brushProperty name="height" value="0.1" units="cm"/>
      <inkml:brushProperty name="color" value="#6DDA00"/>
    </inkml:brush>
  </inkml:definitions>
  <inkml:trace contextRef="#ctx0" brushRef="#br0">0 20 756,'3'2'17500,"3"6"-14617,3 6-5868,-7-10 4491,3 9-1506,-1 0 0,0 0 0,-1 1 0,0-1 0,1 18 0,-1-4 0,10 80 0,0 7 0,15-196-1165,-11 34 333,-3 7-1504,28-57 1,-36 86 2035,1 1-1,0 0 1,0 0 0,1 0 0,1 1 0,-1 1 0,2-1-1,-1 2 1,17-12 0,-24 18 311,0 1 0,0 0 0,0 0 0,0 0 0,0 0 0,1 0 0,-1 0 0,0 1 0,0-1 0,1 1 0,-1 0-1,1-1 1,-1 1 0,0 0 0,1 1 0,-1-1 0,1 0 0,-1 1 0,0-1 0,0 1 0,1 0 0,-1-1 0,0 1 0,0 0 0,0 1 0,1-1 0,-1 0 0,-1 1 0,1-1-1,0 1 1,0-1 0,1 3 0,4 3 22,-1 0-1,-1 0 1,1 1-1,-1 0 1,0 0-1,-1 0 1,4 10-1,41 125 272,-44-127-291,1 1 27,-2-8-14,-1 1-1,-1-1 1,1 1 0,0 13 0,-3-23 8,0 0-1,0 1 1,0-1 0,0 0-1,-1 0 1,1 0 0,0 0-1,0 0 1,0 0 0,0 1-1,-1-1 1,1 0-1,0 0 1,0 0 0,0 0-1,0 0 1,-1 0 0,1 0-1,0 0 1,0 0 0,0 0-1,-1 0 1,1 0 0,0 0-1,0 0 1,0 0 0,-1 0-1,1 0 1,0 0-1,0 0 1,0 0 0,-1 0-1,1-1 1,0 1 0,0 0-1,0 0 1,0 0 0,-1 0-1,0-2 650,1 0-1,-1 0 0,1 1 0,-1-1 1,1 0-1,-1 0 0,1 0 1,0 0-1,0-2 0,4-19 318,14-21-2479,-18 43 1560,13-23-1108,0-1 1,2 2-1,1 0 0,21-24 0,-33 42 377,1 0 0,0 1-1,0-1 1,0 1 0,0 0-1,10-5 1,-14 8 635,1 1 1,0-1-1,0 0 1,0 0-1,0 1 1,0-1-1,0 1 1,0-1-1,0 1 1,0 0-1,0 0 1,0 0-1,0 0 0,0 0 1,0 0-1,0 1 1,0-1-1,0 1 1,0-1-1,-1 1 1,1 0-1,0-1 1,0 1-1,0 0 1,2 2-1,1 2 244,0 0 0,-1 0 0,1 0 1,-1 1-1,0-1 0,-1 1 0,6 11 0,17 48 250,-25-63-500,13 41 308,-2 1 0,10 64 1,-21-105-223,-1 0 1,0 0-1,1 1 1,-1-1-1,-1 0 1,1 0 0,0 0-1,-1 0 1,0 4-1,0-5-144,0 0 0,0 0 0,0-1 1,0 1-1,-1 0 0,1-1 0,0 1 0,-1-1 0,1 0 0,-1 1 0,1-1 0,-1 0 0,0 0 0,1 0 0,-1 0 0,0 0 0,0 0 0,-2 0 0,-36 12-3813</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37.415"/>
    </inkml:context>
    <inkml:brush xml:id="br0">
      <inkml:brushProperty name="width" value="0.1" units="cm"/>
      <inkml:brushProperty name="height" value="0.1" units="cm"/>
      <inkml:brushProperty name="color" value="#6DDA00"/>
    </inkml:brush>
  </inkml:definitions>
  <inkml:trace contextRef="#ctx0" brushRef="#br0">685 0 4209,'-64'73'10066,"8"7"-6878,-41 88-5382,76-129 2045,-293 548-436,260-490 662,44-80-238,-1 0-1,-1-1 0,-19 19 1,30-34 0,-9 8 367,6-10-667,4-8-1273,13-57-3705</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38.287"/>
    </inkml:context>
    <inkml:brush xml:id="br0">
      <inkml:brushProperty name="width" value="0.1" units="cm"/>
      <inkml:brushProperty name="height" value="0.1" units="cm"/>
      <inkml:brushProperty name="color" value="#6DDA00"/>
    </inkml:brush>
  </inkml:definitions>
  <inkml:trace contextRef="#ctx0" brushRef="#br0">267 18 4705,'-10'-6'6189,"8"5"-5673,-6-5 2230,5 5-2215,0 0-1,0 0 1,0 1 0,0-1 0,1 1 0,-1 0 0,0 0-1,0 0 1,-6 1 0,-28 7-415,26-5-36,3-1-80,1 0 0,-1 1 0,1 1 0,-8 4 0,11-6 0,1 0 0,0 0 0,0 0 0,0 0 0,0 1 0,0-1 0,1 1 0,-1 0 0,1 0 0,-1 0 0,-2 5 0,-1 5 0,4-8 0,-1 0 0,1 1 0,0-1 0,0 1 0,0-1 0,0 7 0,2-10 0,0-1 0,0 1 0,0-1 0,0 0 0,0 1 0,1-1 0,-1 0 0,0 1 0,1-1 0,-1 0 0,1 1 0,-1-1 0,1 0 0,0 0 0,-1 0 0,1 0 0,0 1 0,0-1 0,0 0 0,0 0 0,0-1 0,0 1 0,0 0 0,0 0 0,0 0 0,1-1 0,-1 1 0,0-1 0,0 1 0,1-1 0,-1 1 0,2-1 0,10 5 0,-10-3 0,1-1 0,0 1 0,0-1 0,0 0 0,0 0 0,0-1 0,5 1 0,53 6-88,-53-7 248,2-1-1413,1 2-1,0 0 1,15 2 0,-24-2 1025,0 0-1,0-1 1,0 1 0,0 1 0,0-1 0,0 0 0,0 1-1,-1-1 1,1 1 0,0 0 0,-1 0 0,0 0-1,1 0 1,-1 1 0,0-1 0,0 1 0,3 3 0,12 28 429,22 58 0,-35-80-116,0 0-1,0 0 0,-2 1 0,1-1 1,-2 1-1,0-1 0,0 18 0,-2-26-32,1 1-1,-1 0 0,0-1 0,0 1 0,0-1 1,-1 0-1,1 1 0,-1-1 0,0 0 0,-3 5 1,3-7-23,-1 1 0,1 0 0,0-1 0,-1 0 0,0 1 0,1-1 0,-1 0 0,0 0 0,0-1-1,0 1 1,0-1 0,0 1 0,-1-1 0,1 0 0,-4 1 0,-11 0 3,0 0 0,0-1 0,0-1 0,0 0 0,-1-2 0,-23-4 0,9-1-129,-49-17 0,59 17-195,17 5 161,4 2 33,0-1-1,0 1 1,0-1-1,0 1 1,1-1-1,-1 0 1,0 1-1,1-1 1,-1 0-1,0 0 1,1 0-1,-1-1 1,1 1-1,0 0 1,-1 0-1,1-1 1,-2-2-1,0-12-1815</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6:39.019"/>
    </inkml:context>
    <inkml:brush xml:id="br0">
      <inkml:brushProperty name="width" value="0.1" units="cm"/>
      <inkml:brushProperty name="height" value="0.1" units="cm"/>
      <inkml:brushProperty name="color" value="#6DDA00"/>
    </inkml:brush>
  </inkml:definitions>
  <inkml:trace contextRef="#ctx0" brushRef="#br0">10 131 3269,'-6'-10'5861,"5"9"-5428,1 0 0,-1 0 0,1 0 0,0 0 0,-1 0 0,1-1 0,0 1 1,-1 0-1,1 0 0,0 0 0,0 0 0,0 0 0,0-1 0,0 1 1,1 0-1,-1 0 0,0 0 0,0 0 0,1 0 0,-1-1 0,1 1 0,0-2 1,2-3-396,1 1 1,-1-1 0,1 0-1,1 1 1,-1 0-1,1 0 1,0 0 0,0 1-1,0-1 1,0 1 0,1 1-1,0-1 1,0 1 0,0 0-1,7-3 1,-5 3-43,0 0 0,1 0 0,-1 0-1,1 2 1,0-1 0,0 1 0,0 0 0,0 0 0,0 1 0,0 1-1,10 1 1,-17-2 4,0 0 0,0 1 0,0-1 0,0 1 0,0-1 0,0 1 0,-1 0 0,1 0 0,0 0 0,-1 0 0,1 0 0,0 0 0,-1 0 0,1 1 0,-1-1 0,0 0 0,3 3 0,-3-1 0,0 0 0,0 0 0,0 0 0,0 1 0,0-1 0,-1 0 0,1 0 0,-1 1 0,0-1 0,0 5 0,0 2 0,0 0 0,-1 0 0,0 0 0,-1 0 0,0 0 0,-1 0 0,1 0 0,-2-1 0,0 1 0,-7 14 0,-1-6 0,6-8 0,0 1 0,-1-2 0,-1 1 0,-10 10 0,-88 76 0,133-96 0,11-2-945,0-1-1,-1-3 1,45-11 0,-62 12-71,1 2 1,-1 0 0,28 0-1,-46 2 896,0 1 1,0 0-1,0 0 0,0 0 1,0 1-1,0-1 0,-1 0 1,1 1-1,0-1 0,0 1 1,3 1-1,-3 0-213,-1 0 0,1 0 0,-1-1 0,0 1 0,0 0 0,0 0 0,0 0 0,0 0 0,0 0-1,0 4 1</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1"/>
    </inkml:context>
    <inkml:brush xml:id="br0">
      <inkml:brushProperty name="width" value="0.1" units="cm"/>
      <inkml:brushProperty name="height" value="0.1" units="cm"/>
      <inkml:brushProperty name="color" value="#6DDA00"/>
    </inkml:brush>
  </inkml:definitions>
  <inkml:trace contextRef="#ctx0" brushRef="#br0">692 0 4745,'-15'27'5584,"-10"8"-2046,-2 2-794,-89 139 188,-88 107-9740,111-167 6336,-19 9 1805,101-109 3688,18-22-3978,64-67-2863,86-113 0,-122 136 878,-2-1 0,-2-1 0,40-93 1,-6 10 2172,-59 128 811,-2 9-413,0 13 306,-3-10-1735,24 136 221,32 131-3145,-48-241 1601,3-1 1,0 0-1,27 47 0,-25-56 1036,0 0 0,1-1-1,1 0 1,0-1 0,23 18 0,8 10 2788,-46-45-2445,4 4 1816,-11-5-154,-2 0-1178,-7 0-741,0 0-1,-17-2 1,1 1-79,-202 4-3458,-246 37 1,408-28 3258,66-12 212,7 0 291,21-2-244,75-9-3373</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2"/>
    </inkml:context>
    <inkml:brush xml:id="br0">
      <inkml:brushProperty name="width" value="0.1" units="cm"/>
      <inkml:brushProperty name="height" value="0.1" units="cm"/>
      <inkml:brushProperty name="color" value="#6DDA00"/>
    </inkml:brush>
  </inkml:definitions>
  <inkml:trace contextRef="#ctx0" brushRef="#br0">1 30 4137,'1'-21'12846,"0"19"-12300,0 2-404,0-1 0,0 1 0,0-1 1,0 1-1,0-1 0,0 1 0,0 0 0,0 0 0,0 0 0,0-1 0,1 1 0,-1 0 0,0 0 0,2 1 0,0-1-142,0 0 0,1 1 0,-1 0 0,0 0 0,0 0 0,0 0 0,0 0 0,0 1 0,0-1 0,0 1 0,0 0 0,-1 0 0,1 0 0,-1 0 0,4 4 0,0 0 0,-1 0 0,1 0 0,-2 1 0,1 0 0,4 9 0,-5-6-147,0 0 1,0 1-1,-1-1 0,-1 1 1,1 0-1,-2 0 0,0-1 1,0 1-1,-1 13 0,-3 15-2442,-9 49 0,1-16 1227,8-42 1369,1 0 0,1 1 0,3 32-1,-1-59-6,0 1 0,0-1-1,1 0 1,-1 0 0,1 0-1,0 0 1,0 0-1,0 0 1,0 0 0,1 0-1,0-1 1,0 1-1,0-1 1,0 0 0,0 0-1,0 0 1,1 0 0,0-1-1,4 3 1,-1-1 0,1 1 1,1-2 0,-1 1-1,1-1 1,-1 0 0,1-1-1,0 0 1,13 1-1,-6-3 1,-1 0 0,0 0 0,0-2 0,0 0 0,0 0 0,0-2 0,0 0 0,-1 0-1,1-2 1,-1 0 0,-1 0 0,1-1 0,16-12 0,-16 9 18,0 0 1,-1-1-1,0-1 1,-1 0-1,0-1 0,-1 0 1,-1 0-1,0-1 1,-1-1-1,0 0 0,10-25 1,-15 28 18,0 0 1,-1 0-1,-1-1 0,0 1 1,-1-1-1,0 1 1,-1-1-1,-1 1 0,0-1 1,0 0-1,-1 1 1,-4-14-1,-1 2-42,-1-1-1,-1 1 1,-1 1-1,-26-44 1,31 58-197,-1 1 1,1 0 0,-11-10 0,6 6-1084,9-7-1085</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3"/>
    </inkml:context>
    <inkml:brush xml:id="br0">
      <inkml:brushProperty name="width" value="0.1" units="cm"/>
      <inkml:brushProperty name="height" value="0.1" units="cm"/>
      <inkml:brushProperty name="color" value="#6DDA00"/>
    </inkml:brush>
  </inkml:definitions>
  <inkml:trace contextRef="#ctx0" brushRef="#br0">1 27 2921,'11'0'14946,"340"15"-13153,-336-13-1793,89 9 0,-84-10 0,0 0 0,1-2 0,21-3 0,-36 3-127,0-1 1,0 1-1,0-1 0,-1 0 0,9-4 1,50-32-3678</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4"/>
    </inkml:context>
    <inkml:brush xml:id="br0">
      <inkml:brushProperty name="width" value="0.1" units="cm"/>
      <inkml:brushProperty name="height" value="0.1" units="cm"/>
      <inkml:brushProperty name="color" value="#6DDA00"/>
    </inkml:brush>
  </inkml:definitions>
  <inkml:trace contextRef="#ctx0" brushRef="#br0">0 10 4801,'17'-3'3106,"-4"0"-596,13-1 303,20 4 509,7 0-214,10 0-3108,9 4 0,4 2-562,3-2-1325,3-4-649,86 3-3849</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5"/>
    </inkml:context>
    <inkml:brush xml:id="br0">
      <inkml:brushProperty name="width" value="0.1" units="cm"/>
      <inkml:brushProperty name="height" value="0.1" units="cm"/>
      <inkml:brushProperty name="color" value="#6DDA00"/>
    </inkml:brush>
  </inkml:definitions>
  <inkml:trace contextRef="#ctx0" brushRef="#br0">1 46 3185,'75'1'13129,"-1"1"-8632,144-1-7322,-34-15-4543,-179 14 7257,-1 0 1,0-1-1,0 0 1,0 0 0,0 0-1,0 0 1,0-1-1,-1 0 1,1 0 0,0 0-1,6-4 1,-8 2 151,-9 1 46,-44-7 51</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6"/>
    </inkml:context>
    <inkml:brush xml:id="br0">
      <inkml:brushProperty name="width" value="0.1" units="cm"/>
      <inkml:brushProperty name="height" value="0.1" units="cm"/>
      <inkml:brushProperty name="color" value="#6DDA00"/>
    </inkml:brush>
  </inkml:definitions>
  <inkml:trace contextRef="#ctx0" brushRef="#br0">213 1 3045,'-14'10'11447,"3"9"-7743,4-5-2620,-2 3-1030,0 0 1,1 1-1,1 0 0,0 0 1,1 1-1,-5 31 0,7-31-54,2 1 0,-1-1 0,2 0 0,1 1 0,0-1 0,1 0 0,2 1 0,7 31 0,-10-49 0,1 0 0,0 0 0,0 0 0,0 0 0,0-1 0,0 1 0,0 0 0,0-1 0,0 1 0,1-1 0,-1 0 0,1 1 0,-1-1 0,1 0 0,-1 0 0,1 0 0,0 0 0,0 0 0,-1 0 0,1 0 0,0-1 0,0 1 0,0-1 0,0 1 0,0-1 0,0 0 0,0 0 0,0 0 0,4 0 0,5-1 0,0 0 0,0-1 0,1 0 0,10-4 0,-7 2 0,161-39-810,-170 41 493,-1 0 0,1 1-1,0-1 1,0 2 0,0-1-1,-1 1 1,1-1 0,0 2-1,0-1 1,0 1 0,0 0-1,-1 0 1,1 0 0,6 3-1,104 60-4139,-102-54 4511,0 0 0,-1 1-1,-1 0 1,1 0 0,18 26-1,-28-33-36,0 0-1,0 0 0,-1 1 1,1-1-1,-1 1 0,0-1 1,0 1-1,-1 0 0,0 0 0,0 0 1,0 0-1,0 0 0,-1 0 1,0 0-1,0 0 0,0 0 0,0 0 1,-1 0-1,0 0 0,0 0 1,0 0-1,-1 0 0,0 0 1,0 0-1,0-1 0,0 1 0,-6 7 1,2-3 55,-1-1 0,0 0 0,0 0 1,-1-1-1,0 0 0,0 0 1,0-1-1,-1 0 0,0-1 0,0 0 1,-1 0-1,-16 6 0,5-5 35,-1-1 1,0 0-1,0-2 0,-32 1 0,-91-6 160,131 1-252,-35-1-26,0-3 0,-82-18 0,116 18-309,1 0 0,-1 0 0,-13-9 0,27 14 197,-1-1 1,1 0-1,0 1 1,0-1-1,-1 0 1,1 0 0,0 0-1,0 0 1,0 0-1,0 0 1,0 0-1,0 0 1,0 0-1,0 0 1,0-3 0,0 1-253,0 0 0,1 0 0,0-1 0,0 1 0,0 0 0,0-1 0,1-2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7"/>
    </inkml:context>
    <inkml:brush xml:id="br0">
      <inkml:brushProperty name="width" value="0.1" units="cm"/>
      <inkml:brushProperty name="height" value="0.1" units="cm"/>
      <inkml:brushProperty name="color" value="#6DDA00"/>
    </inkml:brush>
  </inkml:definitions>
  <inkml:trace contextRef="#ctx0" brushRef="#br0">0 7 4461,'13'-7'12563,"-12"7"-12313,18 0 17,-1 2 1,0-1-1,1 2 0,-1 1 0,0 0 0,-1 1 0,1 1 1,-1 0-1,22 13 0,-30-15-322,-1 1 0,0 0-1,-1 0 1,0 1 0,1 0 0,-2 0 0,1 1 0,-1 0 0,0 0-1,0 1 1,-1-1 0,0 1 0,0 0 0,-1 1 0,0-1-1,-1 1 1,0-1 0,0 1 0,0 0 0,1 14 0,-3-11-838,-1 1 0,0-1 1,-1 0-1,0 0 0,0 0 1,-6 19-1,5-23 866,-1 1 0,0-1 0,-1 1 0,1-1-1,-2-1 1,1 1 0,-1 0 0,0-1 0,-10 11 0,-1-14 3847,16-4-3714,0-2 141,-1 1 1,1 0-1,0-1 1,-1 1 0,1-1-1,0 1 1,0 0 0,0-1-1,0 1 1,0-1-1,1 1 1,-1 0 0,1-2-1,7-29-1602,2 1 0,1 0-1,18-34 1,-18 44 721,1 0 0,1 1 0,1 1 0,0 0 0,21-20 1,-27 31 562,1 1 1,0 0 0,0 0 0,1 1 0,19-10 0,-23 13 43,-1 1 1,1 0-1,0 0 1,0 0 0,0 0-1,1 1 1,-1 0-1,0 1 1,0-1 0,1 1-1,-1 0 1,7 2-1,-10-1 86,1 0 0,-1 0-1,0 0 1,0 1 0,0-1-1,0 1 1,-1 0 0,1 0-1,0 0 1,3 4 0,23 28 391,-24-27-246,11 12-202,-1 1-1,-2 1 1,0 1-1,-1-1 1,-1 2-1,-1 0 1,-1 0-1,-1 1 1,6 30-1,-14-52 1,1 1-1,-1 0 1,0 0-1,0 0 0,0 0 1,0-1-1,-1 1 1,1 0-1,-2 4 1,1-5 306,0 0 0,0 1 0,0-1 0,0 0 0,0 0 0,-1 0 0,1 0 1,-1 0-1,1 0 0,-1-1 0,0 1 0,0 0 0,0-1 0,0 1 0,0-1 1,0 0-1,0 0 0,0 0 0,-1 0 0,1 0 0,0 0 0,-1 0 1,1-1-1,0 1 0,-1-1 0,1 0 0,-5 0 0,7 0-308,-1 0 0,0 0 0,0 0 0,0 0 0,1-1 0,-1 1 0,0 0 0,1-1 0,-1 1 0,0 0 0,0-1 0,1 1 0,-1-1 0,1 1 0,-1-1 0,0 1 0,1-1 0,-1 1 0,1-1 0,-1 0 0,1 1 0,0-1 0,-1 0 0,1 0 0,0 1 0,-1-1 0,1 0 0,0 0 0,-1-3 6,0 1-1,0-1 0,1 1 1,-1-1-1,1-4 0,1-2-420,0 0 0,1 0 0,0-1-1,0 1 1,1 0 0,0 1 0,1-1-1,0 1 1,10-16 0,-2 6-1179,0 0 1,2 1-1,20-22 1,-25 31 1537,1 1-1,0 0 1,0 0 0,0 0-1,1 2 1,0-1 0,1 2 0,18-8-1,-20 9 112,0 1 0,0 1 0,0-1 0,0 2 0,0-1 0,0 2 0,0-1 0,1 1 0,-1 1 0,20 3 0,-26-3-1,0 0-1,0 1 1,0 0-1,0-1 1,-1 1-1,1 1 1,0-1-1,-1 0 1,0 1 0,1 0-1,-1 0 1,0 0-1,0 0 1,-1 0-1,1 1 1,-1-1 0,1 1-1,2 6 1,2 5 157,-2 0 1,1 1 0,4 24 0,-7-27-148,2 10 83,28 100 1060,-29-111-1175,-1-1-1,0 0 1,-1 1-1,0 0 1,0 19-1,-2-27 68,0 0 0,0 0 0,-1 0 0,1-1 0,-1 1-1,0 0 1,0 0 0,0-1 0,-1 1 0,1 0 0,-1-1 0,0 0-1,0 1 1,0-1 0,0 0 0,-1 0 0,1 0 0,-1 0-1,0 0 1,0-1 0,-5 4 0,-33 16-2335</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8"/>
    </inkml:context>
    <inkml:brush xml:id="br0">
      <inkml:brushProperty name="width" value="0.1" units="cm"/>
      <inkml:brushProperty name="height" value="0.1" units="cm"/>
      <inkml:brushProperty name="color" value="#6DDA00"/>
    </inkml:brush>
  </inkml:definitions>
  <inkml:trace contextRef="#ctx0" brushRef="#br0">1 72 3345,'7'0'2491,"0"-1"1,0 0 0,8-2-1,9-1 901,52-2-420,38 3-3130,-45 2 301,-15 0-179,148-8-3764,-44 2 214,49-6 3784,-201 12-215,121-20-1191,-141 22-909,-58 7-167</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09"/>
    </inkml:context>
    <inkml:brush xml:id="br0">
      <inkml:brushProperty name="width" value="0.1" units="cm"/>
      <inkml:brushProperty name="height" value="0.1" units="cm"/>
      <inkml:brushProperty name="color" value="#6DDA00"/>
    </inkml:brush>
  </inkml:definitions>
  <inkml:trace contextRef="#ctx0" brushRef="#br0">602 22 4165,'-8'-4'2127,"0"1"1,0 0-1,0 0 1,-1 1-1,-12-2 0,7 3-1455,0 0 0,0 1 0,1 0-1,-1 1 1,-18 4 0,6 1-1914,-46 16 0,13 1 2426,57-22-1184,-15 5 0,1 2 0,-1 0 0,1 0 0,-26 20 0,42-28 0,0 0 0,-1 1-1,1-1 1,-1 0 0,1 1 0,0-1-1,-1 1 1,1-1 0,0 0 0,-1 1-1,1-1 1,0 1 0,0-1 0,0 1-1,-1-1 1,1 1 0,0-1-1,0 1 1,0-1 0,0 1 0,0-1-1,0 1 1,0-1 0,0 1 0,0-1-1,0 1 1,0-1 0,0 1 0,0-1-1,1 2 1,0-1 0,0 1 1,0-1-1,0 0 1,0 1-1,0-1 0,0 0 1,1 0-1,-1 0 1,0 0-1,2 1 0,3 2 1,-1-1 0,1 0 0,0-1-1,11 4 1,35 5-52,33 10-493,-39-8 715,-29-9-834,0 1 0,-1 1 1,26 12-1,-29-10-379,-1 0 0,0 0 0,0 1 0,15 15 0,-19-15 923,1 0 0,-1 1 0,-1 0 1,0 0-1,8 17 0,-13-23 127,-1 0 0,1 1 0,-1-1 0,0 0 1,0 1-1,0-1 0,-1 1 0,1-1 1,-1 1-1,0-1 0,-1 1 0,1-1 0,-1 1 1,0-1-1,-2 8 0,0-2 62,-1 0 0,-1-1 0,0 1 0,0-1 0,-9 13-1,10-17-46,0-1-1,-1 1 0,1-1 0,-1 0 0,0-1 0,0 1 0,0-1 0,0 0 1,-1 0-1,1-1 0,-1 1 0,-10 2 0,-4 0 43,0-1 1,-30 3-1,21-5-41,1-1 0,-1-2 0,0-1 1,1-1-1,-1-1 0,1-2 0,0-1 0,0-1 1,-32-14-1,52 19-199,0-1-1,1 0 1,-1 0-1,1-1 1,0 0 0,0 0-1,1 0 1,-6-7 0,-32-34-2579</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0"/>
    </inkml:context>
    <inkml:brush xml:id="br0">
      <inkml:brushProperty name="width" value="0.1" units="cm"/>
      <inkml:brushProperty name="height" value="0.1" units="cm"/>
      <inkml:brushProperty name="color" value="#6DDA00"/>
    </inkml:brush>
  </inkml:definitions>
  <inkml:trace contextRef="#ctx0" brushRef="#br0">790 0 1020,'-22'17'7140,"-6"10"-3670,17-16-2320,-103 115 5469,6 6-7171,-37 42-3662,8-23 1955,-63 74 2715,176-203 613,41-30 3721,-9 2-4475,0 0 0,13-13 0,-4 3-289,299-290-5804,-235 216 4529,112-163-1,-160 207 1232,-18 27 405,30-31 5998,-45 50-6205,5 10 63,-2 1 0,1-1-1,-1 1 1,0-1-1,1 15 1,3 61-441,-4-34 283,4 19-332,21 90-1,-21-129-231,3-1 0,0-1 0,2 0-1,1 0 1,21 33 0,-6-20-1651,45 50 1,-54-70 2979,-5-2 2116,-14-21-2903,0 0 1,0 0-1,0 0 0,0 1 0,0-1 0,0 0 1,0 0-1,0 0 0,0 0 0,0 1 0,-1-1 1,1 0-1,0 0 0,0 0 0,0 0 0,0 0 0,0 1 1,-1-1-1,1 0 0,0 0 0,0 0 0,0 0 1,-1 0-1,1 0 0,0 0 0,0 0 0,0 0 0,-1 0 1,1 0-1,0 0 0,0 0 0,0 0 0,-1 0 1,1 0-1,0 0 0,0 0 0,0 0 0,-1 0 0,1 0 1,0 0-1,0 0 0,-14-1 1327,13 1-1621,-238-3 12,13 0-2438,119-6 296,32 2 1216,-144 3 0,214 5 1091,-19 2-88,24-3 93,-1 0-1,0 0 1,0 0 0,0 1 0,1-1 0,-1 0-1,0 1 1,0-1 0,1 0 0,-1 1-1,0-1 1,1 1 0,-1-1 0,1 1-1,-1-1 1,0 1 0,1-1 0,-1 1-1,1 0 1,-1 1 0,3 3-1051,11 1-526,51 12-2906</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1"/>
    </inkml:context>
    <inkml:brush xml:id="br0">
      <inkml:brushProperty name="width" value="0.1" units="cm"/>
      <inkml:brushProperty name="height" value="0.1" units="cm"/>
      <inkml:brushProperty name="color" value="#6DDA00"/>
    </inkml:brush>
  </inkml:definitions>
  <inkml:trace contextRef="#ctx0" brushRef="#br0">21 4 3501,'-7'-3'10994,"6"14"-7188,-7 101-2246,3 54-3375,10 112-3410,-3-197 5155,-4 103 302,3-167-515,-1-16 381,0-1 0,0 1 0,0-1 0,0 1 0,1-1-1,-1 0 1,0 1 0,0-1 0,1 1 0,-1-1 0,0 0-1,1 1 1,-1-1 0,0 0 0,1 1 0,-1-1 0,0 0-1,1 0 1,0 1 0,0-1 288,1 0 1,0 0-1,0 0 0,0 0 1,0 0-1,-1 0 0,1 0 0,0-1 1,0 1-1,-1-1 0,3 0 1,3-1-165,11-3-254,-1 0 1,-1-2-1,1 0 1,21-13-1,59-45 124,-62 40-3148,57-30-1,-77 50 2409,4 2 427</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2"/>
    </inkml:context>
    <inkml:brush xml:id="br0">
      <inkml:brushProperty name="width" value="0.1" units="cm"/>
      <inkml:brushProperty name="height" value="0.1" units="cm"/>
      <inkml:brushProperty name="color" value="#6DDA00"/>
    </inkml:brush>
  </inkml:definitions>
  <inkml:trace contextRef="#ctx0" brushRef="#br0">0 53 2865,'0'-3'4878,"3"3"-3594,20-10 8529,7 3-8993,16 1-820,13-1 0,7 1 0,3 2 0,4 1 0,2-4-507,1 14-1251,-4 0-2285,63 25-4144</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3"/>
    </inkml:context>
    <inkml:brush xml:id="br0">
      <inkml:brushProperty name="width" value="0.1" units="cm"/>
      <inkml:brushProperty name="height" value="0.1" units="cm"/>
      <inkml:brushProperty name="color" value="#6DDA00"/>
    </inkml:brush>
  </inkml:definitions>
  <inkml:trace contextRef="#ctx0" brushRef="#br0">0 24 840,'25'-11'11432,"0"5"-7621,-10 3-1765,24-1 0,70 7-2967,-101-2 1327,99 10-406,-61-5 0,0-2 0,79-3 0,-124-1-7,-1 0-1,1 0 0,-1 0 0,1 0 1,-1 0-1,1 0 0,-1 0 1,1 0-1,0 0 0,-1 0 1,1-1-1,-1 1 0,1 0 1,-1 0-1,1-1 0,-1 1 1,0 0-1,1-1 0,-1 1 1,1 0-1,-1-1 0,1 0 1,-1-1-92,1 1 1,-1-1 0,0 1 0,0-1 0,0 0 0,0 1-1,-1-1 1,1-2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4"/>
    </inkml:context>
    <inkml:brush xml:id="br0">
      <inkml:brushProperty name="width" value="0.1" units="cm"/>
      <inkml:brushProperty name="height" value="0.1" units="cm"/>
      <inkml:brushProperty name="color" value="#6DDA00"/>
    </inkml:brush>
  </inkml:definitions>
  <inkml:trace contextRef="#ctx0" brushRef="#br0">1 70 6217,'7'0'2420,"-1"-3"-1483,14-1 4616,6 1-1507,10 0-3559,7-1-487,16-2 0,10 3 0,10-4-623,4 0-2095,91-22-4135</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5"/>
    </inkml:context>
    <inkml:brush xml:id="br0">
      <inkml:brushProperty name="width" value="0.1" units="cm"/>
      <inkml:brushProperty name="height" value="0.1" units="cm"/>
      <inkml:brushProperty name="color" value="#6DDA00"/>
    </inkml:brush>
  </inkml:definitions>
  <inkml:trace contextRef="#ctx0" brushRef="#br0">5 0 2072,'-4'7'15760,"4"-7"-15672,0 1-1,1-1 0,-1 1 0,0-1 0,1 1 1,-1-1-1,1 1 0,-1-1 0,0 1 0,1-1 0,-1 0 1,1 1-1,-1-1 0,1 0 0,0 1 0,-1-1 1,1 0-1,-1 0 0,1 0 0,-1 1 0,1-1 0,1 0 1,18 4-400,-16-3 446,23 3-134,0-1 0,1-2 0,27-1 0,85-12 0,31-1 0,-153 13-22,-13-1-18,-1 0-1,1 1 0,0 0 1,-1 0-1,1 0 0,-1 1 0,1-1 1,-1 1-1,8 3 0,-18 0-1245,-32 5 3001</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6"/>
    </inkml:context>
    <inkml:brush xml:id="br0">
      <inkml:brushProperty name="width" value="0.1" units="cm"/>
      <inkml:brushProperty name="height" value="0.1" units="cm"/>
      <inkml:brushProperty name="color" value="#6DDA00"/>
    </inkml:brush>
  </inkml:definitions>
  <inkml:trace contextRef="#ctx0" brushRef="#br0">126 0 3501,'0'39'13206,"-1"-10"-9419,1-1-3361,-2 29-2864,2-20 3616,-7 26-1178,8-63 0,-1 0-1,0 0 1,0 0-1,0-1 1,0 1 0,0 0-1,0 0 1,0 0-1,0 0 1,0 0-1,0 0 1,1 0 0,-1 0-1,0 0 1,0 0-1,0 0 1,0 0-1,0 0 1,0 0-1,0 0 1,1 0 0,-1 0-1,0 0 1,0 0-1,0 0 1,0 0-1,0 0 1,0 0 0,0 0-1,1 0 1,-1 0-1,0 0 1,0 0-1,0 0 1,0 0-1,0 0 1,0 0 0,0 0-1,0 0 1,1 0-1,-1 0 1,0 1-1,0-1 1,0 0 0,0 0-1,0 0 1,0 0-1,0 0 1,0 0-1,0 0 1,0 0-1,0 1 1,0-1 0,0 0-1,0 0 1,0 0-1,0 0 1,0 0-1,0 0 1,0 0 0,0 1-1,0-1 1,0 0-1,0 0 1,0 0-1,8-9 7,-6 7 9,10-10-544,1 2-1,1-1 0,-1 2 1,28-15-1,-34 21-410,1-1 0,-1 1 1,1 0-1,13-2 0,-17 4 746,0 1 1,-1-1 0,1 1-1,0 0 1,0 1-1,0-1 1,0 1-1,0-1 1,0 1-1,-1 0 1,7 3-1,9 4 176,-1 1-1,-1 1 1,1 0-1,27 23 1,-34-23 18,-1 0-1,1 0 1,-2 1 0,0 0 0,0 1 0,-1 0 0,9 18-1,-6-8 64,-2 0 0,9 26-1,-15-37-23,0 0-1,-1 0 1,-1 1-1,1-1 0,-2 0 1,0 20-1,-1-29 32,1 0-1,0 1 0,-1-1 1,0 0-1,1 0 1,-1 0-1,0 0 1,0 0-1,0 0 0,0 0 1,0-1-1,-1 1 1,1 0-1,-1-1 1,1 1-1,-1-1 0,1 1 1,-1-1-1,-3 2 1,-2 1 1,0 0-1,-1 0 1,-15 4 0,11-5-203,-30 11-314,-74 11 0,-47-3 558,146-20-126,-125 9-295,130-12 14,9 0-79,37-3-751</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7"/>
    </inkml:context>
    <inkml:brush xml:id="br0">
      <inkml:brushProperty name="width" value="0.1" units="cm"/>
      <inkml:brushProperty name="height" value="0.1" units="cm"/>
      <inkml:brushProperty name="color" value="#6DDA00"/>
    </inkml:brush>
  </inkml:definitions>
  <inkml:trace contextRef="#ctx0" brushRef="#br0">519 34 2725,'-11'-22'15360,"9"21"-15031,-1-1 1,1 1-1,-1 0 0,1 0 1,-1 0-1,1 0 1,-1 1-1,-3-2 0,-7 1-968,1 0-1,-25 2 1,34-1 1168,-13 2-529,1 1 0,-1 0 0,0 0 0,1 2 0,0 0 0,0 1 0,0 0 0,0 1 0,1 1 0,1 0 0,-1 1 0,1 1 0,1 0 0,0 0 0,-17 19 0,29-28 0,-1 0 0,0 0 0,1-1 0,-1 1 0,1 0 0,0 0 0,-1 0 0,1 0 0,-1 0 0,1-1 0,0 1 0,0 0 0,0 0 0,0 0 0,-1 0 0,1 0 0,0 0 0,0 0 0,1 0 0,-1 0 0,0 0 0,0 0 0,0 0 0,1 0 0,-1-1 0,0 1 0,1 0 0,-1 0 0,1 0 0,-1 0 0,1-1 0,-1 1 0,1 0 0,0 0 0,-1-1 0,1 1 0,0 0 0,0-1 0,-1 1 0,1-1 0,1 1 0,2 2 0,1 0 0,-1-1 0,1 1 0,0-1 0,-1 0 0,7 1 0,60 12-259,-52-12-1133,0 0 1,-1 2-1,1 0 0,-1 1 0,22 10 1,-27-8 1328,1 0 1,-1 1-1,-1 0 1,21 20-1,-26-21 59,1 0-1,-2 0 1,1 1-1,-1 0 1,0 0-1,-1 0 1,8 19-1,-12-25 18,-1-1 1,1 1-1,-1 0 0,1 0 0,-1 0 0,0-1 0,0 1 1,-1 0-1,1 0 0,0 0 0,-1-1 0,0 1 0,1 0 1,-1-1-1,0 1 0,0 0 0,-1-1 0,1 1 0,-1-1 1,1 0-1,-1 0 0,0 1 0,1-1 0,-5 3 0,-4 4 85,1-1 1,-1-1-1,0 0 0,-12 6 0,9-6-20,0 0 1,0-2-1,-1 0 1,0 0 0,0-1-1,-16 2 1,-5-1 78,-46 0 0,46-4-67,0-2-1,-1-2 1,1-1-1,-57-14 1,88 17-146,2 1 40,1 0 0,0-1 0,-1 1-1,1-1 1,0 1 0,-1-1 0,1 1 0,0-1 0,0 0 0,-2-1 0,3 2-66,0-1 1,-1 1 0,1-1 0,0 0 0,0 1-1,-1-1 1,1 0 0,0 1 0,0-1 0,0 0 0,0 1-1,0-1 1,0 0 0,0 1 0,0-1 0,0 0-1,0 1 1,0-1 0,1 1 0,-1-1 0,0 0-1,0 1 1,1-1 0,-1 0 0,0 1 0,1-1 0,-1 0-1,15-23-3506</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8"/>
    </inkml:context>
    <inkml:brush xml:id="br0">
      <inkml:brushProperty name="width" value="0.1" units="cm"/>
      <inkml:brushProperty name="height" value="0.1" units="cm"/>
      <inkml:brushProperty name="color" value="#6DDA00"/>
    </inkml:brush>
  </inkml:definitions>
  <inkml:trace contextRef="#ctx0" brushRef="#br0">84 272 2477,'-3'3'778,"1"0"0,-1 0 0,1 1 0,0-1 0,0 1 0,1-1 1,-1 1-1,1 0 0,0-1 0,0 1 0,-1 7 0,1-3 408,0 1 0,0-1 0,1 1-1,2 10 1,-1-13-958,0 1 0,1-1 1,-1 1-1,2-1 0,-1 0 0,1 0 0,0 0 0,5 8 0,1-2-273,-1-1 0,20 19-1,-25-26 47,1-2 0,0 1-1,0 0 1,1-1 0,-1 0 0,0 0-1,1 0 1,-1 0 0,1-1-1,-1 0 1,1 0 0,0 0 0,0 0-1,0-1 1,-1 0 0,1 0 0,8-1-1,0-1-27,0 0 0,-1 0 0,1-1 0,-1-1 0,19-8 0,-17 6-801,0-1 0,0 0 0,-1-1 0,0-1 0,-1 0-1,1-1 1,-2 0 0,1 0 0,-2-2 0,13-15 0,-11 10 788,-1 0 1,-1 0 0,13-33 0,-19 40 84,-1 0 0,0 0 0,-1 0 0,1 0 0,-2 0 1,0-1-1,0 1 0,-2-21 0,0 23 1,-1 0 0,0 1 0,-1-1 0,1 1-1,-2-1 1,1 1 0,-1 0 0,0 0 0,0 0 0,-1 1 0,0-1 0,0 1 0,-7-6 0,6 6-43,-1 0 0,1 1 0,-1 0 0,0 0 1,-1 0-1,1 1 0,-1 0 0,0 1 0,0-1 1,0 1-1,0 1 0,-9-2 0,4 3-1,-1 0 0,1 1 0,0 0-1,0 1 1,0 1 0,0 0 0,0 0 0,0 2 0,1-1 0,-1 2-1,1 0 1,0 0 0,-18 12 0,16-9 1,1 1-1,1 1 1,0 0 0,0 0 0,1 1 0,0 1-1,1 0 1,0 0 0,1 1 0,1 1 0,-8 15-1,9-14-2,1 0-1,0 0 0,2 0 0,0 1 1,0 0-1,2 0 0,-2 21 0,4-26 1,0-1-1,1 1 1,0 0-1,0 0 1,1-1-1,0 1 1,1-1-1,1 0 1,-1 0-1,2 0 1,9 18-1,-11-24 0,0 1 0,0-1-1,1 0 1,0 0-1,-1-1 1,1 1-1,1-1 1,-1 0 0,0 0-1,1 0 1,0 0-1,-1-1 1,1 0 0,0 0-1,0 0 1,0-1-1,1 1 1,8 0-1,0-1 35,1-1-1,-1 0 1,0-1 0,0 0-1,24-6 1,-31 5 513,0-1 0,0 1 0,0-1-1,-1 0 1,1-1 0,-1 0 0,0 0 0,11-9 0,1-4-1342,21-23-1,40-54-2905,-44 47 3540,-2-1 1,51-102-1,-80 142 295,0 0 0,0 0 0,-1-1 0,-1 0 0,1 1 0,1-14 0,-5 20-405,-2 5-19,-3 7 732,-4 15 1697,5-11-1845,0-1-1,0 1 0,-4 26 0,7-18 205,0 0-1,2-1 1,0 1 0,2 0-1,0 0 1,8 27-1,-5-28-1285,1-1 0,2 0 0,0 0 0,0-1 0,2 0-1,17 26 1,-22-38 745,1 0-1,0 0 0,0 0 1,0 0-1,1-1 1,0 0-1,0-1 0,1 1 1,-1-2-1,1 1 1,0-1-1,1 0 0,-1 0 1,1-1-1,-1 0 1,1-1-1,0 0 0,0 0 1,0-1-1,0 0 0,0-1 1,0 0-1,0 0 1,1-1-1,14-3 0,-11 1-351,0-1 0,0 0 0,-1-1-1,1 0 1,-1-1 0,0-1 0,0 1-1,-1-2 1,0 0 0,0 0 0,14-16-1,33-50-5264</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19"/>
    </inkml:context>
    <inkml:brush xml:id="br0">
      <inkml:brushProperty name="width" value="0.1" units="cm"/>
      <inkml:brushProperty name="height" value="0.1" units="cm"/>
      <inkml:brushProperty name="color" value="#6DDA00"/>
    </inkml:brush>
  </inkml:definitions>
  <inkml:trace contextRef="#ctx0" brushRef="#br0">0 70 4517,'2'-3'1028,"-1"0"-1,1 0 1,0 1-1,0-1 1,0 1 0,1-1-1,-1 1 1,1 0 0,-1 0-1,5-3 1,-2 2-396,1 0-1,-1 0 1,1 1 0,0 0 0,7-2-1,2 1-618,0 0-1,1 2 0,25-1 0,78 7-12,-105-4 0,29 2 0,72-5 0,-113 2 0,-1 0 0,1 0 0,0 0 0,-1-1 0,1 1 0,0 0 0,-1-1 0,1 1 0,0-1 0,-1 1 0,1-1 0,-1 0 0,1 0 0,1-1 0,8-10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20"/>
    </inkml:context>
    <inkml:brush xml:id="br0">
      <inkml:brushProperty name="width" value="0.1" units="cm"/>
      <inkml:brushProperty name="height" value="0.1" units="cm"/>
      <inkml:brushProperty name="color" value="#6DDA00"/>
    </inkml:brush>
  </inkml:definitions>
  <inkml:trace contextRef="#ctx0" brushRef="#br0">1 76 3817,'3'7'10163,"10"-1"-6727,17 4-1192,13-3-2244,9-1 0,8-6 0,2-9 0,-3 2 0,1-6 0,-4 3 0,-4-6 0,-6 2 0,10-28-8135</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21"/>
    </inkml:context>
    <inkml:brush xml:id="br0">
      <inkml:brushProperty name="width" value="0.1" units="cm"/>
      <inkml:brushProperty name="height" value="0.1" units="cm"/>
      <inkml:brushProperty name="color" value="#6DDA00"/>
    </inkml:brush>
  </inkml:definitions>
  <inkml:trace contextRef="#ctx0" brushRef="#br0">336 48 4325,'-36'51'8347,"-21"35"-1879,-21 63-6860,7 6-4240,21-33 2652,7 11 8401,53-159-5318,20-47-1103,-7 20 0,118-281-913,-27 86-6194,-113 246 6939,4-6 1379,1 19 2601,72 223-578,6 17-7766,-71-215 2671,31 75 107,-37-96 1794,0 0 1,2-1-1,0 1 0,0-2 0,12 13 0,-16-20 413,1-1-1,0 0 1,9 7-1,-14-11-147,1 1 0,0-1-1,-1 0 1,1-1-1,0 1 1,0 0 0,-1 0-1,1-1 1,0 1 0,0-1-1,0 1 1,0-1-1,0 0 1,0 0 0,0 0-1,0 0 1,0 0-1,2-1 1,-3 1-301,-1 0 0,0 0-1,0 0 1,0 0 0,0-1-1,1 1 1,-1 0 0,0 0 0,0 0-1,0 0 1,0 0 0,0-1 0,0 1-1,0 0 1,1 0 0,-1 0 0,0-1-1,0 1 1,0 0 0,0 0-1,0 0 1,0 0 0,0-1 0,0 1-1,0 0 1,0 0 0,0 0 0,0-1-1,0 1 1,0 0 0,0 0-1,0 0 1,0-1 0,0 1 0,0 0-1,0 0 1,-1 0 0,1-1 0,0 1-1,0 0 1,0 0 0,0 0 0,0 0-1,0 0 1,-1-1 0,1 1-1,0 0 1,0 0 0,0 0 0,0 0-1,-1 0 1,1 0 0,0 0 0,0 0-1,0 0 1,-1-1 0,1 1 0,0 0-1,0 0 16,-9-3-19,0 0 0,1 1 0,-1 0 0,0 0 0,-14-1 0,5 1 0,-78-6-374,-149 5 0,128 4-570,100-1 439,1 0-1277,0 0-1,-1 1 0,1 1 1,-17 3-1,12 4-203</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22"/>
    </inkml:context>
    <inkml:brush xml:id="br0">
      <inkml:brushProperty name="width" value="0.1" units="cm"/>
      <inkml:brushProperty name="height" value="0.1" units="cm"/>
      <inkml:brushProperty name="color" value="#6DDA00"/>
    </inkml:brush>
  </inkml:definitions>
  <inkml:trace contextRef="#ctx0" brushRef="#br0">0 83 3901,'7'9'12393,"-4"5"-9843,-2 17-2253,-1-1 0,-5 40 0,0 30-396,5-87 103,1 1 0,0-1 0,1 0 0,1 0 0,6 18 0,-7-26-4,0 0 0,0 0 0,1 0 0,0-1 0,0 1 0,0-1 0,1 0 0,0 0 0,-1 0 0,1 0 0,1-1 0,-1 1 0,0-1 0,1 0 0,0 0 0,-1-1 0,11 4 0,4 1 0,1-1 0,0-1 0,28 3 0,-20-5-52,0 0-1,0-2 1,0-1-1,39-5 1,-45 2-656,0-1 0,0-1 0,-1-1 0,0-1 0,40-18 0,-56 22 476,-1 1 0,1-1 0,-1 0 0,0 0 0,1 0-1,-1-1 1,-1 1 0,1-1 0,0 0 0,-1 0-1,0 0 1,0-1 0,0 1 0,-1-1 0,4-7 0,-4 5 246,0 0 0,-1-1 0,0 1 0,0 0 1,-1 0-1,1 0 0,-2-1 0,1 1 0,-1 0 1,-2-11-1,-8-25 794,-30-76 0,31 94-96,3 7-207,-15-28 0,-5 5-3560,25 38 2484,-1 0 0,1 1-1,-1-1 1,1 0 0,-6-3 0,-25-11-4156</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23"/>
    </inkml:context>
    <inkml:brush xml:id="br0">
      <inkml:brushProperty name="width" value="0.1" units="cm"/>
      <inkml:brushProperty name="height" value="0.1" units="cm"/>
      <inkml:brushProperty name="color" value="#6DDA00"/>
    </inkml:brush>
  </inkml:definitions>
  <inkml:trace contextRef="#ctx0" brushRef="#br0">0 36 5497,'1'0'4161,"10"1"-1636,139 33 4523,5-16-6926,158-6-5587,173-31 4199,-3-32 1415,-178 20-1079,-305 31 918,13 1-256,-8 1-500,-9 4-1289,-29 14-831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24"/>
    </inkml:context>
    <inkml:brush xml:id="br0">
      <inkml:brushProperty name="width" value="0.1" units="cm"/>
      <inkml:brushProperty name="height" value="0.1" units="cm"/>
      <inkml:brushProperty name="color" value="#6DDA00"/>
    </inkml:brush>
  </inkml:definitions>
  <inkml:trace contextRef="#ctx0" brushRef="#br0">410 0 4677,'-17'17'4756,"-3"14"-1826,9-13-1897,-192 356-2297,168-299 1519,-6 14 594,10-32 5216,65-106-5706,-17 29-244,89-107-544,-80 92-4,40-68 0,-57 86 285,93-166-435,-71 120-334,-31 62 979,0 1 1,0-1 0,1 0-1,-1 1 1,0-1 0,1 0-1,-1 1 1,0-1 0,1 0-1,-1 1 1,1-1 0,-1 1-1,1-1 1,0 1 0,-1-1-1,1 1 1,-1-1 0,1 1-1,0 0 1,-1-1 0,1 1-1,0 0 1,-1 0-1,1-1 1,0 1 0,0 0-1,-1 0 1,1 0 0,0 0-1,0 0 1,-1 0 0,1 0-1,0 0 1,0 0 0,-1 0-1,1 1 1,0-1 0,0 0-1,-1 0 1,1 1 0,0-1-1,-1 0 1,1 1-1,-1-1 1,1 1 0,0-1-1,0 1 1,2 2-83,-1 0 0,1-1 0,-1 1 1,1 0-1,-1 0 0,0 1 0,0-1 0,2 6 0,5 17-297,-2 0-1,6 38 0,-5-21-546,3 9-825,2-1 0,2-1 1,34 78-1,-24-81 2062,66 95 5420,-100-144-2925,5 1-3330,-160-5 336,87 5-404,-44-1 221,-160 3-6511,253-1 6629,20 0 59,-1 0 0,1 0 0,-1 1 0,-8 2 0,37-3 875</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25"/>
    </inkml:context>
    <inkml:brush xml:id="br0">
      <inkml:brushProperty name="width" value="0.1" units="cm"/>
      <inkml:brushProperty name="height" value="0.1" units="cm"/>
      <inkml:brushProperty name="color" value="#6DDA00"/>
    </inkml:brush>
  </inkml:definitions>
  <inkml:trace contextRef="#ctx0" brushRef="#br0">34 1 3493,'0'0'3369,"-2"6"-1562,-5 18 932,1 1 1,-4 28 0,2 53 697,19 108-4298,1-17 384,-13-159-842,0-12-509,3 31-1,-2-55 2039,0-1 0,1 0 1,-1 0-1,0 0 0,1 0 1,-1 0-1,0 0 0,1 0 1,-1 0-1,1 0 0,-1 0 0,1 0 1,0 0-1,0 0 0,-1 0 1,1 0-1,0-1 0,0 1 1,0 0-1,1 0 0,0 0-91,0 0 0,0 0 1,0 0-1,0-1 0,0 1 0,0-1 0,0 0 0,1 1 0,-1-1 0,2 0 0,6-1-134,-1 0 0,0-1-1,0 0 1,9-3-1,24-7 16,45-14 0,-75 21 0,-1 1 0,0-2 0,0 0 0,-1 0 0,14-10 0,-22 14 0,0 1 0,0-1 0,-1 0 0,1 0 0,0 0 0,-1 1 0,1-1 0,-1-1 0,1 1 0,-1 0 0,0 0 0,0 0 0,1-5 0,-3-17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8:48.726"/>
    </inkml:context>
    <inkml:brush xml:id="br0">
      <inkml:brushProperty name="width" value="0.1" units="cm"/>
      <inkml:brushProperty name="height" value="0.1" units="cm"/>
      <inkml:brushProperty name="color" value="#6DDA00"/>
    </inkml:brush>
  </inkml:definitions>
  <inkml:trace contextRef="#ctx0" brushRef="#br0">0 7 4829,'7'3'10539,"19"1"-6977,10 6-2832,27-4-730,13-3 0,6 1-479,0-4-1011,-6-4-1084,0 1-2585,45-26-3023</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6.605"/>
    </inkml:context>
    <inkml:brush xml:id="br0">
      <inkml:brushProperty name="width" value="0.1" units="cm"/>
      <inkml:brushProperty name="height" value="0.1" units="cm"/>
      <inkml:brushProperty name="color" value="#6DDA00"/>
    </inkml:brush>
  </inkml:definitions>
  <inkml:trace contextRef="#ctx0" brushRef="#br0">45 118 4797,'-1'-5'1050,"0"1"0,0-1 0,0 1 0,0-1 0,1 1 0,0-1 0,0 0 0,0 1 0,1-1 0,-1 1 0,3-8 0,-1 6-673,-1 1 0,1 0 1,1 0-1,-1 0 0,4-5 0,5-10-377,-11 23 0,-1 0 0,1 0 0,-1 0 0,1 0 0,0 0 0,0-1 0,0 1 0,0 0 0,1 0 0,-1 0 0,2 3 0,-2-6 0,8 56-1465,-3 1 0,-2 84 0,-24 115-388,-9-76 1823,-4 40-5,33-211 148,0 0 1,0 0 0,1 0-1,2 18 1,-1-27-98,-1 1 0,0 0 0,0 0-1,1 0 1,-1-1 0,0 1 0,1 0 0,-1 0 0,1-1 0,-1 1-1,1 0 1,-1-1 0,1 1 0,-1 0 0,1-1 0,0 1 0,-1-1 0,1 1-1,0-1 1,-1 0 0,1 1 0,0-1 0,0 0 0,0 1 0,-1-1-1,1 0 1,0 0 0,0 0 0,0 1 0,0-1 0,1 0 0,3-1 196,0 1 0,0-1 1,0 1-1,6-3 1,-7 2-499,36-11 443,0-2 1,-1-2-1,47-26 0,-46 21-343,2 2 0,69-23 1,-102 40-77,-1 0 0,1 1 0,0 0 0,-1 0 0,1 1 1,0 0-1,-1 0 0,1 1 0,0 0 0,-1 1 0,1-1 1,9 5-1,-5-1 252,-8-3-79,1 0 0,-1 0 0,1-1 0,7 2 0,21-2-451</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6.936"/>
    </inkml:context>
    <inkml:brush xml:id="br0">
      <inkml:brushProperty name="width" value="0.1" units="cm"/>
      <inkml:brushProperty name="height" value="0.1" units="cm"/>
      <inkml:brushProperty name="color" value="#6DDA00"/>
    </inkml:brush>
  </inkml:definitions>
  <inkml:trace contextRef="#ctx0" brushRef="#br0">27 103 3101,'-23'-13'11575,"20"9"-10335,3 1-560,16 0 2384,21 3-3064,22-4 0,23 4 0,20-3 0,3-7 0,4 0-355,-4 0-990,-13-3-1214,0 3-299,-19 1 2218,-11 2-1721,11 4-2640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7.713"/>
    </inkml:context>
    <inkml:brush xml:id="br0">
      <inkml:brushProperty name="width" value="0.1" units="cm"/>
      <inkml:brushProperty name="height" value="0.1" units="cm"/>
      <inkml:brushProperty name="color" value="#6DDA00"/>
    </inkml:brush>
  </inkml:definitions>
  <inkml:trace contextRef="#ctx0" brushRef="#br0">276 1 4509,'-6'2'12002,"1"10"-10935,0-1 0,-4 19 0,0 2-1119,-92 215-240,18-89-3544,40-92 1242,29-46 8578,19-38-4864,6-15-1502,51-110-255,-3 7-3187,0-5 989,-57 134 3195,1 1 1,0-1-1,0 0 1,0 1 0,1 0-1,0 0 1,0 0-1,0 0 1,9-8-1,-13 14-270,1 0 1,-1 0-1,0 0 0,1-1 1,-1 1-1,1 0 1,-1 0-1,1 0 0,-1 0 1,0 0-1,1 0 0,-1 0 1,1 0-1,-1 0 0,1 0 1,-1 0-1,0 0 1,1 0-1,-1 0 0,1 0 1,-1 0-1,1 1 0,-1-1 1,0 0-1,1 0 0,-1 0 1,0 1-1,1-1 0,-1 0 1,0 1-1,1-1 1,-1 0-1,0 1 0,1-1 1,-1 0-1,0 1 0,0-1 1,0 0-1,1 1 0,-1-1 1,0 1-1,0 0 0,10 24-519,-8-19 664,6 17 145,80 213-5004,-24-100 1001,-12-50 4068,-45-75-567,49 66 355,-56-77-253,0 1 1,0-1 0,0 1-1,1-1 1,-1 1-1,0-1 1,1 0 0,-1 1-1,0-1 1,1 1 0,-1-1-1,0 0 1,1 1-1,-1-1 1,1 0 0,-1 0-1,1 1 1,-1-1-1,1 0 1,-1 0 0,1 0-1,-1 0 1,1 0 0,-1 0-1,1 1 1,-1-1-1,1 0 1,-1 0 0,1 0-1,-1-1 1,1 1-1,-1 0 1,1 0 0,-1 0-1,1 0 1,-1 0-1,1-1 1,-1 1 0,0 0-1,1 0 1,-1-1 0,1 1-1,-1 0 1,0-1-1,1 1 1,-1 0 0,0-1-1,1 1 1,-1 0-1,0-1 1,1 1 0,-1-1-1,0 0 1,2-3-5,0 0-1,-1 0 1,0 0 0,0 0 0,1-5 0,-1 7 13,-1-1 0,0 1 0,0-1 0,0 1 0,0 0 0,0-1 0,0 1 0,-1-1 0,0-1 0,-17-41-558</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7.950"/>
    </inkml:context>
    <inkml:brush xml:id="br0">
      <inkml:brushProperty name="width" value="0.1" units="cm"/>
      <inkml:brushProperty name="height" value="0.1" units="cm"/>
      <inkml:brushProperty name="color" value="#6DDA00"/>
    </inkml:brush>
  </inkml:definitions>
  <inkml:trace contextRef="#ctx0" brushRef="#br0">1 43 4741,'0'0'14919,"16"3"-14919,11 0 0,-1 4 0,10-7 0,-3 0 0,10 0 0,3-10 0,0 4 0,7-4 0,65-20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8.570"/>
    </inkml:context>
    <inkml:brush xml:id="br0">
      <inkml:brushProperty name="width" value="0.1" units="cm"/>
      <inkml:brushProperty name="height" value="0.1" units="cm"/>
      <inkml:brushProperty name="color" value="#6DDA00"/>
    </inkml:brush>
  </inkml:definitions>
  <inkml:trace contextRef="#ctx0" brushRef="#br0">69 0 3221,'-3'6'5826,"3"-6"-5687,-4 20 7718,0-1-5065,-8 38-2967,6 14 18,2 72-1,11 4-5180,-4-120 3805,1 26 3025,-5-67 3390,-4-8-3629,-2-15-1694,-6-150-928,16 65-2768,-2 105 3177,1 1 0,6-25 0,-7 35 889,1 0 0,0 1 0,1-1 0,-1 1 0,1-1 0,0 1 1,0 0-1,1 0 0,7-8 0,-8 9-28,-2 3 116,0-1 0,0 1 0,0 0 0,0 0-1,0 0 1,0 0 0,0 0 0,0 0 0,1 0 0,-1 0 0,0 1 0,1-1 0,-1 0 0,0 1 0,1-1 0,-1 1 0,1-1 0,-1 1 0,0 0 0,1-1 0,-1 1 0,1 0 0,-1 0 0,1 0 0,-1 0 0,1 1 0,-1-1 0,1 0 0,-1 1 0,1-1 0,-1 1 0,3 0 0,3 1 510,0 1 1,0 0-1,1 0 1,-2 0 0,1 1-1,0 0 1,-1 0-1,0 1 1,0 0-1,0 0 1,0 0 0,8 11-1,-8-7 136,8 9-385,-1 1 1,0 0-1,16 36 0,-28-53-277,-1 0-1,1 0 0,-1 0 1,0 0-1,1 0 0,-1 0 1,0 0-1,0 0 0,0 0 1,0-1-1,-1 1 0,1 0 1,0 0-1,-1 0 0,0 0 1,1 0-1,-1 0 0,0-1 1,0 1-1,0 0 1,0 0-1,0-1 0,0 1 1,-3 2-1,-1 1-21,-1 0 1,1 0-1,-1 0 1,-1-1-1,-6 4 1,-10 5-1552,-43 17 0,42-21-2079,-48 10-1,70-18 3382,0-1-1,-1 1 0,1-1 0,0 0 0,-1 0 0,1 0 1,-5-1-1,-21-9-2089</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8.954"/>
    </inkml:context>
    <inkml:brush xml:id="br0">
      <inkml:brushProperty name="width" value="0.1" units="cm"/>
      <inkml:brushProperty name="height" value="0.1" units="cm"/>
      <inkml:brushProperty name="color" value="#6DDA00"/>
    </inkml:brush>
  </inkml:definitions>
  <inkml:trace contextRef="#ctx0" brushRef="#br0">0 1 2288,'8'15'16937,"1"-1"-14852,8 9-4027,2 4 2234,18 26-891,3-1 0,79 79 1,-65-76-3289,48 45 2537,-84-81 2236,-16-15-2095,-11-7 331,-25-13 4833</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9.288"/>
    </inkml:context>
    <inkml:brush xml:id="br0">
      <inkml:brushProperty name="width" value="0.1" units="cm"/>
      <inkml:brushProperty name="height" value="0.1" units="cm"/>
      <inkml:brushProperty name="color" value="#6DDA00"/>
    </inkml:brush>
  </inkml:definitions>
  <inkml:trace contextRef="#ctx0" brushRef="#br0">474 1 1468,'-13'3'12756,"0"10"-8806,-4 7-2464,-19 16-1486,-3 13 0,-17 10-537,-10 4-757,3 0-931,4-11 139,10 1 819,16-14 1167,13-6-164,10-10-685,10-6-1851,30-24-860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39.762"/>
    </inkml:context>
    <inkml:brush xml:id="br0">
      <inkml:brushProperty name="width" value="0.1" units="cm"/>
      <inkml:brushProperty name="height" value="0.1" units="cm"/>
      <inkml:brushProperty name="color" value="#6DDA00"/>
    </inkml:brush>
  </inkml:definitions>
  <inkml:trace contextRef="#ctx0" brushRef="#br0">1 14 4349,'23'-14'14350,"-22"15"-14021,93 11 267,46 5-547,-108-15-54,-1-2 1,49-5 0,-55 0 4,-4-6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0.063"/>
    </inkml:context>
    <inkml:brush xml:id="br0">
      <inkml:brushProperty name="width" value="0.1" units="cm"/>
      <inkml:brushProperty name="height" value="0.1" units="cm"/>
      <inkml:brushProperty name="color" value="#6DDA00"/>
    </inkml:brush>
  </inkml:definitions>
  <inkml:trace contextRef="#ctx0" brushRef="#br0">1 7 4297,'10'-3'4925,"6"3"-1660,17 0 997,10 0-1351,6 0-2911,7-3 0,0 3-889,0 0-517,0 0-992,59 3-3989</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2.221"/>
    </inkml:context>
    <inkml:brush xml:id="br0">
      <inkml:brushProperty name="width" value="0.1" units="cm"/>
      <inkml:brushProperty name="height" value="0.1" units="cm"/>
      <inkml:brushProperty name="color" value="#6DDA00"/>
    </inkml:brush>
  </inkml:definitions>
  <inkml:trace contextRef="#ctx0" brushRef="#br0">457 182 4997,'-11'6'10956,"8"-5"-9960,-11 4 2570,9-4-4421,-6 3 855,10-3 0,-1-1 0,1 1 0,0-1 0,-1 1 0,1-1 0,0 1 0,-1-1 0,1 0 0,-1 0 0,1 0 0,-1 0 0,1 0 0,-1 0 0,1 0 0,0 0 0,-1-1 0,1 1 0,-1 0 0,1-1 0,0 0 0,-1 1 0,-1-2 0,-8-3 0,0 0 0,0-1 0,0 0 0,-18-15 0,26 18 0,-1 0 0,1-1 0,-1 1 0,1-1 0,0 0 0,1 0 0,-1 0 0,1 0 0,0-1 0,0 1 0,0-1 0,0 1 0,1-1 0,0 1 0,-2-10 0,3 12 1,0 0-1,0 0 1,0 0-1,0 0 0,0 0 1,1 0-1,-1 0 1,1 0-1,-1 0 1,1 0-1,0 0 1,-1 0-1,1 1 0,0-1 1,0 0-1,0 0 1,1 1-1,-1-1 1,0 1-1,1-1 1,-1 1-1,1-1 0,-1 1 1,1 0-1,0 0 1,2-1-1,4-2-19,0 0 0,0 1 0,1 0 0,14-3 0,-8 3-96,1-1-563,0 1 1,1 1-1,-1 1 1,1 0-1,-1 1 1,1 1-1,-1 0 1,1 1-1,24 7 1,-29-6 595,0 1-1,0 0 1,0 1-1,0 1 1,-1-1 0,0 2-1,0 0 1,0 0-1,-1 1 1,0 0 0,-1 0-1,17 20 1,-22-23 83,-1 0 1,0 0-1,-1 0 1,1 0-1,-1 0 1,0 1-1,0-1 1,0 1-1,-1-1 1,1 9-1,-1-5 6,-1 1 0,0 0 1,0-1-1,-1 1 0,-4 14 0,-2 3 14,-2 0-1,0 0 1,-15 26 0,2-9 13,-2-2 1,-49 66-1,57-87-28,-1-1 0,-1-1 0,-1-1 0,0 0 0,-1-2 0,-1 0 0,-1-1 0,0-1 0,-1-2 0,0 0 0,-1-1 0,-43 13 0,53-20 24,0-2 0,0 1 0,-1-1 1,1-1-1,-27-2 0,32 1-16,1-1 0,-1-1 0,1 1 0,0-1 0,-1-1-1,1 0 1,0 0 0,1 0 0,-1-1 0,0 0 0,-7-6 0,12 8-43,0-1 1,1 1-1,-1 0 0,0-1 1,1 0-1,0 0 0,0 1 1,0-1-1,0-1 1,0 1-1,0 0 0,1 0 1,-1-1-1,1 1 1,0 0-1,-1-7 0,2 6 73,0 0 0,0-1 0,0 1 0,1 0-1,-1-1 1,1 1 0,0 0 0,0 0 0,1 0-1,-1 0 1,1 0 0,3-5 0,0 0 404,1 1 1,0 0 0,1 0-1,0 0 1,0 1 0,1 0-1,-1 0 1,2 1-1,-1 0 1,1 0 0,10-4-1,-4 3-292,0 2-1,1 0 0,-1 0 1,1 2-1,0 0 0,0 1 1,1 0-1,-1 1 1,0 1-1,1 1 0,26 4 1,-20-1-405,0 1 0,0 1 0,-1 2 1,0 0-1,0 1 0,-1 1 0,31 19 1,69 56-4725,-2-2 4233,-91-65 140,15 16 4169,-35-28-2896,-1 1 0,0 0 0,0 1 0,0-1 0,-1 1 1,9 17-1,-13-25-1181,-1-7 819,1-2-185,10-40 9</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2.920"/>
    </inkml:context>
    <inkml:brush xml:id="br0">
      <inkml:brushProperty name="width" value="0.1" units="cm"/>
      <inkml:brushProperty name="height" value="0.1" units="cm"/>
      <inkml:brushProperty name="color" value="#6DDA00"/>
    </inkml:brush>
  </inkml:definitions>
  <inkml:trace contextRef="#ctx0" brushRef="#br0">327 74 2897,'-6'-3'2060,"1"-1"0,0 1 0,0-1 0,0 0 0,-5-6 0,6 5-1431,0 1 0,-1 0 0,0 0 0,1 1 0,-1-1 0,-9-3 0,5 4-714,0 0 0,0 0 0,-1 1 0,0 1 0,1 0 0,-1 0 0,0 1 0,1 0 0,-1 1 0,0 0 0,-9 2-1,15-2-343,0 0 0,0 1-1,0-1 1,1 1 0,-1 0-1,0 0 1,1 0 0,-1 0-1,1 1 1,0-1-1,0 1 1,0 0 0,0 0-1,0 0 1,1 0 0,-5 7-1,5-5 374,-1-1 0,1 1-1,0 0 1,0 0-1,0 0 1,1 0 0,0 0-1,0 0 1,0 1 0,0-1-1,1 0 1,1 10 0,-1-12 37,1 1 0,0-1 1,1 0-1,-1 0 1,0 0-1,1 0 0,0 0 1,0 0-1,0-1 1,0 1-1,0-1 0,0 1 1,1-1-1,-1 0 1,1 0-1,0 0 0,0 0 1,0 0-1,-1 0 0,1-1 1,5 2-1,5 2-47,-1 0 0,1-1 0,26 5-1,39 1 55,-55-9 16,0 2-1,0 1 0,0 1 1,31 10-1,-51-14 1,0 1-1,0-1 1,1 1-1,-1 0 0,0 0 1,0 0-1,-1 1 1,1-1-1,0 1 1,-1-1-1,1 1 1,-1 0-1,0 0 1,3 6-1,-2-4 7,-1 0 0,0 1 0,-1-1 0,1 1 0,-1-1 1,0 1-1,0 0 0,-1 10 0,0-4 36,-1 0 0,-1 0-1,0 0 1,-1 0 0,0-1 0,-1 1 0,0-1 0,-8 17 0,8-22 5,0 0 1,0 0 0,-1 0-1,1-1 1,-1 0 0,-1 0-1,1 0 1,-1 0 0,1-1-1,-1 0 1,-1 0 0,1-1-1,0 0 1,-1 0 0,0 0-1,0-1 1,-7 2 0,-11 2 40,0-2 0,0-1 1,-38 0-1,59-3-107,-12 1 45,0 0 1,1-2-1,-1 0 1,-29-6-1,41 6-61,1 0 0,-1 0 0,1 0 0,0-1 0,0 1 0,-1-1-1,1 0 1,0 0 0,0 0 0,1 0 0,-1-1 0,0 1 0,1-1-1,-1 1 1,1-1 0,0 0 0,0 0 0,0 0 0,0 0 0,1 0-1,-1-1 1,1 1 0,0 0 0,0-1 0,0 1 0,0-1 0,0-5-1,0 1-390,1 0-1,-1 1 1,1-1 0,1 1-1,0-1 1,0 1-1,0-1 1,4-8-1,20-48-3904</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3.952"/>
    </inkml:context>
    <inkml:brush xml:id="br0">
      <inkml:brushProperty name="width" value="0.1" units="cm"/>
      <inkml:brushProperty name="height" value="0.1" units="cm"/>
      <inkml:brushProperty name="color" value="#6DDA00"/>
    </inkml:brush>
  </inkml:definitions>
  <inkml:trace contextRef="#ctx0" brushRef="#br0">47 184 4341,'3'-65'4809,"-2"48"-3542,1-10 3056,-4-37 0,0 53-3762,-1 15-473,-3 22-140,-9 82-2313,-1 143-1,16-233 2106,-9 310-2627,20-4 3095,-10-314-43,0-1 0,1 1 0,0 0 0,5 13 0,15-33 5872,68-10-5664,96-36 0,-8-14-3431,-177 69 3044,1 0-274,1 0-1,0 0 0,0-1 1,-1 1-1,1-1 1,-1 1-1,0-1 0,1 0 1,2-4-1,0-1-1043,-1 0-1,0 0 0,5-16 1</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4.238"/>
    </inkml:context>
    <inkml:brush xml:id="br0">
      <inkml:brushProperty name="width" value="0.1" units="cm"/>
      <inkml:brushProperty name="height" value="0.1" units="cm"/>
      <inkml:brushProperty name="color" value="#6DDA00"/>
    </inkml:brush>
  </inkml:definitions>
  <inkml:trace contextRef="#ctx0" brushRef="#br0">14 13 4257,'-7'-3'4985,"1"0"-2793,12 3-1772,14 0 7386,26 0-7806,20 0 0,16 0 0,4-3 0,-1 3-925,1-4-1066,-7 8-51,-7-4-3432,66 9 775</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4.619"/>
    </inkml:context>
    <inkml:brush xml:id="br0">
      <inkml:brushProperty name="width" value="0.1" units="cm"/>
      <inkml:brushProperty name="height" value="0.1" units="cm"/>
      <inkml:brushProperty name="color" value="#6DDA00"/>
    </inkml:brush>
  </inkml:definitions>
  <inkml:trace contextRef="#ctx0" brushRef="#br0">0 30 40,'7'0'10529,"9"0"-7826,7-3 1375,17 3-1768,-1-3-2310,7-1 0,4 4 0,-8-3 0,-9 0 0,-3 0 0,-7 3 0,0 0 0,3 0 0,-6 0 0,-4 0 0,7-10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4.858"/>
    </inkml:context>
    <inkml:brush xml:id="br0">
      <inkml:brushProperty name="width" value="0.1" units="cm"/>
      <inkml:brushProperty name="height" value="0.1" units="cm"/>
      <inkml:brushProperty name="color" value="#6DDA00"/>
    </inkml:brush>
  </inkml:definitions>
  <inkml:trace contextRef="#ctx0" brushRef="#br0">11 1 4201,'-4'26'2376,"1"-3"358,0 30 1251,3-4 168,0-3-1942,3 0-2211,0-10 0,-3-9 0,4-11 0,-4-3 0,0-6 0,29-33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5.257"/>
    </inkml:context>
    <inkml:brush xml:id="br0">
      <inkml:brushProperty name="width" value="0.1" units="cm"/>
      <inkml:brushProperty name="height" value="0.1" units="cm"/>
      <inkml:brushProperty name="color" value="#6DDA00"/>
    </inkml:brush>
  </inkml:definitions>
  <inkml:trace contextRef="#ctx0" brushRef="#br0">14 1 4465,'-8'23'6532,"6"12"-2879,2-16-2016,-1 138 2051,0 21-4003,0-173 315,1 1 0,0-1 0,0 1 0,0 0 0,1-1 0,0 0 0,0 1 0,0-1 0,2 6 0,15-17-48,-1 3 79,29-9 0,-32 8-71,0 0 1,0 1-1,25-3 0,42 7-3089,11-2-3666,-78 2 6101,-10-1 308,0 0 0,0 0-1,0 0 1,0-1 0,0 0 0,3 0-1,21-10-3325</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5.523"/>
    </inkml:context>
    <inkml:brush xml:id="br0">
      <inkml:brushProperty name="width" value="0.1" units="cm"/>
      <inkml:brushProperty name="height" value="0.1" units="cm"/>
      <inkml:brushProperty name="color" value="#6DDA00"/>
    </inkml:brush>
  </inkml:definitions>
  <inkml:trace contextRef="#ctx0" brushRef="#br0">0 50 4173,'0'-17'10353,"13"7"-7275,14 4-1022,9-1-2056,13 1 0,4 6 0,-4-4 0,-6 8 0,-3 2 0,22 4-4470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5.776"/>
    </inkml:context>
    <inkml:brush xml:id="br0">
      <inkml:brushProperty name="width" value="0.1" units="cm"/>
      <inkml:brushProperty name="height" value="0.1" units="cm"/>
      <inkml:brushProperty name="color" value="#6DDA00"/>
    </inkml:brush>
  </inkml:definitions>
  <inkml:trace contextRef="#ctx0" brushRef="#br0">0 80 5613,'4'-13'10820,"6"9"-7593,9-2-3227,11-1 0,16-3 0,3-3 0,11 3 0,84-6-3932</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6.139"/>
    </inkml:context>
    <inkml:brush xml:id="br0">
      <inkml:brushProperty name="width" value="0.1" units="cm"/>
      <inkml:brushProperty name="height" value="0.1" units="cm"/>
      <inkml:brushProperty name="color" value="#6DDA00"/>
    </inkml:brush>
  </inkml:definitions>
  <inkml:trace contextRef="#ctx0" brushRef="#br0">8 332 3821,'-7'-12'9859,"6"8"-8963,1-17 3586,2 10-4402,1 1 0,3-12 0,-2 8 282,4-13-362,4-20 0,27-63 0,-37 105 0,0 1 0,1-1 0,-1 0 0,1 1 0,0 0 0,0-1 0,1 1 0,5-5 0,-8 8 0,0 0 0,0 0 0,1 1 0,-1-1 0,1 0 0,-1 1 0,0-1 0,1 0 0,-1 1 0,1 0 0,-1-1 0,1 1 0,0 0 0,-1 0 0,1 0 0,-1 0 0,1 0 0,-1 0 0,1 0 0,-1 0 0,1 1 0,-1-1 0,1 1 0,-1-1 0,1 1 0,-1-1 0,1 1 0,-1 0 0,0 0 0,1 0 0,-1 0 0,1 1 0,4 2 2,-1 1-1,0 0 0,0 1 1,-1-1-1,1 1 0,-1-1 1,-1 1-1,5 8 0,1 7-57,9 26-1,-4-7-372,-5-19 18,21 49-2925,-26-61 2741,0-1 0,1 0 0,0-1 1,1 1-1,13 13 0,-18-19 444,1-1-1,0 1 0,0 0 0,0-1 0,0 1 0,0-1 0,0 0 0,1 0 1,-1 0-1,0 0 0,1 0 0,-1 0 0,1 0 0,-1-1 0,1 0 0,-1 1 1,1-1-1,-1 0 0,1 0 0,-1 0 0,1 0 0,-1-1 0,1 1 0,-1-1 1,3 0-1,61-23-6514</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6.519"/>
    </inkml:context>
    <inkml:brush xml:id="br0">
      <inkml:brushProperty name="width" value="0.1" units="cm"/>
      <inkml:brushProperty name="height" value="0.1" units="cm"/>
      <inkml:brushProperty name="color" value="#6DDA00"/>
    </inkml:brush>
  </inkml:definitions>
  <inkml:trace contextRef="#ctx0" brushRef="#br0">1 14 4985,'13'-4'3314,"3"4"-536,11-6 215,16 6 796,-1 0-1988,11 0-1801,6 3 0,-6 0 0,-7 1 0,-7-1 0,-6-6 0,3 3 0,11-14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6.757"/>
    </inkml:context>
    <inkml:brush xml:id="br0">
      <inkml:brushProperty name="width" value="0.1" units="cm"/>
      <inkml:brushProperty name="height" value="0.1" units="cm"/>
      <inkml:brushProperty name="color" value="#6DDA00"/>
    </inkml:brush>
  </inkml:definitions>
  <inkml:trace contextRef="#ctx0" brushRef="#br0">0 0 5845,'7'0'1913,"6"0"2712,10 0-1756,10 3-284,16 4-762,10-1-1823,10 1 0,112 6-3884</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8.248"/>
    </inkml:context>
    <inkml:brush xml:id="br0">
      <inkml:brushProperty name="width" value="0.1" units="cm"/>
      <inkml:brushProperty name="height" value="0.1" units="cm"/>
      <inkml:brushProperty name="color" value="#6DDA00"/>
    </inkml:brush>
  </inkml:definitions>
  <inkml:trace contextRef="#ctx0" brushRef="#br0">634 2 4333,'-16'-1'13515,"11"4"-13412,0 2 234,1 1-1,-1 0 1,1 0 0,-5 11 0,0-1-312,-24 40-23,-58 103-582,-81 133-4981,115-210 4950,-91 104 0,103-141 808,14-16 1464,38-42 3005,9-12-3829,11-14-816,-6 8-57,34-41 1,-47 63 22,0 1 1,0 0 0,1 1-1,0-1 1,0 2 0,1-1-1,-1 1 1,1 1 0,13-5 0,-17 8 26,1 0 1,-1 1-1,1-1 1,0 2 0,-1-1-1,1 1 1,0 0 0,-1 0-1,1 1 1,0 0 0,-1 0-1,13 4 1,3 3-26,1 1 1,26 15-1,-16-8 26,104 49-15,-136-65 0,-1 0-1,0 0 1,1 0-1,-1 0 1,0 0-1,1 0 1,-1 0-1,0 0 1,1 0-1,-1 0 1,0 0-1,1 0 1,-1 0-1,0 0 1,0 0-1,1 0 1,-1 0-1,0 0 1,1-1 0,-1 1-1,0 0 1,0 0-1,1 0 1,-1-1-1,0 1 1,0 0-1,1 0 1,-1-1-1,0 1 1,0 0-1,0 0 1,0-1-1,1 1 1,-1 0-1,0-1 1,0 1-1,0 0 1,0-1-1,0 1 1,0 0-1,0-1 1,0 1-1,0-1 1,3-16 26,-3 16-31,3-35 5,-1 1 0,-1 0 0,-2-1 0,-7-40 0,7 73 0,-5-21 0,5 23 0,1 0 0,-1 0 0,1-1 0,-1 1 0,1 0 0,-1 0 0,0 1 0,1-1 0,-1 0 0,0 0 0,0 0 0,1 0 0,-1 1 0,0-1 0,0 0 0,0 1 0,-2-2 0,2 4 0,0 0 0,0 0 0,0 1 0,0-1 0,1 0 0,-1 0 0,1 1 0,-1-1 0,1 0 0,0 4 0,-1 2 0,-17 168-670,16-109-2273,13 133 0,-7-165 2831,0-13 356,-1 1 1,-2-1-1,-1 32 1,-7-24 390,2-10 2158,7-22-2270,11-18 65,-8 14 106,37-62-237</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48.853"/>
    </inkml:context>
    <inkml:brush xml:id="br0">
      <inkml:brushProperty name="width" value="0.1" units="cm"/>
      <inkml:brushProperty name="height" value="0.1" units="cm"/>
      <inkml:brushProperty name="color" value="#6DDA00"/>
    </inkml:brush>
  </inkml:definitions>
  <inkml:trace contextRef="#ctx0" brushRef="#br0">405 66 4501,'0'-3'1195,"0"-1"1,0 0-1,-1 1 0,1-1 0,-1 0 1,0 1-1,0-1 0,0 1 0,-1-1 1,-1-3-1,2 6-891,0-1 0,0 0 1,-1 1-1,1-1 0,0 1 1,-1 0-1,1-1 0,-3-1 0,2 2-384,0 0-1,0 0 0,0 1 0,0-1 0,0 0 1,0 1-1,0-1 0,-4 0 0,-2 1 81,0 0 0,0 0 0,0 0 0,0 1 0,0 0 0,0 1 0,1 0 0,-1 0 0,-8 4 0,-7 4 0,-34 22 0,56-31 0,-14 9 0,1 0 0,-1 1 0,2 1 0,-13 13 0,24-22 0,0 0 0,0-1 0,0 1 0,0 0 0,0 0 0,1 1 0,0-1 0,0 0 0,0 0 0,0 1 0,-1 2 0,2-4 0,0-1 0,0 1 0,0-1 0,0 0 0,0 1 0,0-1 0,0 1 0,0-1 0,0 1 0,1-1 0,-1 0 0,0 1 0,1-1 0,-1 0 0,1 1 0,0-1 0,-1 0 0,1 0 0,0 0 0,0 1 0,0-1 0,0 0 0,0 0 0,0 0 0,0 0 0,0-1 0,0 1 0,0 0 0,2 1 0,4 0 1,0 0 1,0 0-1,0 0 0,0 0 0,0-1 0,8 0 0,46-1-165,-25-1-214,2 1-136,1 1 1,-1 2 0,40 10 0,-70-12-4,-1 1 0,0 1 0,0 0 0,0 0 0,0 0 0,0 1 0,0 0 0,-1 0 0,0 0 0,10 10 1,-12-10 487,0 0 0,-1 1 1,1-1-1,-1 1 1,0-1-1,0 1 1,-1 0-1,0 0 1,1 1-1,-2-1 1,1 0-1,-1 1 1,1-1-1,-1 1 1,0 6-1,-1-4 86,0 0 0,-1 0 0,0 0-1,0 0 1,0 0 0,-1 0 0,0 0-1,-1-1 1,0 1 0,0-1 0,-1 0-1,1 0 1,-1 0 0,-1 0 0,-7 8-1,6-8-8,-1 0 0,0 0 0,-1-1-1,1 0 1,-1-1 0,0 0 0,-1 0 0,1 0-1,-1-1 1,0 0 0,0-1 0,-16 4-1,5-4-119,0 0 0,0-2-1,-1 0 1,1-1 0,0-1 0,0-1-1,-1 0 1,1-2 0,1 0 0,-1-2-1,1 0 1,0-1 0,0-1-1,-29-16 1,40 19-468,-1-1 1,-11-10-1,-30-29-3111</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0.832"/>
    </inkml:context>
    <inkml:brush xml:id="br0">
      <inkml:brushProperty name="width" value="0.1" units="cm"/>
      <inkml:brushProperty name="height" value="0.1" units="cm"/>
      <inkml:brushProperty name="color" value="#6DDA00"/>
    </inkml:brush>
  </inkml:definitions>
  <inkml:trace contextRef="#ctx0" brushRef="#br0">13 67 4845,'-9'-33'8768,"8"32"-8437,1 0 0,-1 0 0,1-1-1,-1 1 1,1 0 0,0 0 0,-1-1 0,1 1 0,0 0-1,0-1 1,0 1 0,0 0 0,1-2 0,-1 2-254,0 1 0,0-1 1,1 0-1,-1 1 0,0-1 1,1 1-1,-1-1 0,1 1 1,-1-1-1,0 1 0,1-1 1,-1 1-1,1-1 1,-1 1-1,1-1 0,0 1 1,-1 0-1,2-1 0,2 0-92,0 0-1,0 0 1,0 0-1,0 1 1,0 0-1,7 0 1,-9 0 69,11 0-54,0 0 0,0 1 0,0 0 0,22 6 0,-29-5 0,0 0 0,-1 0 0,0 1 0,0-1 0,1 1 0,-2 1 0,1-1 0,0 1 0,-1 0 0,1 0 0,-1 0 0,0 0 0,4 7 0,-3-4-12,-1 0 1,0 1-1,0 0 0,-1 0 1,0 0-1,0 0 0,-1 0 1,0 1-1,0-1 0,-1 1 0,0-1 1,-1 1-1,0 13 0,-3 10-643,-1 0 0,-11 40-1,10-50 49,-4 17-889,-25 127-1567,29-133 3020,2-1-1,1 1 1,3 36 0,0-61 34,-1 1 1,2-1 0,-1 0-1,1 0 1,1 0 0,-1 0 0,1 0-1,5 9 1,-6-14 8,1 1 1,-1 0-1,1-1 0,0 0 1,0 0-1,0 0 0,0 0 0,0 0 1,1 0-1,-1-1 0,1 1 1,0-1-1,0 0 0,0-1 1,0 1-1,0 0 0,5 0 0,3 0 343,1 0-1,-1-1 0,0-1 1,0 0-1,1 0 0,-1-1 1,0-1-1,0 0 0,20-7 1,-7 1-754,-1-1 0,0-1 0,35-21 0,-42 21-35,-1-1 0,0 0 0,-1-1-1,26-28 1,-32 30 459,0-1 0,-1 1 0,0-2 0,-1 1 0,-1-1 0,0 0 0,0 0 0,3-13 0,-3 5 12,-1 0 1,-1 0-1,-1 0 0,-1 0 0,0 0 0,-2-1 0,0 1 1,-2 0-1,0-1 0,-1 1 0,-1 0 0,0 0 0,-2 1 1,-1 0-1,-8-19 0,3 13-8,2 6 266,1 0 0,-6-21 0,-4-24 3596,19 62-3994,6 6 196,24 25 2678</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1.497"/>
    </inkml:context>
    <inkml:brush xml:id="br0">
      <inkml:brushProperty name="width" value="0.1" units="cm"/>
      <inkml:brushProperty name="height" value="0.1" units="cm"/>
      <inkml:brushProperty name="color" value="#6DDA00"/>
    </inkml:brush>
  </inkml:definitions>
  <inkml:trace contextRef="#ctx0" brushRef="#br0">171 100 4501,'-6'2'13489,"1"10"-11819,-39 79-1670,31-61 0,-1-1 0,-2 0 0,-24 35 0,8-25-6,153-261-1999,-60 102-2911,-56 112 4838,0-1 1,1 1-1,-1 0 1,18-13 2335,-23 22-2206,0-1 0,0 0 0,0 0 0,0 0 0,0 0 0,3 8 3401,43 154-2530,15-7-6894,-49-127 4981,-7-15 1029,1 0 0,0-1 0,0 0 0,1 0 0,1-1 0,15 19 0,-8-18 2179,-14-12-2180,-1 0 0,0 1-1,1-1 1,-1 0 0,0 0 0,1 0-1,-1 0 1,0 0 0,1 0-1,-1 0 1,0 1 0,1-1 0,-1 0-1,1 0 1,-1 0 0,0-1-1,1 1 1,-1 0 0,0 0 0,1 0-1,-1 0 1,0 0 0,1 0-1,-1 0 1,0-1 0,1 1-1,-1 0 1,0 0 0,0 0 0,1-1-1,-1 1 1,0 0 0,0 0-1,1-1 1,-1 1 0,0 0 0,0-1-1,0 1 1,1 0 0,-1-1-1,0 1 1,0 0 0,0-1 0,0 1-1,0 0 1,0-1 0,0 0-1,6-18 2914</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1.721"/>
    </inkml:context>
    <inkml:brush xml:id="br0">
      <inkml:brushProperty name="width" value="0.1" units="cm"/>
      <inkml:brushProperty name="height" value="0.1" units="cm"/>
      <inkml:brushProperty name="color" value="#6DDA00"/>
    </inkml:brush>
  </inkml:definitions>
  <inkml:trace contextRef="#ctx0" brushRef="#br0">0 10 5669,'10'-7'13991,"3"7"-13991,10-3 0,10 3 0,-3 0 0,3 3 0,-4 4 0,11-7 0,-7 3 0,49-16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2.197"/>
    </inkml:context>
    <inkml:brush xml:id="br0">
      <inkml:brushProperty name="width" value="0.1" units="cm"/>
      <inkml:brushProperty name="height" value="0.1" units="cm"/>
      <inkml:brushProperty name="color" value="#6DDA00"/>
    </inkml:brush>
  </inkml:definitions>
  <inkml:trace contextRef="#ctx0" brushRef="#br0">38 38 4537,'-20'94'10200,"8"1"-5663,6 1-4560,8-2-3454,1-63 1131,0-24 4215,0-21 2494,-2 4-4363,-1 0 0,-2-19 0,0-5 0,8-109-1678,11 1-3814,-15 134 5222,-1 1 88,0-1 1,5-14 0,-5 20 223,0 0 0,-1 1 0,1-1 0,0 0 0,0 1 0,0-1 0,0 1 0,0-1 0,1 1 0,-1-1 0,0 1 0,1 0 1,-1 0-1,1 0 0,-1 0 0,1 0 0,2-1 0,-1 1 242,0 1 1,0 0-1,0 0 1,0 0-1,1 0 1,-1 0-1,0 1 0,0 0 1,0-1-1,0 1 1,6 3-1,4 0 715,37 10 1419,-32-9-2426,0 2-1,0 0 0,-1 1 1,21 14-1,-33-20 0,-1 1-1,0 1 0,0-1 1,0 0-1,0 1 0,-1 0 1,0 0-1,6 8 0,-8-10 26,0 0-1,0 0 0,0 0 1,0 1-1,-1-1 0,1 0 0,0 1 1,-1-1-1,0 1 0,1-1 1,-1 1-1,0-1 0,0 1 1,-1-1-1,1 1 0,0-1 1,-1 0-1,0 1 0,1-1 0,-2 3 1,-2 2-3,0 0-1,0-1 1,0 1 0,-1-1 0,0 0 0,0 0 0,-1-1 0,-7 7 0,-52 34-7,60-43-54,-68 37-3672,60-33 1584,-6 0-2082,18-7 3934,0 0 0,0 0 0,0 0 1,0 0-1,0 0 0,0-1 0,0 1 0,0 0 1,0-1-1,0 1 0,-2-2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2.594"/>
    </inkml:context>
    <inkml:brush xml:id="br0">
      <inkml:brushProperty name="width" value="0.1" units="cm"/>
      <inkml:brushProperty name="height" value="0.1" units="cm"/>
      <inkml:brushProperty name="color" value="#6DDA00"/>
    </inkml:brush>
  </inkml:definitions>
  <inkml:trace contextRef="#ctx0" brushRef="#br0">0 0 4125,'1'1'4268,"13"23"4852,2 3-6973,150 256-2147,-140-242-42,-11-18-2170,1-1 0,30 34 0,-29-45 3728,-16-10-1451,-1-1 1,0 0 0,0 0-1,0 0 1,1 0 0,-1 0-1,0 0 1,0 0-1,1 0 1,-1 0 0,0 0-1,0 0 1,1 0 0,-1 0-1,0 0 1,0 0-1,1 0 1,-1 0 0,0 0-1,0 0 1,1 0-1,-1 0 1,0-1 0,0 1-1,0 0 1,1 0 0,-1 0-1,0 0 1,0 0-1,0-1 1,0 1 0,1 0-1,-1-1 77,0 0 0,0 0-1,0-1 1,0 1 0,0 0-1,0 0 1,0 0-1,0 0 1,0 0 0,0 0-1,-1 0 1,1 0 0,-1-2-1,-16-39 87</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2.832"/>
    </inkml:context>
    <inkml:brush xml:id="br0">
      <inkml:brushProperty name="width" value="0.1" units="cm"/>
      <inkml:brushProperty name="height" value="0.1" units="cm"/>
      <inkml:brushProperty name="color" value="#6DDA00"/>
    </inkml:brush>
  </inkml:definitions>
  <inkml:trace contextRef="#ctx0" brushRef="#br0">438 1 4433,'-7'6'3218,"-9"7"-509,-17 10 814,-10 24 27,-13 12-3460,-3 10-1166,6-10-959,7-3 385,17-10 843,2-20 735,11 1-637,3-17-855,-27-10-924</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3.243"/>
    </inkml:context>
    <inkml:brush xml:id="br0">
      <inkml:brushProperty name="width" value="0.1" units="cm"/>
      <inkml:brushProperty name="height" value="0.1" units="cm"/>
      <inkml:brushProperty name="color" value="#6DDA00"/>
    </inkml:brush>
  </inkml:definitions>
  <inkml:trace contextRef="#ctx0" brushRef="#br0">1 26 4097,'13'-6'15563,"3"2"-15563,11 4 0,2 0 0,4 0 0,-3-3 0,0 0 0,-4 0 0,0-1 0,-6 4 0,-4-3 0,-2 3 0,-1 3 0,-3 1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3.463"/>
    </inkml:context>
    <inkml:brush xml:id="br0">
      <inkml:brushProperty name="width" value="0.1" units="cm"/>
      <inkml:brushProperty name="height" value="0.1" units="cm"/>
      <inkml:brushProperty name="color" value="#6DDA00"/>
    </inkml:brush>
  </inkml:definitions>
  <inkml:trace contextRef="#ctx0" brushRef="#br0">1 0 2064,'10'4'17596,"3"2"-17596,17-2 0,6 5 0,10-5 0,10 2 0,10-2 0,65-21-6470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5.572"/>
    </inkml:context>
    <inkml:brush xml:id="br0">
      <inkml:brushProperty name="width" value="0.1" units="cm"/>
      <inkml:brushProperty name="height" value="0.1" units="cm"/>
      <inkml:brushProperty name="color" value="#6DDA00"/>
    </inkml:brush>
  </inkml:definitions>
  <inkml:trace contextRef="#ctx0" brushRef="#br0">455 198 5413,'-13'-2'2715,"0"-1"-1,-17 1 1,-29 1 2023,8 0-3373,44 1-1365,-6-1 0,0 0 0,1 0 0,-1-1 0,-14-4 0,24 5 0,0 0 0,0 0 0,0-1 0,1 1 0,-1 0 0,0-1 0,1 0 0,-1 0 0,1 0 0,-1 0 0,1 0 0,0 0 0,0 0 0,0-1 0,0 1 0,0-1 0,1 0 0,-1 1 0,1-1 0,0 0 0,0 0 0,-2-4 0,2 3-43,1 0 0,-1-1 0,0 1-1,1 0 1,0 0 0,0-1 0,0 1-1,1 0 1,-1 0 0,1-1 0,0 1 0,2-5-1,-2 5-268,1 1-1,0-1 0,0 1 0,1-1 0,-1 1 0,1 0 1,0 0-1,-1 0 0,1 0 0,1 1 0,-1-1 0,0 1 1,1-1-1,-1 1 0,1 0 0,-1 1 0,1-1 1,0 1-1,0-1 0,4 0 0,6-1 176,-1 0 0,1 1 0,-1 0 0,1 1 1,25 2-1,-33-1 128,0 1 1,0 0 0,0 0-1,-1 0 1,1 1 0,0 0 0,-1 0-1,1 1 1,-1-1 0,1 1-1,-1 0 1,0 1 0,0-1-1,-1 1 1,1 0 0,3 4-1,-2 0 11,0 1-1,-1-1 1,0 1-1,-1 0 1,0 0-1,0 1 1,-1-1-1,0 1 0,-1-1 1,0 1-1,0 0 1,-1 0-1,-1 15 1,-1 13 6,-1 0 0,-10 43 0,10-66-8,-29 146 90,16-92-69,11-50-2,0 0-1,-2-1 1,-7 19 0,9-29-9,1-1 1,-1 0 0,-1 0 0,1-1-1,-1 1 1,0-1 0,-1 0-1,0 0 1,-12 9 0,7-7 29,0 0 0,-1-1 0,0-1 1,-1 0-1,1 0 0,-1-2 0,-26 7 0,31-9-43,0-1 0,0 0 0,-1 0 0,1-1 0,0 0-1,-1 0 1,1-1 0,0 0 0,0 0 0,0-1 0,0 0 0,0-1-1,0 0 1,-10-5 0,12 5 17,1 0-1,0-1 1,0 0-1,1 0 1,-1 0 0,1 0-1,-1-1 1,1 0-1,-4-6 1,6 8-57,0-1 0,0 0 0,1 1 0,-1-1 0,1 0 0,-1 0 0,1 0 0,1 0 0,-1 0 1,0 0-1,1 0 0,0 0 0,0 0 0,1-9 0,0 11 142,0-1 0,0 1-1,0-1 1,0 0 0,0 1 0,0 0 0,1-1 0,-1 1-1,1 0 1,0 0 0,0 0 0,0 0 0,0 0 0,0 0 0,0 0-1,0 1 1,1-1 0,2-1 0,3-1 728,1 0 1,0 0-1,17-5 0,-11 5-586,0 1 0,0 0 0,1 1 0,-1 0 0,1 2 0,-1 0-1,21 2 1,-25 0-275,0 0 0,-1 0-1,0 1 1,1 1-1,-1-1 1,0 2 0,-1 0-1,1 0 1,-1 0 0,0 1-1,12 11 1,8 10 462,42 53 0,-53-57-416,2 0 0,0-2 1,1 0-1,41 30 0,-56-47-155,13 10 97,-18-14 76,-1 1 0,1-1 0,0 1 0,0-1 0,0 1 0,-1-1 0,1 0 0,0 1 0,0-1 0,0 0 0,0 0 0,0 0 0,0 0 0,0 0 0,-1 0 0,1 0 0,2 0 0,1-9-54,-3 4 50,17-61-30,-6 15-915,23-97-3788</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6.492"/>
    </inkml:context>
    <inkml:brush xml:id="br0">
      <inkml:brushProperty name="width" value="0.1" units="cm"/>
      <inkml:brushProperty name="height" value="0.1" units="cm"/>
      <inkml:brushProperty name="color" value="#6DDA00"/>
    </inkml:brush>
  </inkml:definitions>
  <inkml:trace contextRef="#ctx0" brushRef="#br0">0 17 3661,'14'-9'6478,"-12"8"-5552,0 0-1,3-1 1,23-2 3835,-21 4-4478,0 0 1,-1 1-1,1 0 0,0 0 1,-1 0-1,8 3 0,-9-2-326,0 0-1,0 1 0,0 0 1,-1 0-1,1 0 0,0 0 1,-1 1-1,0 0 1,0 0-1,0 0 0,-1 0 1,1 0-1,-1 1 0,0 0 1,0-1-1,0 1 1,-1 0-1,0 1 0,0-1 1,0 0-1,1 6 0,1 10-936,-1 0-1,0 0 1,-2 1-1,0 21 1,-1-17 570,-1 1-1,-1-1 1,-1 0 0,-7 30 0,-1-24 440,10-30-27,0 1 0,0-1 1,0 0-1,-1 0 1,1 1-1,-1-1 0,1 0 1,-1 0-1,0-1 0,-2 3 1,4-3 93,0-1 1,-1 0-1,1 0 1,0 0-1,-1 1 1,1-1-1,-1 0 1,1 0-1,0 0 1,-1 0-1,1 0 1,-1 0-1,1 0 1,0 0-1,-1 0 1,1 0 0,0 0-1,-1 0 1,1 0-1,-1 0 1,1 0-1,0 0 1,-1-1-1,1 1 1,0 0-1,-1 0 1,0-1-1,-7-9 466,-2-16-1057,8 19 740,1-1 0,0 0 0,1 0-1,0 0 1,0 1 0,2-13 0,2 0 115,7-26 1,-5 29 244,0 0 0,1 0 0,18-30-1,-18 36-652,0 1-1,1 0 1,0 0-1,0 0 0,1 1 1,14-11-1,-18 16 35,1 1 0,-1 0 0,0 0 0,1 0 0,0 1 0,-1 0 0,1 0 0,0 0 0,0 1 0,0-1 0,0 2 0,1-1 0,-1 1 0,0 0 0,0 0 0,0 0 0,0 1 0,0 0 0,0 0 0,0 1 0,0 0 0,0 0 0,0 0 0,-1 1 0,1-1 0,-1 1 0,1 1 0,-1-1 0,0 1 0,-1 0 0,1 0 0,-1 0 0,1 1 0,5 8 0,0 3-823,0 1 0,-2 0 0,0 1 0,-1-1 0,0 1-1,-2 1 1,0-1 0,4 34 0,-7-38 733,2 21 671,-4-33-589,-1 0 0,1 0 0,0 0 0,0 0 0,-1-1 0,1 1 0,-1 0 0,1 0 0,-1 0 0,0-1 0,0 1 0,0-1 0,0 1 0,0 0 0,-2 1 0,3-14 1323,0-2-121,1 0-1,0 1 1,1-1-1,7-23 1,-5 23-919,1 1 1,0 0 0,1 1-1,12-20 1,-11 21-285,0 1 1,0 1-1,1-1 1,0 1-1,0 0 1,1 1-1,0 0 0,0 1 1,1-1-1,0 2 1,0-1-1,0 2 1,16-6-1,-22 9-41,8-3-524,1 0-1,-1 1 1,26-3 0,-35 6 269,1 0 0,-1 0 1,1 0-1,-1 1 0,1-1 0,-1 1 0,1 0 1,-1 0-1,0 0 0,0 0 0,1 1 0,-1-1 1,0 1-1,0 0 0,0 0 0,0 0 0,-1 0 0,1 0 1,4 5-1,-1 2 360,1 0 1,-1 1-1,-1-1 1,0 1 0,7 21-1,14 58 547,-19-61-543,7 45 105,-8-39-158,-5-28-47,0 0 0,-1-1 1,1 1-1,-1 0 0,0-1 1,-1 1-1,0-1 0,0 1 1,0 0-1,0-1 0,-5 10 1,5-13-47,0 0 1,-1 0-1,1 0 0,-1 0 1,0-1-1,0 1 1,0-1-1,0 1 1,-3 1-1,-52 35-3139</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6.824"/>
    </inkml:context>
    <inkml:brush xml:id="br0">
      <inkml:brushProperty name="width" value="0.1" units="cm"/>
      <inkml:brushProperty name="height" value="0.1" units="cm"/>
      <inkml:brushProperty name="color" value="#6DDA00"/>
    </inkml:brush>
  </inkml:definitions>
  <inkml:trace contextRef="#ctx0" brushRef="#br0">1 83 2389,'28'1'8716,"0"1"-4411,41 1-559,245-30-5347,-167 10-1614,1 0 1365,123-9 1892,-268 25 21,-1 1 0,1 0 0,-1 0 0,1 0 0,-1 0 0,1 0 0,-1 1 0,1-1 0,-1 1 0,1-1 0,-1 1 0,1 0 0,3 2 0,-3 3-140,-9 4-81,-32 33 103</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7.505"/>
    </inkml:context>
    <inkml:brush xml:id="br0">
      <inkml:brushProperty name="width" value="0.1" units="cm"/>
      <inkml:brushProperty name="height" value="0.1" units="cm"/>
      <inkml:brushProperty name="color" value="#6DDA00"/>
    </inkml:brush>
  </inkml:definitions>
  <inkml:trace contextRef="#ctx0" brushRef="#br0">435 67 3877,'-8'-14'7151,"6"11"-6436,2 1-303,0 1 0,-1-1 0,1 1 0,-1-1 1,0 1-1,1 0 0,-1-1 0,0 1 0,0 0 0,0 0 1,0 0-1,-1-2 0,-3-1-213,0 1 0,0-1 0,0 1-1,-1 1 1,1-1 0,-1 1 0,1 0 0,-1 0 0,0 0-1,0 1 1,0 0 0,0 0 0,-10 0 0,5 1-231,1 1 0,-1 0-1,0 0 1,1 1 0,0 1 0,-20 6 0,13-2 32,1-2 0,1 2 0,-20 10 0,20-8 0,0 0 0,-23 17 0,34-23 0,1 0 0,0 0 0,-1 0 0,1 1 0,0 0 0,1-1 0,-1 1 0,1 0 0,-1 0 0,-2 9 0,4-12 0,1 1 0,0 0 0,-1-1 0,1 1 0,0-1 0,0 1 0,0-1 0,0 1 0,0 0 0,1-1 0,-1 1 0,0-1 0,1 1 0,-1-1 0,1 1 0,-1-1 0,1 0 0,0 1 0,0-1 0,0 1 0,-1-1 0,1 0 0,0 0 0,1 0 0,-1 0 0,0 0 0,0 0 0,0 0 0,1 0 0,-1 0 0,0 0 0,3 1 0,4 1 0,0 0 0,-1 0 0,1 0 0,15 2 0,75 7-616,-40-7-1543,-22 0 110,0 2-1,35 11 1,-58-15 2050,-2 0 9,0 0 1,-1 1-1,0 0 0,18 10 1,-25-12 3,-1 0-1,1-1 1,-1 1 0,0 1 0,0-1 0,1 0 0,-1 0 0,-1 1 0,1-1 0,0 1 0,-1 0 0,1-1 0,-1 1-1,0 0 1,0 0 0,0 0 0,0 0 0,0 0 0,-1 0 0,1 0 0,-1 0 0,0 4 0,0 1 39,-1 0 0,0 0 1,-1 0-1,0 0 0,0 0 0,-1-1 1,1 1-1,-6 8 0,0 0 34,-1 0-1,-18 23 1,21-33-77,0 1-1,-1-1 1,1 0 0,-1 0 0,0-1 0,-1 0 0,1 0 0,-1-1 0,0 0 0,0 0 0,-1-1 0,1 0 0,-1 0 0,1-1 0,-1 0 0,-17 1 0,2-1-13,0-2-1,1-1 0,-1 0 1,0-2-1,-28-7 1,42 8-166,-1-1 1,1 1 0,-1-2-1,1 0 1,0 0 0,0-1-1,1 0 1,0 0 0,0-1-1,-14-11 1,21 15-153,0 0-1,0-1 1,0 1 0,0 0 0,0-1 0,0 0 0,0 1-1,-1-5 1,-2-7-2386,-4-22-1,8 36 2669</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29:58.820"/>
    </inkml:context>
    <inkml:brush xml:id="br0">
      <inkml:brushProperty name="width" value="0.1" units="cm"/>
      <inkml:brushProperty name="height" value="0.1" units="cm"/>
      <inkml:brushProperty name="color" value="#6DDA00"/>
    </inkml:brush>
  </inkml:definitions>
  <inkml:trace contextRef="#ctx0" brushRef="#br0">1 46 3317,'23'-12'6627,"-13"7"-5108,-1 0-1,1 0 1,0 1 0,0 1-1,14-4 1,-15 5-1425,0 1 0,-1 0 0,1 1 0,-1-1-1,1 2 1,12 1 0,-18-2-97,1 1 1,0 0-1,-1 0 0,0 0 0,1 0 0,-1 1 1,0-1-1,0 1 0,1 0 0,-1 0 1,-1 0-1,1 0 0,0 1 0,0-1 0,-1 1 1,1-1-1,-1 1 0,3 5 0,1 4-15,-1 0 0,0 0 1,-1 0-1,0 1 0,-1 0 0,-1 0 0,2 19 0,-2 94-1680,-3-94 876,-1 144-4061,5-59 4439,-3-114 413,0 7 80,1 0-1,0 0 0,4 15 0,-5-23-29,1 0-1,-1 1 1,1-1 0,0 0-1,0 0 1,0 0 0,0 0-1,0 0 1,1 0-1,-1 0 1,0-1 0,1 1-1,0 0 1,-1-1-1,1 1 1,0-1 0,0 1-1,0-1 1,-1 0-1,2 0 1,-1 0 0,2 1-1,2-1 166,1 0 0,0 0 0,-1 0-1,1-1 1,0 0 0,-1-1 0,1 1 0,0-1-1,12-4 1,-3 0-99,0 0-1,29-16 1,-30 14-129,-1-2 0,0 0 0,0 0 0,-1-2 0,-1 1 0,22-24 0,-26 24 35,-1 1 0,0-2 0,-1 1 1,0-1-1,0 0 0,-1 0 0,0 0 0,-1-1 0,-1 1 0,4-15 0,-3-1-238,-1 0-1,-1-1 0,-1 1 0,-1-1 0,-2 1 1,-6-40-1,6 58 440,-1 0 0,1 0 0,-1 0 1,-1 1-1,1-1 0,-2 1 0,1 0 0,-1 0 0,0 1 0,-10-12 1,5 11 1120,9 8-1252,1 0 0,0 0 0,0 0 0,-1 0 0,1 0 1,0 0-1,0-1 0,-1 1 0,1 0 0,0 0 0,0 0 0,-1 0 0,1 0 0,0 0 0,0 0 1,-1 0-1,1 0 0,0 0 0,0 1 0,-1-1 0,1 0 0,0 0 0,0 0 0,-1 0 1,1 0-1,0 0 0,0 0 0,0 1 0,-1-1 0,1 0 0,0 0 0,0 0 0,0 1 1,-1-1-1,1 0 0,0 0 0,0 0 0,0 1 0,0-1 0,0 0 0,0 0 0,0 1 0,-1-1 1,1 0-1,0 0 0,0 1 0,-1 24 103</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1.519"/>
    </inkml:context>
    <inkml:brush xml:id="br0">
      <inkml:brushProperty name="width" value="0.1" units="cm"/>
      <inkml:brushProperty name="height" value="0.1" units="cm"/>
      <inkml:brushProperty name="color" value="#6DDA00"/>
    </inkml:brush>
  </inkml:definitions>
  <inkml:trace contextRef="#ctx0" brushRef="#br0">0 23 4157,'23'-9'11820,"9"6"-8273,-15 2-3411,16-4-136,0 2 0,1 2 0,-1 0 0,49 7 0,-64-3 0,9 1 0,0 1 0,0 1 0,40 15 0,-17-4 0,-50-17 0,1 0 0,-1 0 0,0 0 0,1 0 0,-1 0 0,0 0 0,1 1 0,-1-1 0,0 0 0,1 0 0,-1 0 0,0 0 0,1 1 0,-1-1 0,0 0 0,0 0 0,1 0 0,-1 1 0,0-1 0,0 0 0,1 1 0,-1-1 0,0 0 0,0 1 0,0-1 0,-6 12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1.806"/>
    </inkml:context>
    <inkml:brush xml:id="br0">
      <inkml:brushProperty name="width" value="0.1" units="cm"/>
      <inkml:brushProperty name="height" value="0.1" units="cm"/>
      <inkml:brushProperty name="color" value="#6DDA00"/>
    </inkml:brush>
  </inkml:definitions>
  <inkml:trace contextRef="#ctx0" brushRef="#br0">11 0 4025,'-3'17'2629,"3"6"374,-4 20 325,1 6 1255,3 4-2491,7 3-2092,-4-10 0,7-7 0,0-6 0,-7-10 0,0-6 0,-3-8-168,0-5 336,-3-24-168</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2.620"/>
    </inkml:context>
    <inkml:brush xml:id="br0">
      <inkml:brushProperty name="width" value="0.1" units="cm"/>
      <inkml:brushProperty name="height" value="0.1" units="cm"/>
      <inkml:brushProperty name="color" value="#6DDA00"/>
    </inkml:brush>
  </inkml:definitions>
  <inkml:trace contextRef="#ctx0" brushRef="#br0">3 2 1416,'0'-1'17042,"-2"77"-15725,1 32-1432,17 106 115,-16-212-4,0-1 0,0 1 0,0-1 0,0 1-1,1-1 1,-1 1 0,0-1 0,1 0 0,-1 1 0,1-1-1,0 1 1,0-1 0,-1 0 0,1 0 0,1 2 0,0-3-1,-1 1 0,0 0 0,1 0 0,0-1 1,-1 1-1,1-1 0,-1 1 0,1-1 1,0 0-1,-1 1 0,1-1 0,0 0 1,3-1-1,9 0 42,1 0-1,23-7 1,-13 3-14,-8 2-184,53-8-697,-62 10 543,0 1 0,-1 0 0,1 0-1,0 1 1,-1 0 0,1 1 0,8 2-1,0 0-2140,11 2 1021</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2.986"/>
    </inkml:context>
    <inkml:brush xml:id="br0">
      <inkml:brushProperty name="width" value="0.1" units="cm"/>
      <inkml:brushProperty name="height" value="0.1" units="cm"/>
      <inkml:brushProperty name="color" value="#6DDA00"/>
    </inkml:brush>
  </inkml:definitions>
  <inkml:trace contextRef="#ctx0" brushRef="#br0">0 4 4185,'20'-4'15475,"0"8"-15475,6-4 0,7 3 0,7 0 0,2 0 0,1-3 0,0 4 0,43 12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3.269"/>
    </inkml:context>
    <inkml:brush xml:id="br0">
      <inkml:brushProperty name="width" value="0.1" units="cm"/>
      <inkml:brushProperty name="height" value="0.1" units="cm"/>
      <inkml:brushProperty name="color" value="#6DDA00"/>
    </inkml:brush>
  </inkml:definitions>
  <inkml:trace contextRef="#ctx0" brushRef="#br0">0 37 2745,'3'-7'15397,"11"4"-13879,12 3-1518,10-3 0,4-4 0,-1-3 0,1 4 0,42 6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3.717"/>
    </inkml:context>
    <inkml:brush xml:id="br0">
      <inkml:brushProperty name="width" value="0.1" units="cm"/>
      <inkml:brushProperty name="height" value="0.1" units="cm"/>
      <inkml:brushProperty name="color" value="#6DDA00"/>
    </inkml:brush>
  </inkml:definitions>
  <inkml:trace contextRef="#ctx0" brushRef="#br0">1 431 4405,'3'-9'14797,"-1"5"-12840,0-1-3456,4-18 1499,0-1 0,2-32 0,-4 29 0,9-36 0,32-136 0,-45 194-3,0 4 0,0 1 1,0-1-1,0 0 0,0 0 0,0 0 1,1 1-1,-1-1 0,0 0 1,0 0-1,1 0 0,-1 1 1,0-1-1,1 0 0,-1 0 0,1 1 1,-1-1-1,1 0 0,-1 1 1,1-2-1,0 3 4,-1-1 0,1 1 0,0-1-1,-1 1 1,0 0 0,1-1 0,-1 1 0,1-1 0,-1 1 0,0 0 0,1-1-1,-1 1 1,0 0 0,0-1 0,1 1 0,-1 0 0,0-1 0,0 1 0,0 0-1,0 0 1,1 2 13,10 48-257,7 68 1,2 10-2740,-11-93 672,24 61-1,-32-93 2248,1 0 0,0 1 0,0-1 0,0 0-1,1 0 1,-1 0 0,1-1 0,6 7 0,-9-9-22,1-1 1,-1 1 0,1-1-1,0 1 1,-1-1-1,1 0 1,-1 1 0,1-1-1,0 0 1,-1 1 0,1-1-1,0 0 1,-1 0-1,1 1 1,0-1 0,0 0-1,-1 0 1,1 0 0,0 0-1,-1 0 1,1 0-1,0 0 1,0-1 0,26-11-4277</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4.319"/>
    </inkml:context>
    <inkml:brush xml:id="br0">
      <inkml:brushProperty name="width" value="0.1" units="cm"/>
      <inkml:brushProperty name="height" value="0.1" units="cm"/>
      <inkml:brushProperty name="color" value="#6DDA00"/>
    </inkml:brush>
  </inkml:definitions>
  <inkml:trace contextRef="#ctx0" brushRef="#br0">0 0 3689,'4'0'1639,"15"4"5983,-2-1-3488,9 0-1558,-3-3-2576,7 4 0,6-1 0,7-3 0,3-3 0,0-1 0,-3 4 0,-7-3 0,-10 3 0,-9 0 0,-8-7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4.573"/>
    </inkml:context>
    <inkml:brush xml:id="br0">
      <inkml:brushProperty name="width" value="0.1" units="cm"/>
      <inkml:brushProperty name="height" value="0.1" units="cm"/>
      <inkml:brushProperty name="color" value="#6DDA00"/>
    </inkml:brush>
  </inkml:definitions>
  <inkml:trace contextRef="#ctx0" brushRef="#br0">1 1 4789,'19'0'11345,"11"0"-8599,16 3-1966,7 0-780,9 4 0,11-1-2094,88-2-3614</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7.634"/>
    </inkml:context>
    <inkml:brush xml:id="br0">
      <inkml:brushProperty name="width" value="0.1" units="cm"/>
      <inkml:brushProperty name="height" value="0.1" units="cm"/>
      <inkml:brushProperty name="color" value="#6DDA00"/>
    </inkml:brush>
  </inkml:definitions>
  <inkml:trace contextRef="#ctx0" brushRef="#br0">461 1 4089,'-11'4'10003,"-4"9"-5188,6-3-4259,-13 13-496,0 1 1,-29 44-1,30-38-44,-40 58-53,-30 41-2388,52-83 501,-72 96-1255,110-140 2992,-1 0 395,1-1 0,0 0 0,0 1 0,1-1-1,-1 1 1,0 0 0,2 10 4687,12-15-3481,-10 2-1426,137-43-541,-32 9-670,-91 30 219,1 1 1,0 1 0,0 0 0,24 1 0,-35 1 699,0 2 0,1-1 0,-1 1 0,0 0 0,0 0 0,0 1 0,0 0 0,0 0 0,0 1 0,-1 0 0,1 0 0,-1 1 0,9 5 0,4 8 245,-14-12 670,0-1 1,0 1 0,1-1-1,-1 0 1,1 0 0,0-1-1,0 1 1,0-1 0,0-1-1,13 5 1,21-2 3084,-25-5-3354,31-2-1,-46 2-342,1 0 0,0 0 0,0 0 0,0 0 0,0-1 0,0 1-1,0 0 1,0 0 0,0-1 0,0 1 0,0-1 0,-1 1 0,1-1 0,0 1 0,0-1 0,0 1 0,-1-1-1,1 0 1,0 1 0,-1-1 0,1 0 0,-1 0 0,1 1 0,-1-1 0,1 0 0,-1 0 0,1 0-1,-1 0 1,0 0 0,1-1 0,-1-2 3,0-1 1,0 1-1,0 0 0,-1 0 1,1 0-1,-2-4 0,0-1 16,-4-39-18,0-73 0,-2-23 0,8 144 0,0-2 0,0-1 0,-1 1 0,1 0 0,-1 0 0,1-1 0,-1 1 0,1 0 0,-1 0 0,0 0 0,0 0 0,0 0 0,0 0 0,-1 0 0,-1-2 0,3 3 0,-1 1 0,1 0 0,0 0 0,0 0 0,0 0 0,0 0 0,0 0 0,0 0 0,-1 0 0,1 0 0,0 0 0,0 0 0,0 0 0,0 0 0,0 0 0,-1 0 0,1 0 0,0 0 0,0 0 0,0 0 0,0 0 0,0 0 0,-1 0 0,1 0 0,0 0 0,0 0 0,0 0 0,0 0 0,0 0 0,-1 0 0,1 0 0,0 0 0,0 0 0,0 0 0,0 0 0,0 1 0,0-1 0,0 0 0,-1 0 0,1 0 0,0 0 0,0 0 0,0 0 0,0 1 0,0-1 0,0 0 0,0 0 0,0 0 0,0 0 0,-4 11 0,-2 14-45,1 0-1,1 0 1,2 0 0,0 35-1,1-38-85,1 130-3074,22 176 1,4-123 3541,-19-146 438,-7-48-1026,-4-9-150,3-2 691,0-1-1,0 1 1,1-1 0,-1 1 0,0-1 0,0 0 0,1 1 0,-1-1 0,0 0 0,1 0 0,-1 0 0,1 1 0,-1-1 0,1 0 0,-2-2 0,2 1-450,-1 0 0,0-1 0,0 1 0,1-1 0,-1 0 0,1 1 0,0-1 0,0-2-1,1-56-2975</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8.980"/>
    </inkml:context>
    <inkml:brush xml:id="br0">
      <inkml:brushProperty name="width" value="0.1" units="cm"/>
      <inkml:brushProperty name="height" value="0.1" units="cm"/>
      <inkml:brushProperty name="color" value="#6DDA00"/>
    </inkml:brush>
  </inkml:definitions>
  <inkml:trace contextRef="#ctx0" brushRef="#br0">0 77 3677,'4'-24'12607,"-2"18"-11207,-1 6-1239,-1-1-1,0 1 0,0 0 0,1-1 0,-1 1 0,1-1 0,-1 1 0,0 0 0,1-1 1,-1 1-1,1 0 0,-1-1 0,1 1 0,-1 0 0,1 0 0,-1-1 0,1 1 1,-1 0-1,2 0 0,-1 0-237,-1 0 0,1 0 1,0 0-1,0 0 0,0 1 1,0-1-1,0 0 0,0 1 1,0-1-1,0 0 1,-1 1-1,1-1 0,0 1 1,0-1-1,0 2 0,3 1 77,0 1 0,-1 0 0,0 0 0,1 0 0,-2 0 0,6 9 0,12 32 0,-13-29 0,7 21 0,-3 1 0,-1 0 0,9 66 0,-18-99 0,0 1 0,-1-1 0,0 0 0,0 0 0,0 1 0,-1-1 0,0 0 0,0 0 0,-2 7 0,3-11 0,0 0 0,0-1 0,0 1 0,0-1 0,0 1 0,0 0 0,0-1 0,-1 1 0,1-1 0,0 1 0,0-1 0,-1 1 0,1-1 0,0 1 0,-1-1 0,1 1 0,0-1 0,-1 1 0,1-1 0,-1 1 0,1-1 0,-1 0 0,1 1 0,-1-1 0,1 0 0,-1 1 0,1-1 0,-1 0 0,1 0 0,-1 0 0,0 1 0,1-1 0,-1 0 0,1 0 0,-1 0 0,0 0 0,1 0 0,-1 0 0,1 0 0,-1 0 0,0 0 0,1-1 0,-1 1 0,1 0 0,-1 0 0,0 0 0,1-1 0,-1 1 0,1 0 0,-1-1 0,1 1 0,-1 0 0,1-1 0,0 1 0,-2-2 0,0 0 0,0 0 0,0 0 0,-1-1 0,2 1 0,-1-1 0,0 1 0,0-1 0,-2-5 0,3 2-109,0 1 0,0-1 0,0 0 0,1 1 0,0-1 0,0 0 0,0 1 0,2-7 0,1-5-803,7-21 0,-1 14 150,0 0 1,2 0 0,0 1 0,2 1 0,0 0-1,2 1 1,23-28 0,-35 45 790,1 0-1,-1-1 1,1 1-1,0 0 1,1 1 0,-1-1-1,1 1 1,0 0-1,-1 0 1,1 0 0,0 1-1,1 0 1,-1 0-1,0 0 1,1 0 0,-1 1-1,1 0 1,-1 0-1,1 1 1,6-1-1,1 1 197,-1 1-1,1 0 1,-1 0-1,1 2 0,-1-1 1,18 7-1,-24-7 124,-1 1 1,1 0-1,-1-1 0,0 2 1,0-1-1,0 1 0,0-1 1,-1 1-1,1 1 0,-1-1 1,0 1-1,0-1 1,-1 1-1,1 0 0,4 9 1,-3-2-195,0 1 1,-1-1-1,-1 1 1,0-1-1,0 1 1,-2 0-1,2 18 0,-3-10-175,-1-1 0,-1 1 0,-8 39-1,9-57 22,0 1 0,0-1 0,0 0 0,-1 1 0,-1 3 0,-1 0 0,2-9 0,1-10 0,1-16 0,5 1-1087,1 1 0,1 0 1,1 1-1,2 0 0,0 0 0,2 1 0,27-44 0,-32 58 736,0 0 0,1 0 0,0 1 0,0 0 0,1 0 0,13-9 0,-18 15 347,-1 1-1,1-1 1,0 1-1,0 0 1,0 0-1,0 1 1,0-1-1,0 1 1,0 0 0,1 0-1,-1 0 1,0 0-1,1 1 1,-1 0-1,0 0 1,1 0-1,-1 0 1,1 1 0,-1 0-1,8 2 1,-9-2 55,0 0 0,0 1 0,-1-1 0,1 1 1,-1 0-1,1 0 0,-1 0 0,0 0 0,1 0 1,-1 0-1,0 0 0,0 1 0,-1-1 0,3 6 1,1 2 212,0 0 1,5 18 0,-10-27-234,55 226 1158,-11-34-642,-42-187-424,4 11 362,-6-17-461,0 0 1,1 1-1,-1-1 0,0 0 1,0 1-1,0-1 1,0 0-1,0 1 1,0-1-1,0 1 1,0-1-1,0 0 1,0 1-1,0-1 1,0 0-1,0 1 0,0-1 1,0 0-1,0 1 1,0-1-1,-1 0 1,1 1-1,0-1 1,0 0-1,0 0 1,0 1-1,-1-1 0,1 0 1,0 1-1,0-1 1,-1 0-1,1 0 1,-1 1-1,-21 0-447</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09.394"/>
    </inkml:context>
    <inkml:brush xml:id="br0">
      <inkml:brushProperty name="width" value="0.1" units="cm"/>
      <inkml:brushProperty name="height" value="0.1" units="cm"/>
      <inkml:brushProperty name="color" value="#6DDA00"/>
    </inkml:brush>
  </inkml:definitions>
  <inkml:trace contextRef="#ctx0" brushRef="#br0">1 14 3921,'0'0'3716,"8"0"-1068,29 5 3087,1-3-3346,-6 0-1523,208 1-1158,3-15-3209,-69 2 1224,28 6 2311,-145 6 59,87 13-1,-139-14 135,0 0-1,-1 0 0,1 0 0,-1 1 0,7 2 1,-11-3-228,1-1 0,-1 0 1,0 0-1,0 0 0,0 0 1,1 1-1,-1-1 0,0 0 1,0 0-1,0 1 0,0-1 1,0 0-1,1 0 0,-1 1 1,0-1-1,0 0 0,0 0 1,0 1-1,0-1 0,0 0 1,0 0-1,0 1 0,0-1 1,0 0-1,0 1 0,0-1 1,0 0-1,0 0 0,0 1 1,0-1-1,-1 0 0,1 0 1,0 1-1,0-1 0,0 0 1,0 0-1,0 1 0,-1-1 1,1 0-1,0 0 0,0 0 1,-1 1-1,-20 27-330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0:10.094"/>
    </inkml:context>
    <inkml:brush xml:id="br0">
      <inkml:brushProperty name="width" value="0.1" units="cm"/>
      <inkml:brushProperty name="height" value="0.1" units="cm"/>
      <inkml:brushProperty name="color" value="#6DDA00"/>
    </inkml:brush>
  </inkml:definitions>
  <inkml:trace contextRef="#ctx0" brushRef="#br0">553 49 4445,'-5'-16'11013,"3"12"-10166,0 3-402,1-1 0,-1 0 0,0 1-1,0-1 1,0 1 0,0-1-1,-2 0 1,-1-1-479,0 1 1,0 0-1,-1 1 0,1-1 0,-11-1 0,0 2 34,-1 0 0,0 1 0,0 1 0,-32 5 0,-64 22 0,106-26 0,0 0 0,0 1 0,0 0 0,0 0 0,1 1 0,-1 0 0,1 0 0,0 0 0,-7 7 0,11-9 0,0 0 0,0 0 0,1 0 0,-1 0 0,0 0 0,1 1 0,0-1 0,-1 1 0,1-1 0,0 1 0,0 0 0,0-1 0,1 1 0,-1 0 0,1-1 0,-1 1 0,1 0 0,0 0 0,0 0 0,0-1 0,1 1 0,-1 0 0,1 0 0,-1-1 0,1 1 0,0 0 0,1 2 0,0-1 0,0 0 0,0-1 0,1 1 0,-1-1 0,1 1 0,0-1 0,0 0 0,0 0 0,0 0 0,1-1 0,-1 1 0,6 2 0,5 3 0,27 10 0,-40-18 0,97 34-1402,-61-23-513,-2 1-1,58 28 1,-83-34 1834,0 0 1,-1 0 0,0 1 0,0 0-1,0 0 1,-1 1 0,0 0-1,0 1 1,-1 0 0,0 0 0,-1 1-1,0-1 1,6 14 0,-9-16 169,0 0 0,-1 0 1,1 1-1,-1-1 0,-1 1 1,2 12-1,-3-17-61,0 0 0,0 0 1,0 0-1,-1 0 0,1 0 0,-1 0 0,1-1 1,-1 1-1,0 0 0,0 0 0,-1 0 0,1-1 0,0 1 1,-1-1-1,0 1 0,1-1 0,-1 1 0,0-1 0,0 0 1,-4 3-1,-4 1 56,0-1 0,0 1 0,-1-2 0,1 0-1,-1 0 1,0-1 0,0 0 0,-20 2 0,8-3-184,0 0 0,0-2 0,0 0-1,-26-4 1,-90-22 73,113 20-20,0-1 1,-33-14-1,49 17-330,-1-1 0,1-1 0,1 0-1,-1 0 1,1-1 0,0 0 0,0-1 0,-12-13-1,-15-19-3922</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2"/>
    </inkml:context>
    <inkml:brush xml:id="br0">
      <inkml:brushProperty name="width" value="0.1" units="cm"/>
      <inkml:brushProperty name="height" value="0.1" units="cm"/>
      <inkml:brushProperty name="color" value="#6DDA00"/>
    </inkml:brush>
  </inkml:definitions>
  <inkml:trace contextRef="#ctx0" brushRef="#br0">45 118 4797,'-1'-5'1050,"0"1"0,0-1 0,0 1 0,0-1 0,1 1 0,0-1 0,0 0 0,0 1 0,1-1 0,-1 1 0,3-8 0,-1 6-673,-1 1 0,1 0 1,1 0-1,-1 0 0,4-5 0,5-10-377,-11 23 0,-1 0 0,1 0 0,-1 0 0,1 0 0,0 0 0,0-1 0,0 1 0,0 0 0,1 0 0,-1 0 0,2 3 0,-2-6 0,8 56-1465,-3 1 0,-2 84 0,-24 115-388,-9-76 1823,-4 40-5,33-211 148,0 0 1,0 0 0,1 0-1,2 18 1,-1-27-98,-1 1 0,0 0 0,0 0-1,1 0 1,-1-1 0,0 1 0,1 0 0,-1 0 0,1-1 0,-1 1-1,1 0 1,-1-1 0,1 1 0,-1 0 0,1-1 0,0 1 0,-1-1 0,1 1-1,0-1 1,-1 0 0,1 1 0,0-1 0,0 0 0,0 1 0,-1-1-1,1 0 1,0 0 0,0 0 0,0 1 0,0-1 0,1 0 0,3-1 196,0 1 0,0-1 1,0 1-1,6-3 1,-7 2-499,36-11 443,0-2 1,-1-2-1,47-26 0,-46 21-343,2 2 0,69-23 1,-102 40-77,-1 0 0,1 1 0,0 0 0,-1 0 0,1 1 1,0 0-1,-1 0 0,1 1 0,0 0 0,-1 1 0,1-1 1,9 5-1,-5-1 252,-8-3-79,1 0 0,-1 0 0,1-1 0,7 2 0,21-2-451</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3"/>
    </inkml:context>
    <inkml:brush xml:id="br0">
      <inkml:brushProperty name="width" value="0.1" units="cm"/>
      <inkml:brushProperty name="height" value="0.1" units="cm"/>
      <inkml:brushProperty name="color" value="#6DDA00"/>
    </inkml:brush>
  </inkml:definitions>
  <inkml:trace contextRef="#ctx0" brushRef="#br0">27 103 3101,'-23'-13'11575,"20"9"-10335,3 1-560,16 0 2384,21 3-3064,22-4 0,23 4 0,20-3 0,3-7 0,4 0-355,-4 0-990,-13-3-1214,0 3-299,-19 1 2218,-11 2-1721,11 4-2640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4"/>
    </inkml:context>
    <inkml:brush xml:id="br0">
      <inkml:brushProperty name="width" value="0.1" units="cm"/>
      <inkml:brushProperty name="height" value="0.1" units="cm"/>
      <inkml:brushProperty name="color" value="#6DDA00"/>
    </inkml:brush>
  </inkml:definitions>
  <inkml:trace contextRef="#ctx0" brushRef="#br0">276 1 4509,'-6'2'12002,"1"10"-10935,0-1 0,-4 19 0,0 2-1119,-92 215-240,18-89-3544,40-92 1242,29-46 8578,19-38-4864,6-15-1502,51-110-255,-3 7-3187,0-5 989,-57 134 3195,1 1 1,0-1-1,0 0 1,0 1 0,1 0-1,0 0 1,0 0-1,0 0 1,9-8-1,-13 14-270,1 0 1,-1 0-1,0 0 0,1-1 1,-1 1-1,1 0 1,-1 0-1,1 0 0,-1 0 1,0 0-1,1 0 0,-1 0 1,1 0-1,-1 0 0,1 0 1,-1 0-1,0 0 1,1 0-1,-1 0 0,1 0 1,-1 0-1,1 1 0,-1-1 1,0 0-1,1 0 0,-1 0 1,0 1-1,1-1 0,-1 0 1,0 1-1,1-1 1,-1 0-1,0 1 0,1-1 1,-1 0-1,0 1 0,0-1 1,0 0-1,1 1 0,-1-1 1,0 1-1,0 0 0,10 24-519,-8-19 664,6 17 145,80 213-5004,-24-100 1001,-12-50 4068,-45-75-567,49 66 355,-56-77-253,0 1 1,0-1 0,0 1-1,1-1 1,-1 1-1,0-1 1,1 0 0,-1 1-1,0-1 1,1 1 0,-1-1-1,0 0 1,1 1-1,-1-1 1,1 0 0,-1 0-1,1 1 1,-1-1-1,1 0 1,-1 0 0,1 0-1,-1 0 1,1 0 0,-1 0-1,1 1 1,-1-1-1,1 0 1,-1 0 0,1 0-1,-1-1 1,1 1-1,-1 0 1,1 0 0,-1 0-1,1 0 1,-1 0-1,1-1 1,-1 1 0,0 0-1,1 0 1,-1-1 0,1 1-1,-1 0 1,0-1-1,1 1 1,-1 0 0,0-1-1,1 1 1,-1 0-1,0-1 1,1 1 0,-1-1-1,0 0 1,2-3-5,0 0-1,-1 0 1,0 0 0,0 0 0,1-5 0,-1 7 13,-1-1 0,0 1 0,0-1 0,0 1 0,0 0 0,0-1 0,0 1 0,-1-1 0,0-1 0,-17-41-558</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5"/>
    </inkml:context>
    <inkml:brush xml:id="br0">
      <inkml:brushProperty name="width" value="0.1" units="cm"/>
      <inkml:brushProperty name="height" value="0.1" units="cm"/>
      <inkml:brushProperty name="color" value="#6DDA00"/>
    </inkml:brush>
  </inkml:definitions>
  <inkml:trace contextRef="#ctx0" brushRef="#br0">1 43 4741,'0'0'14919,"16"3"-14919,11 0 0,-1 4 0,10-7 0,-3 0 0,10 0 0,3-10 0,0 4 0,7-4 0,65-20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6"/>
    </inkml:context>
    <inkml:brush xml:id="br0">
      <inkml:brushProperty name="width" value="0.1" units="cm"/>
      <inkml:brushProperty name="height" value="0.1" units="cm"/>
      <inkml:brushProperty name="color" value="#6DDA00"/>
    </inkml:brush>
  </inkml:definitions>
  <inkml:trace contextRef="#ctx0" brushRef="#br0">69 0 3221,'-3'6'5826,"3"-6"-5687,-4 20 7718,0-1-5065,-8 38-2967,6 14 18,2 72-1,11 4-5180,-4-120 3805,1 26 3025,-5-67 3390,-4-8-3629,-2-15-1694,-6-150-928,16 65-2768,-2 105 3177,1 1 0,6-25 0,-7 35 889,1 0 0,0 1 0,1-1 0,-1 1 0,1-1 0,0 1 1,0 0-1,1 0 0,7-8 0,-8 9-28,-2 3 116,0-1 0,0 1 0,0 0 0,0 0-1,0 0 1,0 0 0,0 0 0,0 0 0,1 0 0,-1 0 0,0 1 0,1-1 0,-1 0 0,0 1 0,1-1 0,-1 1 0,1-1 0,-1 1 0,0 0 0,1-1 0,-1 1 0,1 0 0,-1 0 0,1 0 0,-1 0 0,1 1 0,-1-1 0,1 0 0,-1 1 0,1-1 0,-1 1 0,3 0 0,3 1 510,0 1 1,0 0-1,1 0 1,-2 0 0,1 1-1,0 0 1,-1 0-1,0 1 1,0 0-1,0 0 1,0 0 0,8 11-1,-8-7 136,8 9-385,-1 1 1,0 0-1,16 36 0,-28-53-277,-1 0-1,1 0 0,-1 0 1,0 0-1,1 0 0,-1 0 1,0 0-1,0 0 0,0 0 1,0-1-1,-1 1 0,1 0 1,0 0-1,-1 0 0,0 0 1,1 0-1,-1 0 0,0-1 1,0 1-1,0 0 1,0 0-1,0-1 0,0 1 1,-3 2-1,-1 1-21,-1 0 1,1 0-1,-1 0 1,-1-1-1,-6 4 1,-10 5-1552,-43 17 0,42-21-2079,-48 10-1,70-18 3382,0-1-1,-1 1 0,1-1 0,0 0 0,-1 0 0,1 0 1,-5-1-1,-21-9-2089</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7"/>
    </inkml:context>
    <inkml:brush xml:id="br0">
      <inkml:brushProperty name="width" value="0.1" units="cm"/>
      <inkml:brushProperty name="height" value="0.1" units="cm"/>
      <inkml:brushProperty name="color" value="#6DDA00"/>
    </inkml:brush>
  </inkml:definitions>
  <inkml:trace contextRef="#ctx0" brushRef="#br0">0 1 2288,'8'15'16937,"1"-1"-14852,8 9-4027,2 4 2234,18 26-891,3-1 0,79 79 1,-65-76-3289,48 45 2537,-84-81 2236,-16-15-2095,-11-7 331,-25-13 4833</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8"/>
    </inkml:context>
    <inkml:brush xml:id="br0">
      <inkml:brushProperty name="width" value="0.1" units="cm"/>
      <inkml:brushProperty name="height" value="0.1" units="cm"/>
      <inkml:brushProperty name="color" value="#6DDA00"/>
    </inkml:brush>
  </inkml:definitions>
  <inkml:trace contextRef="#ctx0" brushRef="#br0">474 1 1468,'-13'3'12756,"0"10"-8806,-4 7-2464,-19 16-1486,-3 13 0,-17 10-537,-10 4-757,3 0-931,4-11 139,10 1 819,16-14 1167,13-6-164,10-10-685,10-6-1851,30-24-860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89"/>
    </inkml:context>
    <inkml:brush xml:id="br0">
      <inkml:brushProperty name="width" value="0.1" units="cm"/>
      <inkml:brushProperty name="height" value="0.1" units="cm"/>
      <inkml:brushProperty name="color" value="#6DDA00"/>
    </inkml:brush>
  </inkml:definitions>
  <inkml:trace contextRef="#ctx0" brushRef="#br0">1 14 4349,'23'-14'14350,"-22"15"-14021,93 11 267,46 5-547,-108-15-54,-1-2 1,49-5 0,-55 0 4,-4-6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0"/>
    </inkml:context>
    <inkml:brush xml:id="br0">
      <inkml:brushProperty name="width" value="0.1" units="cm"/>
      <inkml:brushProperty name="height" value="0.1" units="cm"/>
      <inkml:brushProperty name="color" value="#6DDA00"/>
    </inkml:brush>
  </inkml:definitions>
  <inkml:trace contextRef="#ctx0" brushRef="#br0">1 7 4297,'10'-3'4925,"6"3"-1660,17 0 997,10 0-1351,6 0-2911,7-3 0,0 3-889,0 0-517,0 0-992,59 3-3989</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1"/>
    </inkml:context>
    <inkml:brush xml:id="br0">
      <inkml:brushProperty name="width" value="0.1" units="cm"/>
      <inkml:brushProperty name="height" value="0.1" units="cm"/>
      <inkml:brushProperty name="color" value="#6DDA00"/>
    </inkml:brush>
  </inkml:definitions>
  <inkml:trace contextRef="#ctx0" brushRef="#br0">457 182 4997,'-11'6'10956,"8"-5"-9960,-11 4 2570,9-4-4421,-6 3 855,10-3 0,-1-1 0,1 1 0,0-1 0,-1 1 0,1-1 0,0 1 0,-1-1 0,1 0 0,-1 0 0,1 0 0,-1 0 0,1 0 0,-1 0 0,1 0 0,0 0 0,-1-1 0,1 1 0,-1 0 0,1-1 0,0 0 0,-1 1 0,-1-2 0,-8-3 0,0 0 0,0-1 0,0 0 0,-18-15 0,26 18 0,-1 0 0,1-1 0,-1 1 0,1-1 0,0 0 0,1 0 0,-1 0 0,1 0 0,0-1 0,0 1 0,0-1 0,0 1 0,1-1 0,0 1 0,-2-10 0,3 12 1,0 0-1,0 0 1,0 0-1,0 0 0,0 0 1,1 0-1,-1 0 1,1 0-1,-1 0 1,1 0-1,0 0 1,-1 0-1,1 1 0,0-1 1,0 0-1,0 0 1,1 1-1,-1-1 1,0 1-1,1-1 1,-1 1-1,1-1 0,-1 1 1,1 0-1,0 0 1,2-1-1,4-2-19,0 0 0,0 1 0,1 0 0,14-3 0,-8 3-96,1-1-563,0 1 1,1 1-1,-1 1 1,1 0-1,-1 1 1,1 1-1,-1 0 1,1 1-1,24 7 1,-29-6 595,0 1-1,0 0 1,0 1-1,0 1 1,-1-1 0,0 2-1,0 0 1,0 0-1,-1 1 1,0 0 0,-1 0-1,17 20 1,-22-23 83,-1 0 1,0 0-1,-1 0 1,1 0-1,-1 0 1,0 1-1,0-1 1,0 1-1,-1-1 1,1 9-1,-1-5 6,-1 1 0,0 0 1,0-1-1,-1 1 0,-4 14 0,-2 3 14,-2 0-1,0 0 1,-15 26 0,2-9 13,-2-2 1,-49 66-1,57-87-28,-1-1 0,-1-1 0,-1-1 0,0 0 0,-1-2 0,-1 0 0,-1-1 0,0-1 0,-1-2 0,0 0 0,-1-1 0,-43 13 0,53-20 24,0-2 0,0 1 0,-1-1 1,1-1-1,-27-2 0,32 1-16,1-1 0,-1-1 0,1 1 0,0-1 0,-1-1-1,1 0 1,0 0 0,1 0 0,-1-1 0,0 0 0,-7-6 0,12 8-43,0-1 1,1 1-1,-1 0 0,0-1 1,1 0-1,0 0 0,0 1 1,0-1-1,0-1 1,0 1-1,0 0 0,1 0 1,-1-1-1,1 1 1,0 0-1,-1-7 0,2 6 73,0 0 0,0-1 0,0 1 0,1 0-1,-1-1 1,1 1 0,0 0 0,0 0 0,1 0-1,-1 0 1,1 0 0,3-5 0,0 0 404,1 1 1,0 0 0,1 0-1,0 0 1,0 1 0,1 0-1,-1 0 1,2 1-1,-1 0 1,1 0 0,10-4-1,-4 3-292,0 2-1,1 0 0,-1 0 1,1 2-1,0 0 0,0 1 1,1 0-1,-1 1 1,0 1-1,1 1 0,26 4 1,-20-1-405,0 1 0,0 1 0,-1 2 1,0 0-1,0 1 0,-1 1 0,31 19 1,69 56-4725,-2-2 4233,-91-65 140,15 16 4169,-35-28-2896,-1 1 0,0 0 0,0 1 0,0-1 0,-1 1 1,9 17-1,-13-25-1181,-1-7 819,1-2-185,10-40 9</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2"/>
    </inkml:context>
    <inkml:brush xml:id="br0">
      <inkml:brushProperty name="width" value="0.1" units="cm"/>
      <inkml:brushProperty name="height" value="0.1" units="cm"/>
      <inkml:brushProperty name="color" value="#6DDA00"/>
    </inkml:brush>
  </inkml:definitions>
  <inkml:trace contextRef="#ctx0" brushRef="#br0">327 74 2897,'-6'-3'2060,"1"-1"0,0 1 0,0-1 0,0 0 0,-5-6 0,6 5-1431,0 1 0,-1 0 0,0 0 0,1 1 0,-1-1 0,-9-3 0,5 4-714,0 0 0,0 0 0,-1 1 0,0 1 0,1 0 0,-1 0 0,0 1 0,1 0 0,-1 1 0,0 0 0,-9 2-1,15-2-343,0 0 0,0 1-1,0-1 1,1 1 0,-1 0-1,0 0 1,1 0 0,-1 0-1,1 1 1,0-1-1,0 1 1,0 0 0,0 0-1,0 0 1,1 0 0,-5 7-1,5-5 374,-1-1 0,1 1-1,0 0 1,0 0-1,0 0 1,1 0 0,0 0-1,0 0 1,0 1 0,0-1-1,1 0 1,1 10 0,-1-12 37,1 1 0,0-1 1,1 0-1,-1 0 1,0 0-1,1 0 0,0 0 1,0 0-1,0-1 1,0 1-1,0-1 0,0 1 1,1-1-1,-1 0 1,1 0-1,0 0 0,0 0 1,0 0-1,-1 0 0,1-1 1,5 2-1,5 2-47,-1 0 0,1-1 0,26 5-1,39 1 55,-55-9 16,0 2-1,0 1 0,0 1 1,31 10-1,-51-14 1,0 1-1,0-1 1,1 1-1,-1 0 0,0 0 1,0 0-1,-1 1 1,1-1-1,0 1 1,-1-1-1,1 1 1,-1 0-1,0 0 1,3 6-1,-2-4 7,-1 0 0,0 1 0,-1-1 0,1 1 0,-1-1 1,0 1-1,0 0 0,-1 10 0,0-4 36,-1 0 0,-1 0-1,0 0 1,-1 0 0,0-1 0,-1 1 0,0-1 0,-8 17 0,8-22 5,0 0 1,0 0 0,-1 0-1,1-1 1,-1 0 0,-1 0-1,1 0 1,-1 0 0,1-1-1,-1 0 1,-1 0 0,1-1-1,0 0 1,-1 0 0,0 0-1,0-1 1,-7 2 0,-11 2 40,0-2 0,0-1 1,-38 0-1,59-3-107,-12 1 45,0 0 1,1-2-1,-1 0 1,-29-6-1,41 6-61,1 0 0,-1 0 0,1 0 0,0-1 0,0 1 0,-1-1-1,1 0 1,0 0 0,0 0 0,1 0 0,-1-1 0,0 1 0,1-1-1,-1 1 1,1-1 0,0 0 0,0 0 0,0 0 0,0 0 0,1 0-1,-1-1 1,1 1 0,0 0 0,0-1 0,0 1 0,0-1 0,0-5-1,0 1-390,1 0-1,-1 1 1,1-1 0,1 1-1,0-1 1,0 1-1,0-1 1,4-8-1,20-48-3904</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3"/>
    </inkml:context>
    <inkml:brush xml:id="br0">
      <inkml:brushProperty name="width" value="0.1" units="cm"/>
      <inkml:brushProperty name="height" value="0.1" units="cm"/>
      <inkml:brushProperty name="color" value="#6DDA00"/>
    </inkml:brush>
  </inkml:definitions>
  <inkml:trace contextRef="#ctx0" brushRef="#br0">47 184 4341,'3'-65'4809,"-2"48"-3542,1-10 3056,-4-37 0,0 53-3762,-1 15-473,-3 22-140,-9 82-2313,-1 143-1,16-233 2106,-9 310-2627,20-4 3095,-10-314-43,0-1 0,1 1 0,0 0 0,5 13 0,15-33 5872,68-10-5664,96-36 0,-8-14-3431,-177 69 3044,1 0-274,1 0-1,0 0 0,0-1 1,-1 1-1,1-1 1,-1 1-1,0-1 0,1 0 1,2-4-1,0-1-1043,-1 0-1,0 0 0,5-16 1</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4"/>
    </inkml:context>
    <inkml:brush xml:id="br0">
      <inkml:brushProperty name="width" value="0.1" units="cm"/>
      <inkml:brushProperty name="height" value="0.1" units="cm"/>
      <inkml:brushProperty name="color" value="#6DDA00"/>
    </inkml:brush>
  </inkml:definitions>
  <inkml:trace contextRef="#ctx0" brushRef="#br0">14 13 4257,'-7'-3'4985,"1"0"-2793,12 3-1772,14 0 7386,26 0-7806,20 0 0,16 0 0,4-3 0,-1 3-925,1-4-1066,-7 8-51,-7-4-3432,66 9 775</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5"/>
    </inkml:context>
    <inkml:brush xml:id="br0">
      <inkml:brushProperty name="width" value="0.1" units="cm"/>
      <inkml:brushProperty name="height" value="0.1" units="cm"/>
      <inkml:brushProperty name="color" value="#6DDA00"/>
    </inkml:brush>
  </inkml:definitions>
  <inkml:trace contextRef="#ctx0" brushRef="#br0">0 30 40,'7'0'10529,"9"0"-7826,7-3 1375,17 3-1768,-1-3-2310,7-1 0,4 4 0,-8-3 0,-9 0 0,-3 0 0,-7 3 0,0 0 0,3 0 0,-6 0 0,-4 0 0,7-10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6"/>
    </inkml:context>
    <inkml:brush xml:id="br0">
      <inkml:brushProperty name="width" value="0.1" units="cm"/>
      <inkml:brushProperty name="height" value="0.1" units="cm"/>
      <inkml:brushProperty name="color" value="#6DDA00"/>
    </inkml:brush>
  </inkml:definitions>
  <inkml:trace contextRef="#ctx0" brushRef="#br0">11 1 4201,'-4'26'2376,"1"-3"358,0 30 1251,3-4 168,0-3-1942,3 0-2211,0-10 0,-3-9 0,4-11 0,-4-3 0,0-6 0,29-33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7"/>
    </inkml:context>
    <inkml:brush xml:id="br0">
      <inkml:brushProperty name="width" value="0.1" units="cm"/>
      <inkml:brushProperty name="height" value="0.1" units="cm"/>
      <inkml:brushProperty name="color" value="#6DDA00"/>
    </inkml:brush>
  </inkml:definitions>
  <inkml:trace contextRef="#ctx0" brushRef="#br0">14 1 4465,'-8'23'6532,"6"12"-2879,2-16-2016,-1 138 2051,0 21-4003,0-173 315,1 1 0,0-1 0,0 1 0,0 0 0,1-1 0,0 0 0,0 1 0,0-1 0,2 6 0,15-17-48,-1 3 79,29-9 0,-32 8-71,0 0 1,0 1-1,25-3 0,42 7-3089,11-2-3666,-78 2 6101,-10-1 308,0 0 0,0 0-1,0 0 1,0-1 0,0 0 0,3 0-1,21-10-3325</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8"/>
    </inkml:context>
    <inkml:brush xml:id="br0">
      <inkml:brushProperty name="width" value="0.1" units="cm"/>
      <inkml:brushProperty name="height" value="0.1" units="cm"/>
      <inkml:brushProperty name="color" value="#6DDA00"/>
    </inkml:brush>
  </inkml:definitions>
  <inkml:trace contextRef="#ctx0" brushRef="#br0">0 50 4173,'0'-17'10353,"13"7"-7275,14 4-1022,9-1-2056,13 1 0,4 6 0,-4-4 0,-6 8 0,-3 2 0,22 4-4470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199"/>
    </inkml:context>
    <inkml:brush xml:id="br0">
      <inkml:brushProperty name="width" value="0.1" units="cm"/>
      <inkml:brushProperty name="height" value="0.1" units="cm"/>
      <inkml:brushProperty name="color" value="#6DDA00"/>
    </inkml:brush>
  </inkml:definitions>
  <inkml:trace contextRef="#ctx0" brushRef="#br0">0 80 5613,'4'-13'10820,"6"9"-7593,9-2-3227,11-1 0,16-3 0,3-3 0,11 3 0,84-6-3932</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0"/>
    </inkml:context>
    <inkml:brush xml:id="br0">
      <inkml:brushProperty name="width" value="0.1" units="cm"/>
      <inkml:brushProperty name="height" value="0.1" units="cm"/>
      <inkml:brushProperty name="color" value="#6DDA00"/>
    </inkml:brush>
  </inkml:definitions>
  <inkml:trace contextRef="#ctx0" brushRef="#br0">8 332 3821,'-7'-12'9859,"6"8"-8963,1-17 3586,2 10-4402,1 1 0,3-12 0,-2 8 282,4-13-362,4-20 0,27-63 0,-37 105 0,0 1 0,1-1 0,-1 0 0,1 1 0,0 0 0,0-1 0,1 1 0,5-5 0,-8 8 0,0 0 0,0 0 0,1 1 0,-1-1 0,1 0 0,-1 1 0,0-1 0,1 0 0,-1 1 0,1 0 0,-1-1 0,1 1 0,0 0 0,-1 0 0,1 0 0,-1 0 0,1 0 0,-1 0 0,1 0 0,-1 0 0,1 1 0,-1-1 0,1 1 0,-1-1 0,1 1 0,-1-1 0,1 1 0,-1 0 0,0 0 0,1 0 0,-1 0 0,1 1 0,4 2 2,-1 1-1,0 0 0,0 1 1,-1-1-1,1 1 0,-1-1 1,-1 1-1,5 8 0,1 7-57,9 26-1,-4-7-372,-5-19 18,21 49-2925,-26-61 2741,0-1 0,1 0 0,0-1 1,1 1-1,13 13 0,-18-19 444,1-1-1,0 1 0,0 0 0,0-1 0,0 1 0,0-1 0,0 0 0,1 0 1,-1 0-1,0 0 0,1 0 0,-1 0 0,1 0 0,-1-1 0,1 0 0,-1 1 1,1-1-1,-1 0 0,1 0 0,-1 0 0,1 0 0,-1-1 0,1 1 0,-1-1 1,3 0-1,61-23-6514</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1"/>
    </inkml:context>
    <inkml:brush xml:id="br0">
      <inkml:brushProperty name="width" value="0.1" units="cm"/>
      <inkml:brushProperty name="height" value="0.1" units="cm"/>
      <inkml:brushProperty name="color" value="#6DDA00"/>
    </inkml:brush>
  </inkml:definitions>
  <inkml:trace contextRef="#ctx0" brushRef="#br0">1 14 4985,'13'-4'3314,"3"4"-536,11-6 215,16 6 796,-1 0-1988,11 0-1801,6 3 0,-6 0 0,-7 1 0,-7-1 0,-6-6 0,3 3 0,11-14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2"/>
    </inkml:context>
    <inkml:brush xml:id="br0">
      <inkml:brushProperty name="width" value="0.1" units="cm"/>
      <inkml:brushProperty name="height" value="0.1" units="cm"/>
      <inkml:brushProperty name="color" value="#6DDA00"/>
    </inkml:brush>
  </inkml:definitions>
  <inkml:trace contextRef="#ctx0" brushRef="#br0">0 0 5845,'7'0'1913,"6"0"2712,10 0-1756,10 3-284,16 4-762,10-1-1823,10 1 0,112 6-3884</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3"/>
    </inkml:context>
    <inkml:brush xml:id="br0">
      <inkml:brushProperty name="width" value="0.1" units="cm"/>
      <inkml:brushProperty name="height" value="0.1" units="cm"/>
      <inkml:brushProperty name="color" value="#6DDA00"/>
    </inkml:brush>
  </inkml:definitions>
  <inkml:trace contextRef="#ctx0" brushRef="#br0">634 2 4333,'-16'-1'13515,"11"4"-13412,0 2 234,1 1-1,-1 0 1,1 0 0,-5 11 0,0-1-312,-24 40-23,-58 103-582,-81 133-4981,115-210 4950,-91 104 0,103-141 808,14-16 1464,38-42 3005,9-12-3829,11-14-816,-6 8-57,34-41 1,-47 63 22,0 1 1,0 0 0,1 1-1,0-1 1,0 2 0,1-1-1,-1 1 1,1 1 0,13-5 0,-17 8 26,1 0 1,-1 1-1,1-1 1,0 2 0,-1-1-1,1 1 1,0 0 0,-1 0-1,1 1 1,0 0 0,-1 0-1,13 4 1,3 3-26,1 1 1,26 15-1,-16-8 26,104 49-15,-136-65 0,-1 0-1,0 0 1,1 0-1,-1 0 1,0 0-1,1 0 1,-1 0-1,0 0 1,1 0-1,-1 0 1,0 0-1,1 0 1,-1 0-1,0 0 1,0 0-1,1 0 1,-1 0-1,0 0 1,1-1 0,-1 1-1,0 0 1,0 0-1,1 0 1,-1-1-1,0 1 1,0 0-1,1 0 1,-1-1-1,0 1 1,0 0-1,0 0 1,0-1-1,1 1 1,-1 0-1,0-1 1,0 1-1,0 0 1,0-1-1,0 1 1,0 0-1,0-1 1,0 1-1,0-1 1,3-16 26,-3 16-31,3-35 5,-1 1 0,-1 0 0,-2-1 0,-7-40 0,7 73 0,-5-21 0,5 23 0,1 0 0,-1 0 0,1-1 0,-1 1 0,1 0 0,-1 0 0,0 1 0,1-1 0,-1 0 0,0 0 0,0 0 0,1 0 0,-1 1 0,0-1 0,0 0 0,0 1 0,-2-2 0,2 4 0,0 0 0,0 0 0,0 1 0,0-1 0,1 0 0,-1 0 0,1 1 0,-1-1 0,1 0 0,0 4 0,-1 2 0,-17 168-670,16-109-2273,13 133 0,-7-165 2831,0-13 356,-1 1 1,-2-1-1,-1 32 1,-7-24 390,2-10 2158,7-22-2270,11-18 65,-8 14 106,37-62-237</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4"/>
    </inkml:context>
    <inkml:brush xml:id="br0">
      <inkml:brushProperty name="width" value="0.1" units="cm"/>
      <inkml:brushProperty name="height" value="0.1" units="cm"/>
      <inkml:brushProperty name="color" value="#6DDA00"/>
    </inkml:brush>
  </inkml:definitions>
  <inkml:trace contextRef="#ctx0" brushRef="#br0">405 66 4501,'0'-3'1195,"0"-1"1,0 0-1,-1 1 0,1-1 0,-1 0 1,0 1-1,0-1 0,0 1 0,-1-1 1,-1-3-1,2 6-891,0-1 0,0 0 1,-1 1-1,1-1 0,0 1 1,-1 0-1,1-1 0,-3-1 0,2 2-384,0 0-1,0 0 0,0 1 0,0-1 0,0 0 1,0 1-1,0-1 0,-4 0 0,-2 1 81,0 0 0,0 0 0,0 0 0,0 1 0,0 0 0,0 1 0,1 0 0,-1 0 0,-8 4 0,-7 4 0,-34 22 0,56-31 0,-14 9 0,1 0 0,-1 1 0,2 1 0,-13 13 0,24-22 0,0 0 0,0-1 0,0 1 0,0 0 0,0 0 0,1 1 0,0-1 0,0 0 0,0 0 0,0 1 0,-1 2 0,2-4 0,0-1 0,0 1 0,0-1 0,0 0 0,0 1 0,0-1 0,0 1 0,0-1 0,0 1 0,1-1 0,-1 0 0,0 1 0,1-1 0,-1 0 0,1 1 0,0-1 0,-1 0 0,1 0 0,0 0 0,0 1 0,0-1 0,0 0 0,0 0 0,0 0 0,0 0 0,0-1 0,0 1 0,0 0 0,2 1 0,4 0 1,0 0 1,0 0-1,0 0 0,0 0 0,0-1 0,8 0 0,46-1-165,-25-1-214,2 1-136,1 1 1,-1 2 0,40 10 0,-70-12-4,-1 1 0,0 1 0,0 0 0,0 0 0,0 0 0,0 1 0,0 0 0,-1 0 0,0 0 0,10 10 1,-12-10 487,0 0 0,-1 1 1,1-1-1,-1 1 1,0-1-1,0 1 1,-1 0-1,0 0 1,1 1-1,-2-1 1,1 0-1,-1 1 1,1-1-1,-1 1 1,0 6-1,-1-4 86,0 0 0,-1 0 0,0 0-1,0 0 1,0 0 0,-1 0 0,0 0-1,-1-1 1,0 1 0,0-1 0,-1 0-1,1 0 1,-1 0 0,-1 0 0,-7 8-1,6-8-8,-1 0 0,0 0 0,-1-1-1,1 0 1,-1-1 0,0 0 0,-1 0 0,1 0-1,-1-1 1,0 0 0,0-1 0,-16 4-1,5-4-119,0 0 0,0-2-1,-1 0 1,1-1 0,0-1 0,0-1-1,-1 0 1,1-2 0,1 0 0,-1-2-1,1 0 1,0-1 0,0-1-1,-29-16 1,40 19-468,-1-1 1,-11-10-1,-30-29-3111</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5"/>
    </inkml:context>
    <inkml:brush xml:id="br0">
      <inkml:brushProperty name="width" value="0.1" units="cm"/>
      <inkml:brushProperty name="height" value="0.1" units="cm"/>
      <inkml:brushProperty name="color" value="#6DDA00"/>
    </inkml:brush>
  </inkml:definitions>
  <inkml:trace contextRef="#ctx0" brushRef="#br0">13 67 4845,'-9'-33'8768,"8"32"-8437,1 0 0,-1 0 0,1-1-1,-1 1 1,1 0 0,0 0 0,-1-1 0,1 1 0,0 0-1,0-1 1,0 1 0,0 0 0,1-2 0,-1 2-254,0 1 0,0-1 1,1 0-1,-1 1 0,0-1 1,1 1-1,-1-1 0,1 1 1,-1-1-1,0 1 0,1-1 1,-1 1-1,1-1 1,-1 1-1,1-1 0,0 1 1,-1 0-1,2-1 0,2 0-92,0 0-1,0 0 1,0 0-1,0 1 1,0 0-1,7 0 1,-9 0 69,11 0-54,0 0 0,0 1 0,0 0 0,22 6 0,-29-5 0,0 0 0,-1 0 0,0 1 0,0-1 0,1 1 0,-2 1 0,1-1 0,0 1 0,-1 0 0,1 0 0,-1 0 0,0 0 0,4 7 0,-3-4-12,-1 0 1,0 1-1,0 0 0,-1 0 1,0 0-1,0 0 0,-1 0 1,0 1-1,0-1 0,-1 1 0,0-1 1,-1 1-1,0 13 0,-3 10-643,-1 0 0,-11 40-1,10-50 49,-4 17-889,-25 127-1567,29-133 3020,2-1-1,1 1 1,3 36 0,0-61 34,-1 1 1,2-1 0,-1 0-1,1 0 1,1 0 0,-1 0 0,1 0-1,5 9 1,-6-14 8,1 1 1,-1 0-1,1-1 0,0 0 1,0 0-1,0 0 0,0 0 0,0 0 1,1 0-1,-1-1 0,1 1 1,0-1-1,0 0 0,0-1 1,0 1-1,0 0 0,5 0 0,3 0 343,1 0-1,-1-1 0,0-1 1,0 0-1,1 0 0,-1-1 1,0-1-1,0 0 0,20-7 1,-7 1-754,-1-1 0,0-1 0,35-21 0,-42 21-35,-1-1 0,0 0 0,-1-1-1,26-28 1,-32 30 459,0-1 0,-1 1 0,0-2 0,-1 1 0,-1-1 0,0 0 0,0 0 0,3-13 0,-3 5 12,-1 0 1,-1 0-1,-1 0 0,-1 0 0,0 0 0,-2-1 0,0 1 1,-2 0-1,0-1 0,-1 1 0,-1 0 0,0 0 0,-2 1 1,-1 0-1,-8-19 0,3 13-8,2 6 266,1 0 0,-6-21 0,-4-24 3596,19 62-3994,6 6 196,24 25 2678</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6"/>
    </inkml:context>
    <inkml:brush xml:id="br0">
      <inkml:brushProperty name="width" value="0.1" units="cm"/>
      <inkml:brushProperty name="height" value="0.1" units="cm"/>
      <inkml:brushProperty name="color" value="#6DDA00"/>
    </inkml:brush>
  </inkml:definitions>
  <inkml:trace contextRef="#ctx0" brushRef="#br0">171 100 4501,'-6'2'13489,"1"10"-11819,-39 79-1670,31-61 0,-1-1 0,-2 0 0,-24 35 0,8-25-6,153-261-1999,-60 102-2911,-56 112 4838,0-1 1,1 1-1,-1 0 1,18-13 2335,-23 22-2206,0-1 0,0 0 0,0 0 0,0 0 0,0 0 0,3 8 3401,43 154-2530,15-7-6894,-49-127 4981,-7-15 1029,1 0 0,0-1 0,0 0 0,1 0 0,1-1 0,15 19 0,-8-18 2179,-14-12-2180,-1 0 0,0 1-1,1-1 1,-1 0 0,0 0 0,1 0-1,-1 0 1,0 0 0,1 0-1,-1 0 1,0 1 0,1-1 0,-1 0-1,1 0 1,-1 0 0,0-1-1,1 1 1,-1 0 0,0 0 0,1 0-1,-1 0 1,0 0 0,1 0-1,-1 0 1,0-1 0,1 1-1,-1 0 1,0 0 0,0 0 0,1-1-1,-1 1 1,0 0 0,0 0-1,1-1 1,-1 1 0,0 0 0,0-1-1,0 1 1,1 0 0,-1-1-1,0 1 1,0 0 0,0-1 0,0 1-1,0 0 1,0-1 0,0 0-1,6-18 2914</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7"/>
    </inkml:context>
    <inkml:brush xml:id="br0">
      <inkml:brushProperty name="width" value="0.1" units="cm"/>
      <inkml:brushProperty name="height" value="0.1" units="cm"/>
      <inkml:brushProperty name="color" value="#6DDA00"/>
    </inkml:brush>
  </inkml:definitions>
  <inkml:trace contextRef="#ctx0" brushRef="#br0">0 10 5669,'10'-7'13991,"3"7"-13991,10-3 0,10 3 0,-3 0 0,3 3 0,-4 4 0,11-7 0,-7 3 0,49-16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8"/>
    </inkml:context>
    <inkml:brush xml:id="br0">
      <inkml:brushProperty name="width" value="0.1" units="cm"/>
      <inkml:brushProperty name="height" value="0.1" units="cm"/>
      <inkml:brushProperty name="color" value="#6DDA00"/>
    </inkml:brush>
  </inkml:definitions>
  <inkml:trace contextRef="#ctx0" brushRef="#br0">38 38 4537,'-20'94'10200,"8"1"-5663,6 1-4560,8-2-3454,1-63 1131,0-24 4215,0-21 2494,-2 4-4363,-1 0 0,-2-19 0,0-5 0,8-109-1678,11 1-3814,-15 134 5222,-1 1 88,0-1 1,5-14 0,-5 20 223,0 0 0,-1 1 0,1-1 0,0 0 0,0 1 0,0-1 0,0 1 0,0-1 0,1 1 0,-1-1 0,0 1 0,1 0 1,-1 0-1,1 0 0,-1 0 0,1 0 0,2-1 0,-1 1 242,0 1 1,0 0-1,0 0 1,0 0-1,1 0 1,-1 0-1,0 1 0,0 0 1,0-1-1,0 1 1,6 3-1,4 0 715,37 10 1419,-32-9-2426,0 2-1,0 0 0,-1 1 1,21 14-1,-33-20 0,-1 1-1,0 1 0,0-1 1,0 0-1,0 1 0,-1 0 1,0 0-1,6 8 0,-8-10 26,0 0-1,0 0 0,0 0 1,0 1-1,-1-1 0,1 0 0,0 1 1,-1-1-1,0 1 0,1-1 1,-1 1-1,0-1 0,0 1 1,-1-1-1,1 1 0,0-1 1,-1 0-1,0 1 0,1-1 0,-2 3 1,-2 2-3,0 0-1,0-1 1,0 1 0,-1-1 0,0 0 0,0 0 0,-1-1 0,-7 7 0,-52 34-7,60-43-54,-68 37-3672,60-33 1584,-6 0-2082,18-7 3934,0 0 0,0 0 0,0 0 1,0 0-1,0 0 0,0-1 0,0 1 0,0 0 1,0-1-1,0 1 0,-2-2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09"/>
    </inkml:context>
    <inkml:brush xml:id="br0">
      <inkml:brushProperty name="width" value="0.1" units="cm"/>
      <inkml:brushProperty name="height" value="0.1" units="cm"/>
      <inkml:brushProperty name="color" value="#6DDA00"/>
    </inkml:brush>
  </inkml:definitions>
  <inkml:trace contextRef="#ctx0" brushRef="#br0">0 0 4125,'1'1'4268,"13"23"4852,2 3-6973,150 256-2147,-140-242-42,-11-18-2170,1-1 0,30 34 0,-29-45 3728,-16-10-1451,-1-1 1,0 0 0,0 0-1,0 0 1,1 0 0,-1 0-1,0 0 1,0 0-1,1 0 1,-1 0 0,0 0-1,0 0 1,1 0 0,-1 0-1,0 0 1,0 0-1,1 0 1,-1 0 0,0 0-1,0 0 1,1 0-1,-1 0 1,0-1 0,0 1-1,0 0 1,1 0 0,-1 0-1,0 0 1,0 0-1,0-1 1,0 1 0,1 0-1,-1-1 77,0 0 0,0 0-1,0-1 1,0 1 0,0 0-1,0 0 1,0 0-1,0 0 1,0 0 0,0 0-1,-1 0 1,1 0 0,-1-2-1,-16-39 87</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0"/>
    </inkml:context>
    <inkml:brush xml:id="br0">
      <inkml:brushProperty name="width" value="0.1" units="cm"/>
      <inkml:brushProperty name="height" value="0.1" units="cm"/>
      <inkml:brushProperty name="color" value="#6DDA00"/>
    </inkml:brush>
  </inkml:definitions>
  <inkml:trace contextRef="#ctx0" brushRef="#br0">438 1 4433,'-7'6'3218,"-9"7"-509,-17 10 814,-10 24 27,-13 12-3460,-3 10-1166,6-10-959,7-3 385,17-10 843,2-20 735,11 1-637,3-17-855,-27-10-924</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1"/>
    </inkml:context>
    <inkml:brush xml:id="br0">
      <inkml:brushProperty name="width" value="0.1" units="cm"/>
      <inkml:brushProperty name="height" value="0.1" units="cm"/>
      <inkml:brushProperty name="color" value="#6DDA00"/>
    </inkml:brush>
  </inkml:definitions>
  <inkml:trace contextRef="#ctx0" brushRef="#br0">1 26 4097,'13'-6'15563,"3"2"-15563,11 4 0,2 0 0,4 0 0,-3-3 0,0 0 0,-4 0 0,0-1 0,-6 4 0,-4-3 0,-2 3 0,-1 3 0,-3 1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2"/>
    </inkml:context>
    <inkml:brush xml:id="br0">
      <inkml:brushProperty name="width" value="0.1" units="cm"/>
      <inkml:brushProperty name="height" value="0.1" units="cm"/>
      <inkml:brushProperty name="color" value="#6DDA00"/>
    </inkml:brush>
  </inkml:definitions>
  <inkml:trace contextRef="#ctx0" brushRef="#br0">1 0 2064,'10'4'17596,"3"2"-17596,17-2 0,6 5 0,10-5 0,10 2 0,10-2 0,65-21-6470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3"/>
    </inkml:context>
    <inkml:brush xml:id="br0">
      <inkml:brushProperty name="width" value="0.1" units="cm"/>
      <inkml:brushProperty name="height" value="0.1" units="cm"/>
      <inkml:brushProperty name="color" value="#6DDA00"/>
    </inkml:brush>
  </inkml:definitions>
  <inkml:trace contextRef="#ctx0" brushRef="#br0">455 198 5413,'-13'-2'2715,"0"-1"-1,-17 1 1,-29 1 2023,8 0-3373,44 1-1365,-6-1 0,0 0 0,1 0 0,-1-1 0,-14-4 0,24 5 0,0 0 0,0 0 0,0-1 0,1 1 0,-1 0 0,0-1 0,1 0 0,-1 0 0,1 0 0,-1 0 0,1 0 0,0 0 0,0 0 0,0-1 0,0 1 0,0-1 0,1 0 0,-1 1 0,1-1 0,0 0 0,0 0 0,-2-4 0,2 3-43,1 0 0,-1-1 0,0 1-1,1 0 1,0 0 0,0-1 0,0 1-1,1 0 1,-1 0 0,1-1 0,0 1 0,2-5-1,-2 5-268,1 1-1,0-1 0,0 1 0,1-1 0,-1 1 0,1 0 1,0 0-1,-1 0 0,1 0 0,1 1 0,-1-1 0,0 1 1,1-1-1,-1 1 0,1 0 0,-1 1 0,1-1 1,0 1-1,0-1 0,4 0 0,6-1 176,-1 0 0,1 1 0,-1 0 0,1 1 1,25 2-1,-33-1 128,0 1 1,0 0 0,0 0-1,-1 0 1,1 1 0,0 0 0,-1 0-1,1 1 1,-1-1 0,1 1-1,-1 0 1,0 1 0,0-1-1,-1 1 1,1 0 0,3 4-1,-2 0 11,0 1-1,-1-1 1,0 1-1,-1 0 1,0 0-1,0 1 1,-1-1-1,0 1 0,-1-1 1,0 1-1,0 0 1,-1 0-1,-1 15 1,-1 13 6,-1 0 0,-10 43 0,10-66-8,-29 146 90,16-92-69,11-50-2,0 0-1,-2-1 1,-7 19 0,9-29-9,1-1 1,-1 0 0,-1 0 0,1-1-1,-1 1 1,0-1 0,-1 0-1,0 0 1,-12 9 0,7-7 29,0 0 0,-1-1 0,0-1 1,-1 0-1,1 0 0,-1-2 0,-26 7 0,31-9-43,0-1 0,0 0 0,-1 0 0,1-1 0,0 0-1,-1 0 1,1-1 0,0 0 0,0 0 0,0-1 0,0 0 0,0-1-1,0 0 1,-10-5 0,12 5 17,1 0-1,0-1 1,0 0-1,1 0 1,-1 0 0,1 0-1,-1-1 1,1 0-1,-4-6 1,6 8-57,0-1 0,0 0 0,1 1 0,-1-1 0,1 0 0,-1 0 0,1 0 0,1 0 0,-1 0 1,0 0-1,1 0 0,0 0 0,0 0 0,1-9 0,0 11 142,0-1 0,0 1-1,0-1 1,0 0 0,0 1 0,0 0 0,1-1 0,-1 1-1,1 0 1,0 0 0,0 0 0,0 0 0,0 0 0,0 0 0,0 0-1,0 1 1,1-1 0,2-1 0,3-1 728,1 0 1,0 0-1,17-5 0,-11 5-586,0 1 0,0 0 0,1 1 0,-1 0 0,1 2 0,-1 0-1,21 2 1,-25 0-275,0 0 0,-1 0-1,0 1 1,1 1-1,-1-1 1,0 2 0,-1 0-1,1 0 1,-1 0 0,0 1-1,12 11 1,8 10 462,42 53 0,-53-57-416,2 0 0,0-2 1,1 0-1,41 30 0,-56-47-155,13 10 97,-18-14 76,-1 1 0,1-1 0,0 1 0,0-1 0,0 1 0,-1-1 0,1 0 0,0 1 0,0-1 0,0 0 0,0 0 0,0 0 0,0 0 0,0 0 0,-1 0 0,1 0 0,2 0 0,1-9-54,-3 4 50,17-61-30,-6 15-915,23-97-3788</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4"/>
    </inkml:context>
    <inkml:brush xml:id="br0">
      <inkml:brushProperty name="width" value="0.1" units="cm"/>
      <inkml:brushProperty name="height" value="0.1" units="cm"/>
      <inkml:brushProperty name="color" value="#6DDA00"/>
    </inkml:brush>
  </inkml:definitions>
  <inkml:trace contextRef="#ctx0" brushRef="#br0">0 17 3661,'14'-9'6478,"-12"8"-5552,0 0-1,3-1 1,23-2 3835,-21 4-4478,0 0 1,-1 1-1,1 0 0,0 0 1,-1 0-1,8 3 0,-9-2-326,0 0-1,0 1 0,0 0 1,-1 0-1,1 0 0,0 0 1,-1 1-1,0 0 1,0 0-1,0 0 0,-1 0 1,1 0-1,-1 1 0,0 0 1,0-1-1,0 1 1,-1 0-1,0 1 0,0-1 1,0 0-1,1 6 0,1 10-936,-1 0-1,0 0 1,-2 1-1,0 21 1,-1-17 570,-1 1-1,-1-1 1,-1 0 0,-7 30 0,-1-24 440,10-30-27,0 1 0,0-1 1,0 0-1,-1 0 1,1 1-1,-1-1 0,1 0 1,-1 0-1,0-1 0,-2 3 1,4-3 93,0-1 1,-1 0-1,1 0 1,0 0-1,-1 1 1,1-1-1,-1 0 1,1 0-1,0 0 1,-1 0-1,1 0 1,-1 0-1,1 0 1,0 0-1,-1 0 1,1 0 0,0 0-1,-1 0 1,1 0-1,-1 0 1,1 0-1,0 0 1,-1-1-1,1 1 1,0 0-1,-1 0 1,0-1-1,-7-9 466,-2-16-1057,8 19 740,1-1 0,0 0 0,1 0-1,0 0 1,0 1 0,2-13 0,2 0 115,7-26 1,-5 29 244,0 0 0,1 0 0,18-30-1,-18 36-652,0 1-1,1 0 1,0 0-1,0 0 0,1 1 1,14-11-1,-18 16 35,1 1 0,-1 0 0,0 0 0,1 0 0,0 1 0,-1 0 0,1 0 0,0 0 0,0 1 0,0-1 0,0 2 0,1-1 0,-1 1 0,0 0 0,0 0 0,0 0 0,0 1 0,0 0 0,0 0 0,0 1 0,0 0 0,0 0 0,0 0 0,-1 1 0,1-1 0,-1 1 0,1 1 0,-1-1 0,0 1 0,-1 0 0,1 0 0,-1 0 0,1 1 0,5 8 0,0 3-823,0 1 0,-2 0 0,0 1 0,-1-1 0,0 1-1,-2 1 1,0-1 0,4 34 0,-7-38 733,2 21 671,-4-33-589,-1 0 0,1 0 0,0 0 0,0 0 0,-1-1 0,1 1 0,-1 0 0,1 0 0,-1 0 0,0-1 0,0 1 0,0-1 0,0 1 0,0 0 0,-2 1 0,3-14 1323,0-2-121,1 0-1,0 1 1,1-1-1,7-23 1,-5 23-919,1 1 1,0 0 0,1 1-1,12-20 1,-11 21-285,0 1 1,0 1-1,1-1 1,0 1-1,0 0 1,1 1-1,0 0 0,0 1 1,1-1-1,0 2 1,0-1-1,0 2 1,16-6-1,-22 9-41,8-3-524,1 0-1,-1 1 1,26-3 0,-35 6 269,1 0 0,-1 0 1,1 0-1,-1 1 0,1-1 0,-1 1 0,1 0 1,-1 0-1,0 0 0,0 0 0,1 1 0,-1-1 1,0 1-1,0 0 0,0 0 0,0 0 0,-1 0 0,1 0 1,4 5-1,-1 2 360,1 0 1,-1 1-1,-1-1 1,0 1 0,7 21-1,14 58 547,-19-61-543,7 45 105,-8-39-158,-5-28-47,0 0 0,-1-1 1,1 1-1,-1 0 0,0-1 1,-1 1-1,0-1 0,0 1 1,0 0-1,0-1 0,-5 10 1,5-13-47,0 0 1,-1 0-1,1 0 0,-1 0 1,0-1-1,0 1 1,0-1-1,0 1 1,-3 1-1,-52 35-3139</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5"/>
    </inkml:context>
    <inkml:brush xml:id="br0">
      <inkml:brushProperty name="width" value="0.1" units="cm"/>
      <inkml:brushProperty name="height" value="0.1" units="cm"/>
      <inkml:brushProperty name="color" value="#6DDA00"/>
    </inkml:brush>
  </inkml:definitions>
  <inkml:trace contextRef="#ctx0" brushRef="#br0">1 83 2389,'28'1'8716,"0"1"-4411,41 1-559,245-30-5347,-167 10-1614,1 0 1365,123-9 1892,-268 25 21,-1 1 0,1 0 0,-1 0 0,1 0 0,-1 0 0,1 0 0,-1 1 0,1-1 0,-1 1 0,1-1 0,-1 1 0,1 0 0,3 2 0,-3 3-140,-9 4-81,-32 33 103</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6"/>
    </inkml:context>
    <inkml:brush xml:id="br0">
      <inkml:brushProperty name="width" value="0.1" units="cm"/>
      <inkml:brushProperty name="height" value="0.1" units="cm"/>
      <inkml:brushProperty name="color" value="#6DDA00"/>
    </inkml:brush>
  </inkml:definitions>
  <inkml:trace contextRef="#ctx0" brushRef="#br0">435 67 3877,'-8'-14'7151,"6"11"-6436,2 1-303,0 1 0,-1-1 0,1 1 0,-1-1 1,0 1-1,1 0 0,-1-1 0,0 1 0,0 0 0,0 0 1,0 0-1,-1-2 0,-3-1-213,0 1 0,0-1 0,0 1-1,-1 1 1,1-1 0,-1 1 0,1 0 0,-1 0 0,0 0-1,0 1 1,0 0 0,0 0 0,-10 0 0,5 1-231,1 1 0,-1 0-1,0 0 1,1 1 0,0 1 0,-20 6 0,13-2 32,1-2 0,1 2 0,-20 10 0,20-8 0,0 0 0,-23 17 0,34-23 0,1 0 0,0 0 0,-1 0 0,1 1 0,0 0 0,1-1 0,-1 1 0,1 0 0,-1 0 0,-2 9 0,4-12 0,1 1 0,0 0 0,-1-1 0,1 1 0,0-1 0,0 1 0,0-1 0,0 1 0,0 0 0,1-1 0,-1 1 0,0-1 0,1 1 0,-1-1 0,1 1 0,-1-1 0,1 0 0,0 1 0,0-1 0,0 1 0,-1-1 0,1 0 0,0 0 0,1 0 0,-1 0 0,0 0 0,0 0 0,0 0 0,1 0 0,-1 0 0,0 0 0,3 1 0,4 1 0,0 0 0,-1 0 0,1 0 0,15 2 0,75 7-616,-40-7-1543,-22 0 110,0 2-1,35 11 1,-58-15 2050,-2 0 9,0 0 1,-1 1-1,0 0 0,18 10 1,-25-12 3,-1 0-1,1-1 1,-1 1 0,0 1 0,0-1 0,1 0 0,-1 0 0,-1 1 0,1-1 0,0 1 0,-1 0 0,1-1 0,-1 1-1,0 0 1,0 0 0,0 0 0,0 0 0,0 0 0,-1 0 0,1 0 0,-1 0 0,0 4 0,0 1 39,-1 0 0,0 0 1,-1 0-1,0 0 0,0 0 0,-1-1 1,1 1-1,-6 8 0,0 0 34,-1 0-1,-18 23 1,21-33-77,0 1-1,-1-1 1,1 0 0,-1 0 0,0-1 0,-1 0 0,1 0 0,-1-1 0,0 0 0,0 0 0,-1-1 0,1 0 0,-1 0 0,1-1 0,-1 0 0,-17 1 0,2-1-13,0-2-1,1-1 0,-1 0 1,0-2-1,-28-7 1,42 8-166,-1-1 1,1 1 0,-1-2-1,1 0 1,0 0 0,0-1-1,1 0 1,0 0 0,0-1-1,-14-11 1,21 15-153,0 0-1,0-1 1,0 1 0,0 0 0,0-1 0,0 0 0,0 1-1,-1-5 1,-2-7-2386,-4-22-1,8 36 2669</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7"/>
    </inkml:context>
    <inkml:brush xml:id="br0">
      <inkml:brushProperty name="width" value="0.1" units="cm"/>
      <inkml:brushProperty name="height" value="0.1" units="cm"/>
      <inkml:brushProperty name="color" value="#6DDA00"/>
    </inkml:brush>
  </inkml:definitions>
  <inkml:trace contextRef="#ctx0" brushRef="#br0">1 46 3317,'23'-12'6627,"-13"7"-5108,-1 0-1,1 0 1,0 1 0,0 1-1,14-4 1,-15 5-1425,0 1 0,-1 0 0,1 1 0,-1-1-1,1 2 1,12 1 0,-18-2-97,1 1 1,0 0-1,-1 0 0,0 0 0,1 0 0,-1 1 1,0-1-1,0 1 0,1 0 0,-1 0 1,-1 0-1,1 0 0,0 1 0,0-1 0,-1 1 1,1-1-1,-1 1 0,3 5 0,1 4-15,-1 0 0,0 0 1,-1 0-1,0 1 0,-1 0 0,-1 0 0,2 19 0,-2 94-1680,-3-94 876,-1 144-4061,5-59 4439,-3-114 413,0 7 80,1 0-1,0 0 0,4 15 0,-5-23-29,1 0-1,-1 1 1,1-1 0,0 0-1,0 0 1,0 0 0,0 0-1,0 0 1,1 0-1,-1 0 1,0-1 0,1 1-1,0 0 1,-1-1-1,1 1 1,0-1 0,0 1-1,0-1 1,-1 0-1,2 0 1,-1 0 0,2 1-1,2-1 166,1 0 0,0 0 0,-1 0-1,1-1 1,0 0 0,-1-1 0,1 1 0,0-1-1,12-4 1,-3 0-99,0 0-1,29-16 1,-30 14-129,-1-2 0,0 0 0,0 0 0,-1-2 0,-1 1 0,22-24 0,-26 24 35,-1 1 0,0-2 0,-1 1 1,0-1-1,0 0 0,-1 0 0,0 0 0,-1-1 0,-1 1 0,4-15 0,-3-1-238,-1 0-1,-1-1 0,-1 1 0,-1-1 0,-2 1 1,-6-40-1,6 58 440,-1 0 0,1 0 0,-1 0 1,-1 1-1,1-1 0,-2 1 0,1 0 0,-1 0 0,0 1 0,-10-12 1,5 11 1120,9 8-1252,1 0 0,0 0 0,0 0 0,-1 0 0,1 0 1,0 0-1,0-1 0,-1 1 0,1 0 0,0 0 0,0 0 0,-1 0 0,1 0 0,0 0 0,0 0 1,-1 0-1,1 0 0,0 0 0,0 1 0,-1-1 0,1 0 0,0 0 0,0 0 0,-1 0 1,1 0-1,0 0 0,0 0 0,0 1 0,-1-1 0,1 0 0,0 0 0,0 0 0,0 1 1,-1-1-1,1 0 0,0 0 0,0 0 0,0 1 0,0-1 0,0 0 0,0 0 0,0 1 0,-1-1 1,1 0-1,0 0 0,0 1 0,-1 24 103</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8"/>
    </inkml:context>
    <inkml:brush xml:id="br0">
      <inkml:brushProperty name="width" value="0.1" units="cm"/>
      <inkml:brushProperty name="height" value="0.1" units="cm"/>
      <inkml:brushProperty name="color" value="#6DDA00"/>
    </inkml:brush>
  </inkml:definitions>
  <inkml:trace contextRef="#ctx0" brushRef="#br0">0 23 4157,'23'-9'11820,"9"6"-8273,-15 2-3411,16-4-136,0 2 0,1 2 0,-1 0 0,49 7 0,-64-3 0,9 1 0,0 1 0,0 1 0,40 15 0,-17-4 0,-50-17 0,1 0 0,-1 0 0,0 0 0,1 0 0,-1 0 0,0 0 0,1 1 0,-1-1 0,0 0 0,1 0 0,-1 0 0,0 0 0,1 1 0,-1-1 0,0 0 0,0 0 0,1 0 0,-1 1 0,0-1 0,0 0 0,1 1 0,-1-1 0,0 0 0,0 1 0,0-1 0,-6 12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19"/>
    </inkml:context>
    <inkml:brush xml:id="br0">
      <inkml:brushProperty name="width" value="0.1" units="cm"/>
      <inkml:brushProperty name="height" value="0.1" units="cm"/>
      <inkml:brushProperty name="color" value="#6DDA00"/>
    </inkml:brush>
  </inkml:definitions>
  <inkml:trace contextRef="#ctx0" brushRef="#br0">11 0 4025,'-3'17'2629,"3"6"374,-4 20 325,1 6 1255,3 4-2491,7 3-2092,-4-10 0,7-7 0,0-6 0,-7-10 0,0-6 0,-3-8-168,0-5 336,-3-24-168</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0"/>
    </inkml:context>
    <inkml:brush xml:id="br0">
      <inkml:brushProperty name="width" value="0.1" units="cm"/>
      <inkml:brushProperty name="height" value="0.1" units="cm"/>
      <inkml:brushProperty name="color" value="#6DDA00"/>
    </inkml:brush>
  </inkml:definitions>
  <inkml:trace contextRef="#ctx0" brushRef="#br0">3 2 1416,'0'-1'17042,"-2"77"-15725,1 32-1432,17 106 115,-16-212-4,0-1 0,0 1 0,0-1 0,0 1-1,1-1 1,-1 1 0,0-1 0,1 0 0,-1 1 0,1-1-1,0 1 1,0-1 0,-1 0 0,1 0 0,1 2 0,0-3-1,-1 1 0,0 0 0,1 0 0,0-1 1,-1 1-1,1-1 0,-1 1 0,1-1 1,0 0-1,-1 1 0,1-1 0,0 0 1,3-1-1,9 0 42,1 0-1,23-7 1,-13 3-14,-8 2-184,53-8-697,-62 10 543,0 1 0,-1 0 0,1 0-1,0 1 1,-1 0 0,1 1 0,8 2-1,0 0-2140,11 2 1021</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1"/>
    </inkml:context>
    <inkml:brush xml:id="br0">
      <inkml:brushProperty name="width" value="0.1" units="cm"/>
      <inkml:brushProperty name="height" value="0.1" units="cm"/>
      <inkml:brushProperty name="color" value="#6DDA00"/>
    </inkml:brush>
  </inkml:definitions>
  <inkml:trace contextRef="#ctx0" brushRef="#br0">0 4 4185,'20'-4'15475,"0"8"-15475,6-4 0,7 3 0,7 0 0,2 0 0,1-3 0,0 4 0,43 12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2"/>
    </inkml:context>
    <inkml:brush xml:id="br0">
      <inkml:brushProperty name="width" value="0.1" units="cm"/>
      <inkml:brushProperty name="height" value="0.1" units="cm"/>
      <inkml:brushProperty name="color" value="#6DDA00"/>
    </inkml:brush>
  </inkml:definitions>
  <inkml:trace contextRef="#ctx0" brushRef="#br0">0 37 2745,'3'-7'15397,"11"4"-13879,12 3-1518,10-3 0,4-4 0,-1-3 0,1 4 0,42 6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3"/>
    </inkml:context>
    <inkml:brush xml:id="br0">
      <inkml:brushProperty name="width" value="0.1" units="cm"/>
      <inkml:brushProperty name="height" value="0.1" units="cm"/>
      <inkml:brushProperty name="color" value="#6DDA00"/>
    </inkml:brush>
  </inkml:definitions>
  <inkml:trace contextRef="#ctx0" brushRef="#br0">1 431 4405,'3'-9'14797,"-1"5"-12840,0-1-3456,4-18 1499,0-1 0,2-32 0,-4 29 0,9-36 0,32-136 0,-45 194-3,0 4 0,0 1 1,0-1-1,0 0 0,0 0 0,0 0 1,1 1-1,-1-1 0,0 0 1,0 0-1,1 0 0,-1 1 1,0-1-1,1 0 0,-1 0 0,1 1 1,-1-1-1,1 0 0,-1 1 1,1-2-1,0 3 4,-1-1 0,1 1 0,0-1-1,-1 1 1,0 0 0,1-1 0,-1 1 0,1-1 0,-1 1 0,0 0 0,1-1-1,-1 1 1,0 0 0,0-1 0,1 1 0,-1 0 0,0-1 0,0 1 0,0 0-1,0 0 1,1 2 13,10 48-257,7 68 1,2 10-2740,-11-93 672,24 61-1,-32-93 2248,1 0 0,0 1 0,0-1 0,0 0-1,1 0 1,-1 0 0,1-1 0,6 7 0,-9-9-22,1-1 1,-1 1 0,1-1-1,0 1 1,-1-1-1,1 0 1,-1 1 0,1-1-1,0 0 1,-1 1 0,1-1-1,0 0 1,-1 0-1,1 1 1,0-1 0,0 0-1,-1 0 1,1 0 0,0 0-1,-1 0 1,1 0-1,0 0 1,0-1 0,26-11-4277</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4"/>
    </inkml:context>
    <inkml:brush xml:id="br0">
      <inkml:brushProperty name="width" value="0.1" units="cm"/>
      <inkml:brushProperty name="height" value="0.1" units="cm"/>
      <inkml:brushProperty name="color" value="#6DDA00"/>
    </inkml:brush>
  </inkml:definitions>
  <inkml:trace contextRef="#ctx0" brushRef="#br0">0 0 3689,'4'0'1639,"15"4"5983,-2-1-3488,9 0-1558,-3-3-2576,7 4 0,6-1 0,7-3 0,3-3 0,0-1 0,-3 4 0,-7-3 0,-10 3 0,-9 0 0,-8-7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5"/>
    </inkml:context>
    <inkml:brush xml:id="br0">
      <inkml:brushProperty name="width" value="0.1" units="cm"/>
      <inkml:brushProperty name="height" value="0.1" units="cm"/>
      <inkml:brushProperty name="color" value="#6DDA00"/>
    </inkml:brush>
  </inkml:definitions>
  <inkml:trace contextRef="#ctx0" brushRef="#br0">1 1 4789,'19'0'11345,"11"0"-8599,16 3-1966,7 0-780,9 4 0,11-1-2094,88-2-3614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6"/>
    </inkml:context>
    <inkml:brush xml:id="br0">
      <inkml:brushProperty name="width" value="0.1" units="cm"/>
      <inkml:brushProperty name="height" value="0.1" units="cm"/>
      <inkml:brushProperty name="color" value="#6DDA00"/>
    </inkml:brush>
  </inkml:definitions>
  <inkml:trace contextRef="#ctx0" brushRef="#br0">461 1 4089,'-11'4'10003,"-4"9"-5188,6-3-4259,-13 13-496,0 1 1,-29 44-1,30-38-44,-40 58-53,-30 41-2388,52-83 501,-72 96-1255,110-140 2992,-1 0 395,1-1 0,0 0 0,0 1 0,1-1-1,-1 1 1,0 0 0,2 10 4687,12-15-3481,-10 2-1426,137-43-541,-32 9-670,-91 30 219,1 1 1,0 1 0,0 0 0,24 1 0,-35 1 699,0 2 0,1-1 0,-1 1 0,0 0 0,0 0 0,0 1 0,0 0 0,0 0 0,0 1 0,-1 0 0,1 0 0,-1 1 0,9 5 0,4 8 245,-14-12 670,0-1 1,0 1 0,1-1-1,-1 0 1,1 0 0,0-1-1,0 1 1,0-1 0,0-1-1,13 5 1,21-2 3084,-25-5-3354,31-2-1,-46 2-342,1 0 0,0 0 0,0 0 0,0 0 0,0-1 0,0 1-1,0 0 1,0 0 0,0-1 0,0 1 0,0-1 0,-1 1 0,1-1 0,0 1 0,0-1 0,0 1 0,-1-1-1,1 0 1,0 1 0,-1-1 0,1 0 0,-1 0 0,1 1 0,-1-1 0,1 0 0,-1 0 0,1 0-1,-1 0 1,0 0 0,1-1 0,-1-2 3,0-1 1,0 1-1,0 0 0,-1 0 1,1 0-1,-2-4 0,0-1 16,-4-39-18,0-73 0,-2-23 0,8 144 0,0-2 0,0-1 0,-1 1 0,1 0 0,-1 0 0,1-1 0,-1 1 0,1 0 0,-1 0 0,0 0 0,0 0 0,0 0 0,0 0 0,-1 0 0,-1-2 0,3 3 0,-1 1 0,1 0 0,0 0 0,0 0 0,0 0 0,0 0 0,0 0 0,0 0 0,-1 0 0,1 0 0,0 0 0,0 0 0,0 0 0,0 0 0,0 0 0,-1 0 0,1 0 0,0 0 0,0 0 0,0 0 0,0 0 0,0 0 0,-1 0 0,1 0 0,0 0 0,0 0 0,0 0 0,0 0 0,0 0 0,-1 0 0,1 0 0,0 0 0,0 0 0,0 0 0,0 0 0,0 1 0,0-1 0,0 0 0,-1 0 0,1 0 0,0 0 0,0 0 0,0 0 0,0 1 0,0-1 0,0 0 0,0 0 0,0 0 0,0 0 0,-4 11 0,-2 14-45,1 0-1,1 0 1,2 0 0,0 35-1,1-38-85,1 130-3074,22 176 1,4-123 3541,-19-146 438,-7-48-1026,-4-9-150,3-2 691,0-1-1,0 1 1,1-1 0,-1 1 0,0-1 0,0 0 0,1 1 0,-1-1 0,0 0 0,1 0 0,-1 0 0,1 1 0,-1-1 0,1 0 0,-2-2 0,2 1-450,-1 0 0,0-1 0,0 1 0,1-1 0,-1 0 0,1 1 0,0-1 0,0-2-1,1-56-2975</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7"/>
    </inkml:context>
    <inkml:brush xml:id="br0">
      <inkml:brushProperty name="width" value="0.1" units="cm"/>
      <inkml:brushProperty name="height" value="0.1" units="cm"/>
      <inkml:brushProperty name="color" value="#6DDA00"/>
    </inkml:brush>
  </inkml:definitions>
  <inkml:trace contextRef="#ctx0" brushRef="#br0">0 77 3677,'4'-24'12607,"-2"18"-11207,-1 6-1239,-1-1-1,0 1 0,0 0 0,1-1 0,-1 1 0,1-1 0,-1 1 0,0 0 0,1-1 1,-1 1-1,1 0 0,-1-1 0,1 1 0,-1 0 0,1 0 0,-1-1 0,1 1 1,-1 0-1,2 0 0,-1 0-237,-1 0 0,1 0 1,0 0-1,0 0 0,0 1 1,0-1-1,0 0 0,0 1 1,0-1-1,0 0 1,-1 1-1,1-1 0,0 1 1,0-1-1,0 2 0,3 1 77,0 1 0,-1 0 0,0 0 0,1 0 0,-2 0 0,6 9 0,12 32 0,-13-29 0,7 21 0,-3 1 0,-1 0 0,9 66 0,-18-99 0,0 1 0,-1-1 0,0 0 0,0 0 0,0 1 0,-1-1 0,0 0 0,0 0 0,-2 7 0,3-11 0,0 0 0,0-1 0,0 1 0,0-1 0,0 1 0,0 0 0,0-1 0,-1 1 0,1-1 0,0 1 0,0-1 0,-1 1 0,1-1 0,0 1 0,-1-1 0,1 1 0,0-1 0,-1 1 0,1-1 0,-1 1 0,1-1 0,-1 0 0,1 1 0,-1-1 0,1 0 0,-1 1 0,1-1 0,-1 0 0,1 0 0,-1 0 0,0 1 0,1-1 0,-1 0 0,1 0 0,-1 0 0,0 0 0,1 0 0,-1 0 0,1 0 0,-1 0 0,0 0 0,1-1 0,-1 1 0,1 0 0,-1 0 0,0 0 0,1-1 0,-1 1 0,1 0 0,-1-1 0,1 1 0,-1 0 0,1-1 0,0 1 0,-2-2 0,0 0 0,0 0 0,0 0 0,-1-1 0,2 1 0,-1-1 0,0 1 0,0-1 0,-2-5 0,3 2-109,0 1 0,0-1 0,0 0 0,1 1 0,0-1 0,0 0 0,0 1 0,2-7 0,1-5-803,7-21 0,-1 14 150,0 0 1,2 0 0,0 1 0,2 1 0,0 0-1,2 1 1,23-28 0,-35 45 790,1 0-1,-1-1 1,1 1-1,0 0 1,1 1 0,-1-1-1,1 1 1,0 0-1,-1 0 1,1 0 0,0 1-1,1 0 1,-1 0-1,0 0 1,1 0 0,-1 1-1,1 0 1,-1 0-1,1 1 1,6-1-1,1 1 197,-1 1-1,1 0 1,-1 0-1,1 2 0,-1-1 1,18 7-1,-24-7 124,-1 1 1,1 0-1,-1-1 0,0 2 1,0-1-1,0 1 0,0-1 1,-1 1-1,1 1 0,-1-1 1,0 1-1,0-1 1,-1 1-1,1 0 0,4 9 1,-3-2-195,0 1 1,-1-1-1,-1 1 1,0-1-1,0 1 1,-2 0-1,2 18 0,-3-10-175,-1-1 0,-1 1 0,-8 39-1,9-57 22,0 1 0,0-1 0,0 0 0,-1 1 0,-1 3 0,-1 0 0,2-9 0,1-10 0,1-16 0,5 1-1087,1 1 0,1 0 1,1 1-1,2 0 0,0 0 0,2 1 0,27-44 0,-32 58 736,0 0 0,1 0 0,0 1 0,0 0 0,1 0 0,13-9 0,-18 15 347,-1 1-1,1-1 1,0 1-1,0 0 1,0 0-1,0 1 1,0-1-1,0 1 1,0 0 0,1 0-1,-1 0 1,0 0-1,1 1 1,-1 0-1,0 0 1,1 0-1,-1 0 1,1 1 0,-1 0-1,8 2 1,-9-2 55,0 0 0,0 1 0,-1-1 0,1 1 1,-1 0-1,1 0 0,-1 0 0,0 0 0,1 0 1,-1 0-1,0 0 0,0 1 0,-1-1 0,3 6 1,1 2 212,0 0 1,5 18 0,-10-27-234,55 226 1158,-11-34-642,-42-187-424,4 11 362,-6-17-461,0 0 1,1 1-1,-1-1 0,0 0 1,0 1-1,0-1 1,0 0-1,0 1 1,0-1-1,0 1 1,0-1-1,0 0 1,0 1-1,0-1 1,0 0-1,0 1 0,0-1 1,0 0-1,0 1 1,0-1-1,-1 0 1,1 1-1,0-1 1,0 0-1,0 0 1,0 1-1,-1-1 0,1 0 1,0 1-1,0-1 1,-1 0-1,1 0 1,-1 1-1,-21 0-447</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8"/>
    </inkml:context>
    <inkml:brush xml:id="br0">
      <inkml:brushProperty name="width" value="0.1" units="cm"/>
      <inkml:brushProperty name="height" value="0.1" units="cm"/>
      <inkml:brushProperty name="color" value="#6DDA00"/>
    </inkml:brush>
  </inkml:definitions>
  <inkml:trace contextRef="#ctx0" brushRef="#br0">1 14 3921,'0'0'3716,"8"0"-1068,29 5 3087,1-3-3346,-6 0-1523,208 1-1158,3-15-3209,-69 2 1224,28 6 2311,-145 6 59,87 13-1,-139-14 135,0 0-1,-1 0 0,1 0 0,-1 1 0,7 2 1,-11-3-228,1-1 0,-1 0 1,0 0-1,0 0 0,0 0 1,1 1-1,-1-1 0,0 0 1,0 0-1,0 1 0,0-1 1,0 0-1,1 0 0,-1 1 1,0-1-1,0 0 0,0 0 1,0 1-1,0-1 0,0 0 1,0 0-1,0 1 0,0-1 1,0 0-1,0 1 0,0-1 1,0 0-1,0 0 0,0 1 1,0-1-1,-1 0 0,1 0 1,0 1-1,0-1 0,0 0 1,0 0-1,0 1 0,-1-1 1,1 0-1,0 0 0,0 0 1,-1 1-1,-20 27-330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1:02.229"/>
    </inkml:context>
    <inkml:brush xml:id="br0">
      <inkml:brushProperty name="width" value="0.1" units="cm"/>
      <inkml:brushProperty name="height" value="0.1" units="cm"/>
      <inkml:brushProperty name="color" value="#6DDA00"/>
    </inkml:brush>
  </inkml:definitions>
  <inkml:trace contextRef="#ctx0" brushRef="#br0">553 49 4445,'-5'-16'11013,"3"12"-10166,0 3-402,1-1 0,-1 0 0,0 1-1,0-1 1,0 1 0,0-1-1,-2 0 1,-1-1-479,0 1 1,0 0-1,-1 1 0,1-1 0,-11-1 0,0 2 34,-1 0 0,0 1 0,0 1 0,-32 5 0,-64 22 0,106-26 0,0 0 0,0 1 0,0 0 0,0 0 0,1 1 0,-1 0 0,1 0 0,0 0 0,-7 7 0,11-9 0,0 0 0,0 0 0,1 0 0,-1 0 0,0 0 0,1 1 0,0-1 0,-1 1 0,1-1 0,0 1 0,0 0 0,0-1 0,1 1 0,-1 0 0,1-1 0,-1 1 0,1 0 0,0 0 0,0 0 0,0-1 0,1 1 0,-1 0 0,1 0 0,-1-1 0,1 1 0,0 0 0,1 2 0,0-1 0,0 0 0,0-1 0,1 1 0,-1-1 0,1 1 0,0-1 0,0 0 0,0 0 0,0 0 0,1-1 0,-1 1 0,6 2 0,5 3 0,27 10 0,-40-18 0,97 34-1402,-61-23-513,-2 1-1,58 28 1,-83-34 1834,0 0 1,-1 0 0,0 1 0,0 0-1,0 0 1,-1 1 0,0 0-1,0 1 1,-1 0 0,0 0 0,-1 1-1,0-1 1,6 14 0,-9-16 169,0 0 0,-1 0 1,1 1-1,-1-1 0,-1 1 1,2 12-1,-3-17-61,0 0 0,0 0 1,0 0-1,-1 0 0,1 0 0,-1 0 0,1-1 1,-1 1-1,0 0 0,0 0 0,-1 0 0,1-1 0,0 1 1,-1-1-1,0 1 0,1-1 0,-1 1 0,0-1 0,0 0 1,-4 3-1,-4 1 56,0-1 0,0 1 0,-1-2 0,1 0-1,-1 0 1,0-1 0,0 0 0,-20 2 0,8-3-184,0 0 0,0-2 0,0 0-1,-26-4 1,-90-22 73,113 20-20,0-1 1,-33-14-1,49 17-330,-1-1 0,1-1 0,1 0-1,-1 0 1,1-1 0,0 0 0,0-1 0,-12-13-1,-15-19-3922</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10.760"/>
    </inkml:context>
    <inkml:brush xml:id="br0">
      <inkml:brushProperty name="width" value="0.1" units="cm"/>
      <inkml:brushProperty name="height" value="0.1" units="cm"/>
      <inkml:brushProperty name="color" value="#6DDA00"/>
    </inkml:brush>
  </inkml:definitions>
  <inkml:trace contextRef="#ctx0" brushRef="#br0">332 89 4101,'1'-53'15449,"-2"53"-15377,-3 6-34,-75 217-582,-6-1-3612,62-163 2468,-84 174 1220,73-165 3129,44-90 1042,12-9-3159,-1 0-596,62-111-655,95-208-6722,-122 223 7456,-10 0 373,-43 116-252,-3 11-153,0 0 0,0-1-1,0 1 1,0 0-1,0 0 1,0 0-1,0-1 1,0 1-1,0 0 1,0 0 0,0 0-1,1-1 1,-1 1-1,0 0 1,0 0-1,0 0 1,0-1-1,0 1 1,0 0 0,0 0-1,0 0 1,1 0-1,-1 0 1,0-1-1,0 1 1,0 0-1,0 0 1,1 0 0,-1 0-1,0 0 1,0 0-1,0 0 1,1 0-1,-1 0 1,0-1 0,0 1-1,0 0 1,1 0-1,-1 0 1,0 0-1,4 10 1364,5 146 4988,0-3-6920,-5-114 777,17 73 1,-4-63-1758,1 0 1,3-2 0,34 58 0,-53-100 1264,11 18 408,0-1 0,31 37 0,-31-45 5345,-24-14-4536,-12-2-928,-23 1 0,8 1 0,-188 9-3492,29 1-1604,188-10 4885,7 1 56,0-1 0,-1 0-1,1 0 1,0 0 0,-1 0-1,1 0 1,0 0 0,0-1-1,-1 1 1,1-1-1,0 1 1,0-1 0,-1 0-1,1 0 1,-3-2 0,4-4-519,10-7-279,46-40-2468</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11.266"/>
    </inkml:context>
    <inkml:brush xml:id="br0">
      <inkml:brushProperty name="width" value="0.1" units="cm"/>
      <inkml:brushProperty name="height" value="0.1" units="cm"/>
      <inkml:brushProperty name="color" value="#6DDA00"/>
    </inkml:brush>
  </inkml:definitions>
  <inkml:trace contextRef="#ctx0" brushRef="#br0">50 23 4829,'-15'-20'10299,"11"18"-9612,4 2-653,0 0 0,0 0 0,0 0-1,-1 0 1,1 0 0,0 0 0,0 0 0,0 0-1,0 0 1,0 0 0,0 0 0,-1 0 0,1 0-1,0 0 1,0 0 0,0 0 0,0 0 0,0 0-1,0 1 1,-1-1 0,1 0 0,0 0 0,0 0 0,0 0-1,0 0 1,0 0 0,0 0 0,0 1 0,0-1-1,0 0 1,0 0 0,0 0 0,0 0 0,-1 0-1,1 0 1,0 1 0,0-1 0,0 0 0,0 0-1,0 0 1,0 0 0,0 0 0,0 1 0,-1 8 1385,1-6-1009,-10 101 78,1-12-535,2 136 0,10-170-664,-2-12-2668,12 79 1,-12-123 3555,-1 0-1,1 0 1,-1 0 0,1 0-1,0-1 1,-1 1 0,1 0 0,0 0-1,0 0 1,0-1 0,1 1 0,-1-1-1,0 1 1,0-1 0,1 1-1,-1-1 1,1 0 0,0 0 0,3 3-1,-2-3 74,0 0-1,0 0 1,0 0 0,0-1-1,0 1 1,1-1-1,-1 0 1,0 0-1,1 0 1,-1 0-1,4-1 1,5-1-36,1-1 1,0-1 0,-1 0 0,22-11-1,-16 5-215,27-18 0,-27 16 18,25-13 0,-36 21-102,0 1 0,0 1 0,1-1 0,-1 1 0,1 0 0,-1 1 0,12-1 0,18 1-3157</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11.600"/>
    </inkml:context>
    <inkml:brush xml:id="br0">
      <inkml:brushProperty name="width" value="0.1" units="cm"/>
      <inkml:brushProperty name="height" value="0.1" units="cm"/>
      <inkml:brushProperty name="color" value="#6DDA00"/>
    </inkml:brush>
  </inkml:definitions>
  <inkml:trace contextRef="#ctx0" brushRef="#br0">17 4 4237,'-17'-3'15423,"44"12"-15423,12-5 0,20-1 0,17 0 0,9 1 0,-6-1 0,4-3 0,-4 0-2305,79-17-4108</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12.078"/>
    </inkml:context>
    <inkml:brush xml:id="br0">
      <inkml:brushProperty name="width" value="0.1" units="cm"/>
      <inkml:brushProperty name="height" value="0.1" units="cm"/>
      <inkml:brushProperty name="color" value="#6DDA00"/>
    </inkml:brush>
  </inkml:definitions>
  <inkml:trace contextRef="#ctx0" brushRef="#br0">0 0 4949,'7'0'2830,"-4"0"-2050,10 7 4068,4-4-798,-1 7-1847,4-3-2203,6-4 0,-6 4 0,10-4 0,-4 0 0,0-3 0,4-3 0,-7 0 0,3-1 0,-6 1 0,-3-10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12.364"/>
    </inkml:context>
    <inkml:brush xml:id="br0">
      <inkml:brushProperty name="width" value="0.1" units="cm"/>
      <inkml:brushProperty name="height" value="0.1" units="cm"/>
      <inkml:brushProperty name="color" value="#6DDA00"/>
    </inkml:brush>
  </inkml:definitions>
  <inkml:trace contextRef="#ctx0" brushRef="#br0">0 0 4601,'7'3'15059,"3"1"-15059,10-1 0,16 4 0,10 2 0,6-5 0,11 2 0,6-2-1993,96-18-2541</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0.069"/>
    </inkml:context>
    <inkml:brush xml:id="br0">
      <inkml:brushProperty name="width" value="0.1" units="cm"/>
      <inkml:brushProperty name="height" value="0.1" units="cm"/>
      <inkml:brushProperty name="color" value="#6DDA00"/>
    </inkml:brush>
  </inkml:definitions>
  <inkml:trace contextRef="#ctx0" brushRef="#br0">30 0 4801,'-19'5'13875,"19"-5"-13739,8 36 137,-2 1 0,3 69 0,-3-31-346,0 308-7347,-6-361 7281,-2 48 84,-3 0 0,-15 72 1,20-140 54,-8 34 444,-2 41 0,10-75-279,-1-1 0,1 0 0,0 1 0,0-1 0,0 0 0,0 1 0,1-1 0,-1 0 0,0 1 0,0-1 0,1 0 0,-1 1 0,1-1 0,-1 0 0,1 0-1,0 0 1,1 2 0,-2-2-38,1-1 0,0 1 0,0-1-1,-1 1 1,1-1 0,0 1 0,0-1-1,0 0 1,0 1 0,0-1 0,0 0-1,0 0 1,0 1 0,0-1 0,0 0-1,0 0 1,0 0 0,1-1 0,5 0 195,0-1 0,0 0 0,0 0 0,-1-1 0,9-4 0,-4 3-695,38-19 78,73-46 1,38-41-1961,-129 89 383,-7 7-1311</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0.560"/>
    </inkml:context>
    <inkml:brush xml:id="br0">
      <inkml:brushProperty name="width" value="0.1" units="cm"/>
      <inkml:brushProperty name="height" value="0.1" units="cm"/>
      <inkml:brushProperty name="color" value="#6DDA00"/>
    </inkml:brush>
  </inkml:definitions>
  <inkml:trace contextRef="#ctx0" brushRef="#br0">1 50 5349,'6'-13'14311,"4"10"-14311,3-1 0,10 1 0,13 0 0,11-1 0,15-2 0,17 3 0,3-1-1325,7 4-2302,125-6-1633</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1.179"/>
    </inkml:context>
    <inkml:brush xml:id="br0">
      <inkml:brushProperty name="width" value="0.1" units="cm"/>
      <inkml:brushProperty name="height" value="0.1" units="cm"/>
      <inkml:brushProperty name="color" value="#6DDA00"/>
    </inkml:brush>
  </inkml:definitions>
  <inkml:trace contextRef="#ctx0" brushRef="#br0">0 41 3961,'8'-6'7709,"-7"6"-7342,16-4 3497,-11 3-2914,96-14 1950,56 5-3196,-86 7 501,-72 3-205,5-1-18,-1 1-1,1 0 1,-1 0 0,1 0 0,-1 1-1,9 1 1,-13-2 16,0 0-1,1 1 1,-1-1-1,0 0 1,1 0-1,-1 0 0,0 0 1,0 0-1,1 1 1,-1-1-1,0 0 1,1 0-1,-1 0 1,0 1-1,0-1 1,0 0-1,1 0 1,-1 1-1,0-1 0,0 0 1,0 0-1,0 1 1,1-1-1,-1 0 1,0 1-1,0-1 1,0 0-1,0 1 1,0-1-1,0 0 1,0 1-1,0-1 1,0 0-1,0 1 0,0-1 1,0 0-1,0 1 1,0-1-1,0 0 1,0 0-1,-1 1 1,1-1-1,0 0 1,0 1-1,-1-1 1,0 2 29,0 0 0,-1 0 0,1 0 0,-1-1 0,0 1 1,1-1-1,-1 1 0,-4 1 0,-45 24-27</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1.432"/>
    </inkml:context>
    <inkml:brush xml:id="br0">
      <inkml:brushProperty name="width" value="0.1" units="cm"/>
      <inkml:brushProperty name="height" value="0.1" units="cm"/>
      <inkml:brushProperty name="color" value="#6DDA00"/>
    </inkml:brush>
  </inkml:definitions>
  <inkml:trace contextRef="#ctx0" brushRef="#br0">8 0 1468,'-8'10'13286,"9"-9"-12871,-1 20 4429,1-15-5197,9 83 353,2 7 0,-6-30 0,-6-64-16,1-1-1,-1 0 0,0 1 1,0-1-1,1 1 0,-1-1 1,1 0-1,-1 1 0,1-1 1,0 0-1,1 2 0,-2-2-174,1-1-1,-1 0 1,1 1-1,-1-1 1,1 0-1,-1 1 1,1-1-1,-1 0 1,1 0-1,0 0 1,-1 1-1,1-1 1,0 0-1,-1 0 1,1 0-1,-1 0 0,1 0 1,0 0-1,-1 0 1,1 0-1,0 0 1,-1-1-1,1 1 1,-1 0-1,1 0 1,0-1-1,-1 1 1,1 0-1,-1 0 1,1-1-1,-1 1 1,1-1-1,-1 1 1,1-1-1,25-19-5296</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1.796"/>
    </inkml:context>
    <inkml:brush xml:id="br0">
      <inkml:brushProperty name="width" value="0.1" units="cm"/>
      <inkml:brushProperty name="height" value="0.1" units="cm"/>
      <inkml:brushProperty name="color" value="#6DDA00"/>
    </inkml:brush>
  </inkml:definitions>
  <inkml:trace contextRef="#ctx0" brushRef="#br0">34 1 4297,'-1'6'1719,"1"-1"-1,-1 1 1,0 0 0,-1 0-1,-2 8 1,-3 11 1270,1 0-2732,2 0 1,0 0 0,2 0 0,1 0 0,1 0 0,1 1-1,5 29 1,-6-51-258,1-1 0,0 1 0,0 0 0,0 0 0,1-1 0,-1 1 0,1 0 0,0-1 0,0 1 0,0-1 0,1 0 0,-1 0 0,1 0 0,-1 0 0,1 0 0,0-1 0,0 1 0,0-1 0,1 0 0,-1 0 0,0 0 0,1 0 0,0 0 0,-1-1 0,1 1 0,0-1 0,0 0 0,-1-1 0,7 2 0,25-1 0,-1-1 0,1-2 0,0-1 0,0-2 0,35-9 0,-62 10 0,-11-2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2.112"/>
    </inkml:context>
    <inkml:brush xml:id="br0">
      <inkml:brushProperty name="width" value="0.1" units="cm"/>
      <inkml:brushProperty name="height" value="0.1" units="cm"/>
      <inkml:brushProperty name="color" value="#6DDA00"/>
    </inkml:brush>
  </inkml:definitions>
  <inkml:trace contextRef="#ctx0" brushRef="#br0">1 4 1344,'3'-3'11448,"10"3"-7938,10 0-179,4 0-3304,6 0-27,-1 0 0,1 3 0,-3 4 0,42-4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2.415"/>
    </inkml:context>
    <inkml:brush xml:id="br0">
      <inkml:brushProperty name="width" value="0.1" units="cm"/>
      <inkml:brushProperty name="height" value="0.1" units="cm"/>
      <inkml:brushProperty name="color" value="#6DDA00"/>
    </inkml:brush>
  </inkml:definitions>
  <inkml:trace contextRef="#ctx0" brushRef="#br0">1 96 4969,'19'-16'14691,"1"6"-14691,13-3 0,3-7 0,10 7 0,0 3 0,-3 0 0,43 7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2.825"/>
    </inkml:context>
    <inkml:brush xml:id="br0">
      <inkml:brushProperty name="width" value="0.1" units="cm"/>
      <inkml:brushProperty name="height" value="0.1" units="cm"/>
      <inkml:brushProperty name="color" value="#6DDA00"/>
    </inkml:brush>
  </inkml:definitions>
  <inkml:trace contextRef="#ctx0" brushRef="#br0">0 231 4797,'1'-7'2496,"-1"1"-1,1 0 1,3-12 0,1-8 1897,-2 10-4323,0 0-1,2 0 1,0 0-1,1 1 1,0-1 0,11-17-1,-15 29-69,-1 1 0,1 0 0,0 0 0,0 0 0,0 0 0,0 0 0,1 0 0,-1 0 0,1 1 0,0 0 0,0-1 0,3-1 0,-5 4 0,0 0 0,0 0 0,-1 0 0,1 0 0,0 0 0,0 0 0,0 1 0,0-1 0,-1 0 0,1 1 0,0-1 0,0 0 0,-1 1 0,1-1 0,0 1 0,-1-1 0,1 1 0,0-1 0,-1 1 0,1 0 0,-1-1 0,1 1 0,-1 0 0,1-1 0,-1 1 0,1 1 0,1 1 0,42 58-37,-26-34-863,22 25 1,-32-43-309,1 0 1,0-1-1,13 10 1,-19-16 933,-1-1-1,1 1 1,-1-1 0,1 0 0,0 1-1,0-1 1,0 0 0,4 0-1,43 4-2196</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3.475"/>
    </inkml:context>
    <inkml:brush xml:id="br0">
      <inkml:brushProperty name="width" value="0.1" units="cm"/>
      <inkml:brushProperty name="height" value="0.1" units="cm"/>
      <inkml:brushProperty name="color" value="#6DDA00"/>
    </inkml:brush>
  </inkml:definitions>
  <inkml:trace contextRef="#ctx0" brushRef="#br0">1 7 4005,'9'-6'15655,"8"6"-15655,9 0 0,14 0 0,6 0 0,3 6 0,0 1 0,4 3 0,6 0 0,93 6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3.996"/>
    </inkml:context>
    <inkml:brush xml:id="br0">
      <inkml:brushProperty name="width" value="0.1" units="cm"/>
      <inkml:brushProperty name="height" value="0.1" units="cm"/>
      <inkml:brushProperty name="color" value="#6DDA00"/>
    </inkml:brush>
  </inkml:definitions>
  <inkml:trace contextRef="#ctx0" brushRef="#br0">45 1 3845,'-4'2'5408,"4"-2"-5306,-3 22 9023,1 12-7742,1 3-1586,-11 81 76,-8 112 42,18-163-2846,7 94 0,2-113 497,-5-38 2718,0 0-1,8 18 0,-9-25 15,0 0-1,1 0 1,-1 0-1,1 1 0,0-1 1,0-1-1,0 1 0,0 0 1,0 0-1,1-1 1,-1 0-1,1 1 0,0-1 1,0 0-1,0 0 0,0 0 1,0-1-1,0 1 1,0-1-1,0 0 0,0 1 1,1-1-1,-1-1 0,5 2 1,5-2-274,-1-1 0,0 0 1,0 0-1,-1-1 0,1-1 1,0 0-1,-1 0 0,1-1 0,11-7 1,9-4-35,52-36 0,-78 47-71,-1 1 0,0-1 0,0 0-1,-1 0 1,1-1 0,-1 1 0,0-1 0,0 0 0,5-8-1,17-38-3977</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4.313"/>
    </inkml:context>
    <inkml:brush xml:id="br0">
      <inkml:brushProperty name="width" value="0.1" units="cm"/>
      <inkml:brushProperty name="height" value="0.1" units="cm"/>
      <inkml:brushProperty name="color" value="#6DDA00"/>
    </inkml:brush>
  </inkml:definitions>
  <inkml:trace contextRef="#ctx0" brushRef="#br0">0 56 1800,'17'-3'12288,"12"0"-8170,17 0-2664,14-7-1454,15 3 0,1-6 0,3 3-889,-7 3-580,70 21-3066</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4.979"/>
    </inkml:context>
    <inkml:brush xml:id="br0">
      <inkml:brushProperty name="width" value="0.1" units="cm"/>
      <inkml:brushProperty name="height" value="0.1" units="cm"/>
      <inkml:brushProperty name="color" value="#6DDA00"/>
    </inkml:brush>
  </inkml:definitions>
  <inkml:trace contextRef="#ctx0" brushRef="#br0">1 372 4109,'0'-9'3621,"1"1"-1,3-16 1,8-17 832,25-37-4651,-18 40 632,30-51-433,-7 13-15,-42 75 11,0 1 1,1-1 0,-1 1-1,0-1 1,1 1-1,-1-1 1,0 1-1,1 0 1,-1-1-1,0 1 1,1-1 0,-1 1-1,1 0 1,-1-1-1,1 1 1,-1 0-1,1 0 1,-1-1 0,1 1-1,0 0 1,-1 0-1,1 0 1,-1 0-1,1 0 1,-1 0-1,1 0 1,0 0 0,-1 0-1,1 0 1,-1 0-1,1 0 1,-1 0-1,1 0 1,0 0 0,-1 1-1,1-1 1,-1 0-1,1 1 1,1 0 12,-1 0 0,1 0-1,-1 0 1,1 0 0,-1 0 0,1 0 0,-1 0 0,0 1-1,0-1 1,1 2 0,1 3-12,0 0 0,-1 0 0,0 0 0,-1 0 0,1 0 0,0 10 0,1 2-98,2 9-390,2-1 0,1 1 0,19 43 0,-15-48-1945,0 0 1,18 25-1,-24-37 1878,0 0-1,-1 0 0,0 1 0,7 19 1,-6-12-301,0-6 240,8 7 517</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5.233"/>
    </inkml:context>
    <inkml:brush xml:id="br0">
      <inkml:brushProperty name="width" value="0.1" units="cm"/>
      <inkml:brushProperty name="height" value="0.1" units="cm"/>
      <inkml:brushProperty name="color" value="#6DDA00"/>
    </inkml:brush>
  </inkml:definitions>
  <inkml:trace contextRef="#ctx0" brushRef="#br0">1 17 2681,'10'-4'2896,"6"-2"3888,4-1-3167,-4 7-721,4 7-2110,10-4-786,-1 0 0,7 4 0,53-1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5.753"/>
    </inkml:context>
    <inkml:brush xml:id="br0">
      <inkml:brushProperty name="width" value="0.1" units="cm"/>
      <inkml:brushProperty name="height" value="0.1" units="cm"/>
      <inkml:brushProperty name="color" value="#6DDA00"/>
    </inkml:brush>
  </inkml:definitions>
  <inkml:trace contextRef="#ctx0" brushRef="#br0">3 117 4473,'0'33'4264,"2"88"5268,0-95-9068,1 0-1,10 40 1,-1-19-464,-18-64-41,0 2 61,-7-29 1,8 19-526,2 1-1,2-1 1,1-44 0,2 43-1404,1 0 0,1 1 0,12-39 0,-14 59 1853,-1 0 0,1 0 0,1 0 1,-1 1-1,1-1 0,0 1 1,0-1-1,0 1 0,0 0 0,1 0 1,0 1-1,8-8 0,-10 10 233,1-1 1,-1 1-1,1-1 0,0 1 0,0 0 0,-1 0 0,1 0 0,0 1 1,0-1-1,0 1 0,0-1 0,0 1 0,0 0 0,0 0 0,0 0 0,0 1 1,0-1-1,0 1 0,-1-1 0,1 1 0,0 0 0,0 0 0,0 0 1,3 3-1,-1-1 410,-1 0 1,1 0-1,-1 0 1,0 1-1,0-1 1,0 1-1,0 0 1,4 6-1,-5-4-441,1-1 0,-1 1 0,0 0 0,-1 0-1,0 0 1,4 11 0,-5-11-177,0 0 0,0-1 0,0 1 1,-1 0-1,0-1 0,0 1 0,-1 0 0,1-1 1,-1 1-1,0 0 0,-1-1 0,0 1 0,1-1 0,-2 0 1,1 0-1,0 1 0,-1-1 0,-4 5 0,1-3-371,0-1-1,0 0 1,0 0-1,-1 0 1,-13 9-1,-46 21-7177,20-12 2519</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6.136"/>
    </inkml:context>
    <inkml:brush xml:id="br0">
      <inkml:brushProperty name="width" value="0.1" units="cm"/>
      <inkml:brushProperty name="height" value="0.1" units="cm"/>
      <inkml:brushProperty name="color" value="#6DDA00"/>
    </inkml:brush>
  </inkml:definitions>
  <inkml:trace contextRef="#ctx0" brushRef="#br0">0 1 4101,'1'4'4259,"8"20"3740,2-1-4419,29 46-4703,-26-44 1967,19 25-844,75 85 0,-61-78 0,-42-51 65,15 20-293,-19-24 221,0-1 0,-1 0 0,1 0 0,-1 0 0,1 0 0,-1 1 0,1-1-1,-1 0 1,0 0 0,0 1 0,0-1 0,1 0 0,-1 1 0,0-1 0,-1 0 0,1 0 0,0 1-1,0-1 1,0 0 0,-1 2 0,0-2-37,1 0-1,-1-1 0,1 1 1,-1-1-1,1 1 1,-1-1-1,1 1 1,-1-1-1,1 1 0,-1-1 1,0 1-1,1-1 1,-1 0-1,0 0 0,1 1 1,-1-1-1,0 0 1,0 0-1,1 0 1,-2 1-1,-35 0 1293</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6.389"/>
    </inkml:context>
    <inkml:brush xml:id="br0">
      <inkml:brushProperty name="width" value="0.1" units="cm"/>
      <inkml:brushProperty name="height" value="0.1" units="cm"/>
      <inkml:brushProperty name="color" value="#6DDA00"/>
    </inkml:brush>
  </inkml:definitions>
  <inkml:trace contextRef="#ctx0" brushRef="#br0">362 0 4585,'-7'7'2332,"-6"3"460,-10 16 718,-6 14 356,-11 6-1291,1 6-2575,2-6-717,5-6-961,-1-4-1129,0 0 146,-43 14-1726</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7.134"/>
    </inkml:context>
    <inkml:brush xml:id="br0">
      <inkml:brushProperty name="width" value="0.1" units="cm"/>
      <inkml:brushProperty name="height" value="0.1" units="cm"/>
      <inkml:brushProperty name="color" value="#6DDA00"/>
    </inkml:brush>
  </inkml:definitions>
  <inkml:trace contextRef="#ctx0" brushRef="#br0">0 14 316,'0'0'7610,"4"0"-6586,22 3 9686,-3-3-10710,10 0 0,0 0 0,6-3 0,-6 3 0,0-4 0,-3 4 0,-4 0-973,0 0-1531,-6 4-9,3-8-2930,7-6 1629</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7.419"/>
    </inkml:context>
    <inkml:brush xml:id="br0">
      <inkml:brushProperty name="width" value="0.1" units="cm"/>
      <inkml:brushProperty name="height" value="0.1" units="cm"/>
      <inkml:brushProperty name="color" value="#6DDA00"/>
    </inkml:brush>
  </inkml:definitions>
  <inkml:trace contextRef="#ctx0" brushRef="#br0">1 7 1084,'0'-3'4923,"16"-1"1094,4 4-2339,6 0 280,10 0-3958,7 7 0,3-1 0,4 8 0,75 2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29.692"/>
    </inkml:context>
    <inkml:brush xml:id="br0">
      <inkml:brushProperty name="width" value="0.1" units="cm"/>
      <inkml:brushProperty name="height" value="0.1" units="cm"/>
      <inkml:brushProperty name="color" value="#6DDA00"/>
    </inkml:brush>
  </inkml:definitions>
  <inkml:trace contextRef="#ctx0" brushRef="#br0">467 1 496,'-6'4'19660,"4"1"-20156,-58 143 496,46-114 0,-12 24 64,-61 100-1,67-128-587,-1 0-1,-2-1 1,-1-2-1,-45 41 1,33-38-1268,-43 39-1542,80-69 3634,0-1-1,0 0 1,1 1-1,-1-1 1,0 1 0,0-1-1,0 1 1,0 0-1,1 0 1,1-1-1,6-1 2601,37-11-2473,1 3 0,66-7 0,-64 10-446,-12 2-398,-1 3 0,67 2 0,-75 2-492,0 2 0,-1 1-1,0 1 1,36 12 0,-63-17 906,2 0-182,0-1 1,1 1 0,-1 0-1,0-1 1,1 1-1,-1-1 1,4 1 0,-5-1 291,0-1-1,0 1 1,-1 0 0,1 0 0,0-1 0,-1 1 0,1-1 0,0 1 0,-1 0-1,1-1 1,0 1 0,-1-1 0,1 1 0,-1-1 0,1 0 0,-1 1 0,1-1-1,-1 1 1,0-1 0,1 0 0,-1 1 0,0-1 0,1 0 0,-1 0-1,0 1 1,0-1 0,0-1 0,25-96 4409,-17 60-4581,-2-1 0,-2 0 1,-1-77-1,-4 106 33,0 1 0,0-1 0,-1 1 0,-6-16 0,8 25 38,0 0 0,0 0 1,0 1-1,0-1 0,0 0 1,0 0-1,0 0 1,0 1-1,-1-1 0,1 0 1,0 0-1,0 0 0,0 0 1,0 1-1,0-1 1,-1 0-1,1 0 0,0 0 1,0 0-1,0 0 0,-1 0 1,1 0-1,0 0 1,0 1-1,0-1 0,-1 0 1,1 0-1,0 0 0,0 0 1,0 0-1,-1 0 1,1 0-1,0 0 0,0 0 1,-1 0-1,1 0 0,0-1 1,0 1-1,0 0 1,-1 0-1,1 0 0,0 0 1,0 0-1,0 0 0,-1 0 1,1 0-1,0-1 1,0 1-1,0 0 0,0 0 1,0 0-1,-1 0 0,1-1 1,0 1-1,-4 42-69,3 69-1,12 44-1545,19 67-3566,-1-75 5009,-20-112 275,-8 4 5746,-17-60-4635,13 16-1247,0-1 0,-1 1 1,-8-8-1,-25-26 27</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0.426"/>
    </inkml:context>
    <inkml:brush xml:id="br0">
      <inkml:brushProperty name="width" value="0.1" units="cm"/>
      <inkml:brushProperty name="height" value="0.1" units="cm"/>
      <inkml:brushProperty name="color" value="#6DDA00"/>
    </inkml:brush>
  </inkml:definitions>
  <inkml:trace contextRef="#ctx0" brushRef="#br0">355 25 4033,'-37'-15'10534,"1"7"-5992,26 7-4492,1 0 0,-1 1 1,1 1-1,0 0 0,-1 0 0,1 0 0,0 1 0,0 1 0,0 0 0,-9 4 0,7-1-50,0 0 0,0 1 0,0 0 0,1 1 0,0 0 0,1 1 0,-10 11 0,12-13 0,4-4-1,1-1 0,-1 1-1,1 0 1,0-1 0,0 1 0,0 0-1,1 1 1,-1-1 0,1 0 0,0 0-1,-2 7 1,2-8 2,1 0-1,0-1 1,0 1-1,0 0 1,0-1-1,1 1 1,-1-1-1,0 1 1,1 0-1,-1-1 1,1 1 0,-1-1-1,1 1 1,0-1-1,-1 1 1,1-1-1,0 0 1,0 1-1,0-1 1,0 0-1,1 0 1,-1 0 0,0 0-1,0 0 1,1 0-1,-1 0 1,3 1-1,5 3-67,-1-1 1,2 0-1,-1-1 0,0 0 0,15 3 0,49 3-2264,-57-8 1204,0 0-1,-1 1 0,1 1 1,0 0-1,-1 2 0,25 9 1,-27-7 1140,1 0 0,-1 1 1,0 0-1,13 12 0,-21-15 21,0 0 0,0 0 0,-1 1 0,1-1 1,-1 1-1,-1 0 0,1 0 0,-1 1 0,0-1 0,0 1 0,2 7 0,-4-10 22,0 1 0,0 0 0,0 0 0,0-1 0,-1 1 0,1 0 0,-1 0 0,0 0 0,-1 0 0,1 0-1,-3 8 1,2-10 12,-1 0-1,1 0 0,-1 0 1,1-1-1,-1 1 0,0 0 1,0-1-1,0 1 0,0-1 1,-1 0-1,1 1 0,-1-1 1,1 0-1,-1 0 0,0-1 1,0 1-1,0-1 0,-4 3 1,-12 1 15,1 0 1,-1-1 0,0-1 0,0 0 0,-1-2 0,-20 0 0,24 0-44,-13-1-312,1 0 0,-1-2 1,1-1-1,0-1 0,0-2 0,-47-15 1,74 21 134,0 0 1,0 0 0,0-1-1,0 1 1,1 0 0,-1-1 0,0 1-1,0-1 1,0 1 0,0-1-1,1 1 1,-1-1 0,0 0-1,0 0 1,1 0-18,0 1 1,1-1-1,-1 0 0,0 1 0,1-1 0,-1 1 1,0-1-1,1 1 0,-1-1 0,1 1 1,-1-1-1,1 1 0,-1-1 0,1 1 0,-1-1 1,1 1-1,0-1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0.793"/>
    </inkml:context>
    <inkml:brush xml:id="br0">
      <inkml:brushProperty name="width" value="0.1" units="cm"/>
      <inkml:brushProperty name="height" value="0.1" units="cm"/>
      <inkml:brushProperty name="color" value="#6DDA00"/>
    </inkml:brush>
  </inkml:definitions>
  <inkml:trace contextRef="#ctx0" brushRef="#br0">1 26 5861,'13'0'13799,"7"0"-13799,9 0 0,4-3 0,10 0 0,0-4 0,3 1 0,0-1 0,3 7 0,66 7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1.875"/>
    </inkml:context>
    <inkml:brush xml:id="br0">
      <inkml:brushProperty name="width" value="0.1" units="cm"/>
      <inkml:brushProperty name="height" value="0.1" units="cm"/>
      <inkml:brushProperty name="color" value="#6DDA00"/>
    </inkml:brush>
  </inkml:definitions>
  <inkml:trace contextRef="#ctx0" brushRef="#br0">182 307 3121,'-62'-24'13743,"42"15"-12345,-19-12 0,34 17-1397,0 1-1,1-1 1,-1 0-1,1 0 1,0-1-1,0 1 1,1-1-1,-1 0 1,1 0-1,0 0 1,1 0 0,-1 0-1,1-1 1,0 1-1,0-1 1,1 1-1,-1-1 1,1 0-1,0 0 1,1-9-1,-1 10-6,1 0 0,1-1 0,-1 1 0,1 0 0,-1-1 0,2 1 0,-1 0 0,1 0 0,-1 0 0,1 0 0,1 0 0,-1 0 0,1 0 0,-1 1 0,1-1 0,1 1 0,-1 0 0,1 0 0,-1 0 0,1 1 0,0-1 0,9-5 0,-3 4-686,-1 1 0,1 0 0,0 1 0,0 0 0,0 1 0,0 0 0,1 0 0,-1 1-1,20 0 1,-1 2-332,-1 2 1,39 8-1,-63-11 1040,0 1 1,0 0 0,1 1 0,-1-1 0,0 1-1,0 0 1,0 0 0,-1 0 0,1 0-1,-1 0 1,1 1 0,-1 0 0,0 0 0,1 0-1,2 4 1,-2-2-21,-1 1 1,0-1-1,-1 1 0,1 0 0,-1-1 0,0 1 1,-1 0-1,0 0 0,1 0 0,-1 7 0,2 22 95,-2-1-1,-1 0 1,-2 1-1,-6 35 1,-1-19 70,-2-2 0,-19 54 0,19-74-61,-1 0 1,-1 0-1,-2-2 1,-21 32-1,25-42 32,-1-2 0,0 0 0,-2 0 0,0-1 0,0-1 0,-1 0 0,-29 18 0,42-29-25,-1-1 0,0 1 1,0 0-1,0-1 1,0 0-1,-1 0 1,1 0-1,0 0 0,0-1 1,-1 1-1,1-1 1,0 0-1,-1 1 1,1-2-1,-4 1 0,5-1 132,0 0-1,0 1 1,0-1-1,-1 0 1,1-1-1,0 1 0,0 0 1,1 0-1,-1-1 1,0 0-1,0 1 1,1-1-1,-1 0 1,1 1-1,-1-1 0,1 0 1,0 0-1,0 0 1,0 0-1,0-1 1,0 1-1,-1-3 0,-1-4-211,1 0 0,0-1 0,0 1-1,1-1 1,0 1 0,0-1 0,2-15-1,-1 21-26,0-1-1,1 1 0,0 0 0,0 0 0,0 0 0,0 0 0,0 0 1,1 0-1,0 0 0,0 0 0,0 0 0,0 1 0,1-1 0,-1 1 1,1 0-1,0-1 0,0 1 0,0 1 0,6-5 0,-2 2 109,1 2 0,-1-1-1,1 1 1,0 0 0,14-3 0,-13 4-735,1 1 0,0 0 0,0 1 0,0 0 0,-1 0 0,1 1 0,14 3 0,-9-1-431,0 2 0,-1 0 1,1 0-1,15 9 1,24 18 1220,-45-26-49,13 10 128,0-1 0,1-1 0,0-2-1,41 17 1,-42-22-212,-13-3-66,0-1 0,17 3 0,-25-6 48,-1 1 0,1-1 0,-1 0 0,1 0 0,0 0 0,-1 0 0,1 0 0,-1 0 0,1 0 0,-1 0 0,1 0 0,-1 0 0,1 0 0,0 0 0,-1 0 0,1 0 0,-1 0 0,1 0 0,-1-1 0,1 1 0,-1 0 0,1-1 0,-1 1 0,1 0 1,-1-1-1,1 1 0,-1 0 0,0-1 0,1 1 0,-1-1 0,0 1 0,1 0 0,-1-1 0,0 1 0,1-1 0,-1 0 0,0 1 0,0-1 0,0 1 0,1-1 0,-1 1 0,0-1 0,0 1 0,0-1 0,0 1 0,0-1 0,0 0 0,0 1 0,0-1 0,0 1 0,-1-1 0,1 1 0,0-1 0,0 1 0,0-1 0,-1 0 0,1 1 0,0-1 0,-1 0 0,-17-31-4462</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2.509"/>
    </inkml:context>
    <inkml:brush xml:id="br0">
      <inkml:brushProperty name="width" value="0.1" units="cm"/>
      <inkml:brushProperty name="height" value="0.1" units="cm"/>
      <inkml:brushProperty name="color" value="#6DDA00"/>
    </inkml:brush>
  </inkml:definitions>
  <inkml:trace contextRef="#ctx0" brushRef="#br0">327 7 4213,'-3'-1'1220,"0"0"1,0 0-1,0 0 0,0 0 1,0 0-1,0 1 0,-5-1 1,-23 4 3211,22-1-4182,0 1 1,0 0-1,0 0 1,-10 7-1,-3 2-250,1 1 0,0 1 0,1 2 0,-26 25 0,40-35 0,0 1 0,1 0 0,1 0 0,-1 1 0,-3 8 0,-3 4 0,11-20 0,-1 1 0,1 0 0,0 0 0,0-1 0,-1 1 0,1 0 0,0 0 0,0-1 0,0 1 0,0 0 0,0 0 0,0 0 0,0-1 0,0 1 0,0 0 0,0 0 0,0 0 0,0-1 0,1 1 0,-1 0 0,0 0 0,1-1 0,-1 1 0,0 0 0,1-1 0,-1 1 0,1 0 0,-1-1 0,1 1 0,-1-1 0,1 1 0,0-1 0,-1 1 0,1-1 0,0 1 0,-1-1 0,1 0 0,0 1 0,1-1 0,2 2 0,0 0 0,0-1 0,0 1 0,0-1 0,0-1 0,8 2 0,86 0 0,-53-2 0,68 9 0,-108-9 0,0 1 0,0 0 0,0 0 0,-1 1 0,1-1 0,0 1 0,-1 0 0,0 0 0,1 1 0,-1-1 0,0 1 0,0 0 0,0 0 0,-1 0 0,1 0 0,-1 1 0,1 0 0,-1-1 0,0 1 0,-1 1 0,1-1 0,-1 0 0,0 0 0,0 1 0,2 5 0,-1-1-26,-1 0-1,0 0 0,-1 1 1,0-1-1,0 0 0,-1 0 1,0 1-1,0-1 0,-3 14 1,1-17-24,1 0 1,-1 0-1,0-1 1,0 1 0,-1-1-1,1 1 1,-1-1 0,-1 0-1,1 0 1,-1 0-1,0 0 1,0-1 0,0 1-1,0-1 1,-8 6 0,2-4-487,0-1 0,-1 0 0,1 0 0,-1 0 0,0-2 0,0 1 0,0-2 0,-1 1 1,1-1-1,-13 0 0,-2-1 235,0-1-1,0-1 1,-36-6 0,54 6 217,3 1-86,-1-1-1,1 0 1,-1 0-1,0 0 1,1-1-1,0 0 1,-1 0-1,1 0 1,0-1-1,0 1 1,0-1-1,-8-7 1,6 2-501,1 0 0,0 0 0,-6-11 0,12 18 636</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2.937"/>
    </inkml:context>
    <inkml:brush xml:id="br0">
      <inkml:brushProperty name="width" value="0.1" units="cm"/>
      <inkml:brushProperty name="height" value="0.1" units="cm"/>
      <inkml:brushProperty name="color" value="#6DDA00"/>
    </inkml:brush>
  </inkml:definitions>
  <inkml:trace contextRef="#ctx0" brushRef="#br0">1 37 3821,'13'-3'8037,"0"-4"-5335,13 1 956,-3 2-2216,10 1-1442,-6 0 0,-1 3 0,0 0 0,-6 0 0,-10 0-72,6 0 144,-6-3-632,0 3 1120,23-7-560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3.192"/>
    </inkml:context>
    <inkml:brush xml:id="br0">
      <inkml:brushProperty name="width" value="0.1" units="cm"/>
      <inkml:brushProperty name="height" value="0.1" units="cm"/>
      <inkml:brushProperty name="color" value="#6DDA00"/>
    </inkml:brush>
  </inkml:definitions>
  <inkml:trace contextRef="#ctx0" brushRef="#br0">0 33 2136,'14'-6'8741,"9"-1"-5611,9 0 168,8-2-943,6 5-2355,0 8 0,10 5 0,7-2-1671,94-10-6090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4.482"/>
    </inkml:context>
    <inkml:brush xml:id="br0">
      <inkml:brushProperty name="width" value="0.1" units="cm"/>
      <inkml:brushProperty name="height" value="0.1" units="cm"/>
      <inkml:brushProperty name="color" value="#6DDA00"/>
    </inkml:brush>
  </inkml:definitions>
  <inkml:trace contextRef="#ctx0" brushRef="#br0">417 207 4089,'-26'-2'11704,"1"0"-8031,-23-1-3479,15 2-194,0 0 0,-41-9 0,53 6 0,10 3 0,0-1 0,1 0 0,-1-1 0,-11-5 0,20 7 0,-1 0 0,1 0 0,0 0 0,0-1 0,0 1 0,0-1 0,0 1 0,0-1 0,0 0 0,0 0 0,1 1 0,-1-1 0,1-1 0,-1 1 0,1 0 0,0 0 0,0 0 0,0-1 0,0 1 0,0-1 0,0 1 0,0-5 0,1 5 1,0 0 0,1-1-1,-1 1 1,0 0 0,1 0-1,0 0 1,-1 0 0,1 0-1,0 0 1,0 0 0,0 0-1,0 0 1,1 0 0,-1 1-1,0-1 1,1 0 0,-1 1 0,1-1-1,-1 1 1,1 0 0,2-2-1,5-4-69,1 1 1,17-9-1,-8 6-953,1 1-1,1 0 1,-1 2 0,1 0 0,27-3 0,-34 7 670,0 1 0,0 0 0,0 1 0,0 0 0,1 1 0,-1 1 0,0 0 1,0 1-1,14 5 0,-24-6 348,1 0 1,0 0 0,-1 0 0,0 1-1,1 0 1,-1 0 0,0 0-1,0 0 1,-1 1 0,1 0 0,-1-1-1,6 9 1,-4-4 8,-1 0 1,0 0-1,-1 0 1,0 0-1,0 1 1,3 15-1,-2 3 35,-2 0 1,0 0-1,-5 49 0,-2-17 137,-3-1 0,-2 0 0,-3 0 0,-3-1 0,-29 74 0,39-119-129,0 0 0,-1 0-1,0 0 1,0-1 0,-1 0 0,-1-1 0,-16 17-1,18-21 17,0 0 0,0-1 0,-1 1 0,0-1 0,1-1 0,-2 1 0,1-1-1,0-1 1,-1 0 0,0 0 0,-16 3 0,13-4-50,0-1 0,0-1 0,0 0 0,1-1 0,-1 0 0,0 0 0,1-2 0,-14-3 0,13 2 859,-1-1 1,1 0-1,-22-14 0,30 17-686,1 0 1,0-1-1,0 1 0,0-1 1,0 1-1,0-1 1,1 0-1,-1 0 0,1 0 1,0-1-1,0 1 1,0 0-1,0-1 0,0 0 1,1 1-1,0-1 1,0 0-1,0 0 0,0 1 1,0-5-1,1 2-192,0 1 0,0 0 0,1-1-1,-1 1 1,1 0 0,1 0 0,-1 0 0,1 0-1,0 0 1,0 0 0,0 0 0,1 0 0,-1 1-1,5-5 1,-1 1-14,0 1 0,1-1 0,0 2 0,0-1 1,1 1-1,0 0 0,0 0 0,0 1 0,1 0 0,0 1 0,0 0 0,0 0 0,11-2 0,-7 2 33,0 2-1,1-1 1,-1 1-1,1 1 1,0 1 0,-1 0-1,1 0 1,25 5-1,-32-3-34,0 0-1,0 0 0,0 1 0,0 0 1,-1 0-1,1 0 0,-1 1 0,9 6 1,1 4 256,23 24 0,-20-18-367,28 30 132,-30-31 0,0 0 0,1-2 0,0 0 0,2-1 0,23 15 0,-39-29 0,0 0 0,-1-1 0,1 1 0,0-1 0,0 0 0,0 0 0,0 0 0,0-1 0,1 1 0,-1-1 0,0 0 0,0 0 0,0-1 0,0 1 0,7-2 0,-6 1 0,0 0 0,1 0 0,-1-1 0,0 1 0,0-1 0,0 0 0,0 0 0,7-5 0,52-30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5.132"/>
    </inkml:context>
    <inkml:brush xml:id="br0">
      <inkml:brushProperty name="width" value="0.1" units="cm"/>
      <inkml:brushProperty name="height" value="0.1" units="cm"/>
      <inkml:brushProperty name="color" value="#6DDA00"/>
    </inkml:brush>
  </inkml:definitions>
  <inkml:trace contextRef="#ctx0" brushRef="#br0">362 50 1828,'-2'-3'1203,"1"0"-1,-1 0 0,-13-14 6011,7 10-6011,4 5-569,1 0 1,-1 0-1,0 0 0,0 1 1,1-1-1,-1 1 0,-8-1 1,-1 0-507,-1 2 1,1 0-1,-1 0 1,-18 4-1,12-2-21,4 0-106,0 1 0,0 0 0,0 1 0,1 1 0,0 0 0,-1 1 0,-23 14 0,37-19 0,0 0 0,0 1 0,0-1 0,0 1 0,0 0 0,0 0 0,1 0 0,-1 0 0,1 0 0,-1 0 0,1 0 0,0 0 0,-1 0 0,1 1 0,1-1 0,-1 0 0,0 1 0,0-1 0,1 1 0,-1-1 0,1 1 0,0-1 0,0 1 0,0-1 0,0 1 0,0 0 0,1-1 0,-1 1 0,1-1 0,0 0 0,1 5 0,1 1 0,1-1 0,-1 0 0,1 0 0,0 0 0,1 0 0,0-1 0,0 1 0,10 8 0,-5-6 227,22 15 0,-17-15-1498,0-1 0,25 10 0,84 19-6052,-80-25 7648,-39-11-320,1 1 0,0 0 0,0 0 0,-1 1 0,1 0 0,-1 0 0,0 0 0,1 1 0,5 5 0,-9-7 34,0 0 1,0 0-1,0 0 0,-1 1 1,1-1-1,-1 0 1,1 1-1,-1-1 0,0 1 1,0 0-1,0-1 0,-1 1 1,1 0-1,0 0 1,-1-1-1,0 1 0,0 0 1,0 0-1,0 0 1,0-1-1,0 1 0,-2 5 1,1-3 30,-1 1 0,0-1 0,-1 1 0,1-1 0,-1 0-1,0 0 1,0 0 0,0 0 0,-1 0 0,0-1 0,0 0 0,0 0 0,0 0 0,-1 0 0,1 0 0,-1-1 0,-9 5 0,-4 1-18,1-2 0,-1 0-1,-1-1 1,-18 4 0,17-6-251,1 0 0,-1-2-1,1 0 1,-35-1 0,47-2-238,0 0 0,0 0 1,-14-4-1,-50-18-3048</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6.799"/>
    </inkml:context>
    <inkml:brush xml:id="br0">
      <inkml:brushProperty name="width" value="0.1" units="cm"/>
      <inkml:brushProperty name="height" value="0.1" units="cm"/>
      <inkml:brushProperty name="color" value="#6DDA00"/>
    </inkml:brush>
  </inkml:definitions>
  <inkml:trace contextRef="#ctx0" brushRef="#br0">471 77 3641,'-17'15'1715,"1"0"1,0 2 0,2 0-1,0 0 1,0 1-1,-11 23 1,-52 92 2263,5 5-6520,6-12-2143,59-113 4364,-41 71 7288,55-95-6071,2-5-1186,101-198-233,-16-8-4094,-77 181 2884,53-105 611,-66 140 1306,1-1-1,-1 1 0,1 0 1,1 0-1,-1 0 0,1 1 1,0 0-1,12-8 0,-18 13-170,0 0 0,0 0 0,0 0 0,0 0 0,1 0 0,-1 0 0,0 0 0,0 0 0,0 0 0,0 0 0,0 0 0,0 0 0,1 0 0,-1 0 0,0 0 0,0 0 0,0 0 0,0 0 0,0 0 0,1 0 0,-1 0 0,0 0 0,0 0 0,0 0 0,0 0 0,0 0 0,0 0 0,0 0 0,1 0 0,-1 1 0,0-1 0,0 0 0,0 0 0,0 0 0,0 0 0,0 0 0,0 0 0,0 0 0,0 1 0,0-1 0,0 0 0,4 9 2797,-1-1-938,13 37-1825,-2 1 1,11 62-1,-5-19-1770,41 137-3307,-17-77 4585,-8-50 627,-63-114 6443,11 5-6629,0 2 1,0 0 0,-1 0 0,0 2 0,0 0-1,0 1 1,-1 1 0,0 1 0,-19-2 0,-22 1-2709,-83 6 1,0 9 1606,40-3 848,98-8 202,-8 1 16,30-4-397,62-8-377</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7.384"/>
    </inkml:context>
    <inkml:brush xml:id="br0">
      <inkml:brushProperty name="width" value="0.1" units="cm"/>
      <inkml:brushProperty name="height" value="0.1" units="cm"/>
      <inkml:brushProperty name="color" value="#6DDA00"/>
    </inkml:brush>
  </inkml:definitions>
  <inkml:trace contextRef="#ctx0" brushRef="#br0">0 86 4733,'23'4'14042,"-23"-3"-13829,9 48-2,-2 1-1,1 96 1,-5-65-171,-3-72-40,1-1 0,1 1 0,-1-1 0,1 0 0,0 1 0,1-1 0,4 9 0,-5-14 0,-1 1 0,1-1 0,1 1 0,-1-1 0,0 0 0,1 0 0,0 0 0,0 0 0,0 0 0,0-1 0,0 1 0,0-1 0,1 0 0,-1 0 0,1 0 0,-1 0 0,5 1 0,-1-1 0,1-1 0,-1 0 0,1 0 0,-1 0 0,1-1 0,-1 0 0,1 0 0,-1-1 0,1 0 0,7-3 0,11-3 0,39-16 0,-58 19-83,1 1 0,-1-1-1,0 0 1,-1-1 0,1 0-1,-1 0 1,0 0 0,0-1 0,0 1-1,8-12 1,-10 11-361,0 0-1,-1 0 1,1-1-1,-1 1 1,0-1 0,-1 0-1,1 0 1,-1 0-1,-1 0 1,1 0-1,-1 0 1,0-11 0,-2-7 61,-1 0 1,-1 1-1,-8-32 1,-26-68 149,32 112-12,3 9 35,1-1 0,0 1 0,-1 0 1,1-1-1,1 1 0,-1-1 0,0 1 0,1-1 1,0 1-1,-1-1 0,2 0 0,-1 1 0,0-1 0,2-6 1,9-17-3482</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7.842"/>
    </inkml:context>
    <inkml:brush xml:id="br0">
      <inkml:brushProperty name="width" value="0.1" units="cm"/>
      <inkml:brushProperty name="height" value="0.1" units="cm"/>
      <inkml:brushProperty name="color" value="#6DDA00"/>
    </inkml:brush>
  </inkml:definitions>
  <inkml:trace contextRef="#ctx0" brushRef="#br0">1 43 3793,'10'-16'12197,"3"9"-9063,3 1-2598,14-1-536,6 4 0,7-1 0,3 4 0,-6 0 0,-4 4 0,-7 2 0,-6 4 0,-6-3 0,3 6 0,-4-3 0,-3-4 0,17 4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8.097"/>
    </inkml:context>
    <inkml:brush xml:id="br0">
      <inkml:brushProperty name="width" value="0.1" units="cm"/>
      <inkml:brushProperty name="height" value="0.1" units="cm"/>
      <inkml:brushProperty name="color" value="#6DDA00"/>
    </inkml:brush>
  </inkml:definitions>
  <inkml:trace contextRef="#ctx0" brushRef="#br0">0 20 5501,'7'-10'14159,"13"3"-14159,12 4 0,15 3 0,2 0 0,7 7 0,-4 6 0,60-3-7739</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8.842"/>
    </inkml:context>
    <inkml:brush xml:id="br0">
      <inkml:brushProperty name="width" value="0.1" units="cm"/>
      <inkml:brushProperty name="height" value="0.1" units="cm"/>
      <inkml:brushProperty name="color" value="#6DDA00"/>
    </inkml:brush>
  </inkml:definitions>
  <inkml:trace contextRef="#ctx0" brushRef="#br0">20 47 3809,'0'4'5070,"-1"32"4054,0-1-6445,0 68-3701,-12 201 1022,12-291 0,1-6 0,-1 5 0,0 0 0,1 0 0,1 13 0,-1-23 0,0 1 0,1-1 0,-1 0 0,0 0 0,1 0 0,0 0 0,-1 0 0,1 0 0,0 0 0,0 0 0,0 0 0,0 0 0,1 0 0,-1 0 0,0-1 0,1 1 0,-1-1 0,1 1 0,-1-1 0,1 1 0,0-1 0,0 0 0,0 0 0,2 1 0,4 0-36,0 0-1,0 0 0,0-1 1,0 0-1,0-1 0,0 0 1,0 0-1,15-3 0,7-3-111,30-11 0,-18 6-1349,2-2-1679,61-25 1,-94 33 3114,0-1 1,0 0 0,-1 0-1,0-1 1,11-10-1,-16 12 66,1 0 0,-2 0-1,1 0 1,0-1 0,-1 1-1,0-1 1,-1-1-1,1 1 1,-1 0 0,3-8-1,-1-8 33,0 0 0,-1 0 0,-2 0-1,0-1 1,-1 1 0,-1-1-1,-2 1 1,0-1 0,-1 1 0,-1 0-1,-11-35 1,6 34-74,-1 0 0,-23-39 0,29 56 19,0 0 1,0 0-1,-7-8 0,10 12-61,-1 1 0,1-1 0,-1 1 0,1 0 1,-1 0-1,1 0 0,-1 0 0,0 0 0,1 0 0,-1 0 0,0 1 0,0-1 0,0 0 0,0 1 0,0 0 0,0-1 0,0 1 0,-2 0 0,-27 7-2204</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9.350"/>
    </inkml:context>
    <inkml:brush xml:id="br0">
      <inkml:brushProperty name="width" value="0.1" units="cm"/>
      <inkml:brushProperty name="height" value="0.1" units="cm"/>
      <inkml:brushProperty name="color" value="#6DDA00"/>
    </inkml:brush>
  </inkml:definitions>
  <inkml:trace contextRef="#ctx0" brushRef="#br0">1 27 4621,'8'-7'13051,"12"4"-12026,38-1 0,-4 2-1087,-25-1 62,15-2 0,0 3 0,46 2 0,-89 0 0,19 4 0,-20-4 0,0 0 0,1 0 0,-1 0 0,1 0 0,-1 0 0,1 0 0,-1 0 0,0 0 0,1 1 0,-1-1 0,1 0 0,-1 0 0,0 1 0,1-1 0,-1 0 0,1 0 0,-1 1 0,0-1 0,0 0 0,1 1 0,-1-1 0,0 1 0,0-1 0,1 0 0,-1 1 0,0-1 0,0 1 0,0-1 0,0 0 0,1 1 0,-1-1 0,0 1 0,0-1 0,0 1 0,0-1 0,0 1 0,0 0 0,-13 19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39.605"/>
    </inkml:context>
    <inkml:brush xml:id="br0">
      <inkml:brushProperty name="width" value="0.1" units="cm"/>
      <inkml:brushProperty name="height" value="0.1" units="cm"/>
      <inkml:brushProperty name="color" value="#6DDA00"/>
    </inkml:brush>
  </inkml:definitions>
  <inkml:trace contextRef="#ctx0" brushRef="#br0">14 1 3621,'-3'3'2024,"3"7"2184,-3 13-722,-1 10-428,1 6 205,3 4-3263,0-4 0,0-2 0,0-4 0,3-7 0,1-6 0,2-7 0,-3-7-24,-3-2-92,7 2 256,-4-6-920,1-6 1560,28-8-780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0.004"/>
    </inkml:context>
    <inkml:brush xml:id="br0">
      <inkml:brushProperty name="width" value="0.1" units="cm"/>
      <inkml:brushProperty name="height" value="0.1" units="cm"/>
      <inkml:brushProperty name="color" value="#6DDA00"/>
    </inkml:brush>
  </inkml:definitions>
  <inkml:trace contextRef="#ctx0" brushRef="#br0">65 0 1512,'-10'7'10873,"-6"11"-6762,10-8-3767,1 0 0,0 0 0,1 1 0,0-1 0,1 1 1,0 0-1,0 0 0,2 0 0,-2 15 0,2-14-375,1 0 1,0 0-1,1 0 0,0 0 0,1 0 0,0 0 1,1 0-1,6 17 0,-6-24 31,0 1 0,0-1 0,0 0 0,1 0 0,0-1 0,0 1 0,0-1 0,0 0 0,1 0 0,0 0 0,-1-1 0,1 0 0,1 0 0,-1 0 0,0 0 0,1-1 0,-1 0 0,1 0 0,0 0 0,0-1 0,0 0 0,0 0 0,-1 0 0,12-1 0,0 0 0,0 0 0,0-1 0,0-1 0,32-8 0,-35 7 0,-10 2 0,0 1 0,1-2 0,-1 1 0,0 0 0,0-1 0,0 0 0,6-4 0,29-22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0.368"/>
    </inkml:context>
    <inkml:brush xml:id="br0">
      <inkml:brushProperty name="width" value="0.1" units="cm"/>
      <inkml:brushProperty name="height" value="0.1" units="cm"/>
      <inkml:brushProperty name="color" value="#6DDA00"/>
    </inkml:brush>
  </inkml:definitions>
  <inkml:trace contextRef="#ctx0" brushRef="#br0">0 30 4649,'7'-3'5996,"10"-7"-2658,6 7 187,9-4-1373,11 4-2152,3 0 0,4 3 0,-8 3 0,64 17-3886</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0.669"/>
    </inkml:context>
    <inkml:brush xml:id="br0">
      <inkml:brushProperty name="width" value="0.1" units="cm"/>
      <inkml:brushProperty name="height" value="0.1" units="cm"/>
      <inkml:brushProperty name="color" value="#6DDA00"/>
    </inkml:brush>
  </inkml:definitions>
  <inkml:trace contextRef="#ctx0" brushRef="#br0">1 69 4837,'3'-6'5451,"7"-4"-2200,10 3 145,9-3-691,7 0-2685,10 0-20,4 7 0,-1-3 0,47-1-5107</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1.035"/>
    </inkml:context>
    <inkml:brush xml:id="br0">
      <inkml:brushProperty name="width" value="0.1" units="cm"/>
      <inkml:brushProperty name="height" value="0.1" units="cm"/>
      <inkml:brushProperty name="color" value="#6DDA00"/>
    </inkml:brush>
  </inkml:definitions>
  <inkml:trace contextRef="#ctx0" brushRef="#br0">5 305 3177,'-1'-5'1092,"0"0"1,0-1-1,0 1 1,1-1-1,0 1 1,0 0 0,0-1-1,2-10 1,13-45 4282,-6 29-4244,29-111-987,-38 142-144,0 1 0,0-1 0,0 1 0,0 0 0,0-1 0,0 1 0,0-1 0,0 1 0,0 0 0,1-1 0,-1 1 0,0 0 0,0-1 0,0 1 0,1-1 0,-1 1 0,0 0 0,1 0 0,-1-1 0,0 1 0,1 0 0,-1-1 0,1 1 0,6 7 0,-5-5 0,17 23-232,-2 0 0,0 1-1,21 47 1,4 6-2800,-33-63 2041,-4-7 270,0-1 1,0 1-1,1-1 0,0-1 1,10 11-1,35 24-1605</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1.510"/>
    </inkml:context>
    <inkml:brush xml:id="br0">
      <inkml:brushProperty name="width" value="0.1" units="cm"/>
      <inkml:brushProperty name="height" value="0.1" units="cm"/>
      <inkml:brushProperty name="color" value="#6DDA00"/>
    </inkml:brush>
  </inkml:definitions>
  <inkml:trace contextRef="#ctx0" brushRef="#br0">1 10 5021,'6'0'3474,"8"0"-1441,5 0 1422,14 0 55,17 0-1343,12 0-2167,7 0-1313,142-10-3502</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2.210"/>
    </inkml:context>
    <inkml:brush xml:id="br0">
      <inkml:brushProperty name="width" value="0.1" units="cm"/>
      <inkml:brushProperty name="height" value="0.1" units="cm"/>
      <inkml:brushProperty name="color" value="#6DDA00"/>
    </inkml:brush>
  </inkml:definitions>
  <inkml:trace contextRef="#ctx0" brushRef="#br0">65 0 616,'-1'4'16758,"-9"70"-14472,-6 9-2301,2-15-969,-9 104 0,23-155 367,0 0 1,1 1-1,1-1 0,1 0 1,1 0-1,0 0 0,1-1 1,0 1-1,15 27 0,-18-40 764,1 1 0,0-1 0,0 1 0,0-1 0,0 0 0,1 0 0,0 0 0,-1-1 0,1 1 0,1-1 0,-1 0 0,0 0 0,1-1 0,0 1 0,-1-1 0,1 0 0,0 0 0,0-1 0,0 1 0,0-1 0,1 0 0,6 0 0,3 0 506,0-2 0,1 1 1,-1-2-1,0 0 1,-1-1-1,24-7 0,-22 5-628,0-1 0,0 0-1,-1-2 1,0 0 0,0 0-1,-1-1 1,0-1 0,-1 0-1,0-1 1,-1-1 0,0 0-1,-1 0 1,15-21 0,-15 17-391,-1-1 1,-1 0 0,0 0-1,-2-1 1,0 0-1,0-1 1,-2 1-1,0-1 1,-1 0 0,-2 0-1,2-28 1,-4 32-46,0 0 0,-1 0 0,-1 0 0,0 1-1,-1-1 1,0 0 0,-2 1 0,1 0 0,-2 0 0,-10-20 0,16 33 411,-1-1-85,0 0 0,0 0 1,-1 0-1,1 1 1,-1-1-1,1 0 0,-1 0 1,1 1-1,-1-1 1,0 1-1,0-1 1,0 1-1,0 0 0,0 0 1,0 0-1,0 0 1,0 0-1,0 0 0,-5-1 1,-25-1-2450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2.923"/>
    </inkml:context>
    <inkml:brush xml:id="br0">
      <inkml:brushProperty name="width" value="0.1" units="cm"/>
      <inkml:brushProperty name="height" value="0.1" units="cm"/>
      <inkml:brushProperty name="color" value="#6DDA00"/>
    </inkml:brush>
  </inkml:definitions>
  <inkml:trace contextRef="#ctx0" brushRef="#br0">126 92 4249,'-48'106'10909,"37"-77"-8658,-12 53 0,-14 55-2251,31-121 0,5-12 0,4-7 0,4-8 0,0-5 0,-1 1 0,4-17 0,1-4 0,68-207-5583,-44 141 1495,-31 94 4587,0 9 306,4 16-1115,-6-13-486,30 86 3767,17 41 3260,-9-46-5960,6 3-271,-27-63 0,-22-35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3.114"/>
    </inkml:context>
    <inkml:brush xml:id="br0">
      <inkml:brushProperty name="width" value="0.1" units="cm"/>
      <inkml:brushProperty name="height" value="0.1" units="cm"/>
      <inkml:brushProperty name="color" value="#6DDA00"/>
    </inkml:brush>
  </inkml:definitions>
  <inkml:trace contextRef="#ctx0" brushRef="#br0">1 34 4257,'16'-10'9351,"4"0"-6193,6 7-264,-3-1-2894,10 4 0,-3-3 0,46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3.622"/>
    </inkml:context>
    <inkml:brush xml:id="br0">
      <inkml:brushProperty name="width" value="0.1" units="cm"/>
      <inkml:brushProperty name="height" value="0.1" units="cm"/>
      <inkml:brushProperty name="color" value="#6DDA00"/>
    </inkml:brush>
  </inkml:definitions>
  <inkml:trace contextRef="#ctx0" brushRef="#br0">14 27 4109,'-6'39'3827,"4"-21"-2411,-2 18 1876,2 0 0,5 62-1,0-71-2997,0 15-224,15 73-1,-16-106-69,-11-48 0,6 2 0,2 0 0,1-1 0,1 0 0,2 1 0,2 0 0,13-48 0,-17 79-1,1-2-2,0-1 0,0 1 1,1-1-1,0 1 0,1 0 0,-1 0 1,11-15-1,-13 22 4,1 0-1,-1 0 1,1 0 0,-1 0 0,1 0 0,-1 0-1,1 0 1,0 0 0,-1 1 0,1-1 0,0 1-1,0 0 1,0-1 0,-1 1 0,1 0 0,0 0-1,0 0 1,0 0 0,-1 0 0,1 0 0,0 1-1,0-1 1,0 1 0,2 0 0,1 1-1,-1-1 1,0 1-1,1 0 0,-1 0 1,0 1-1,0-1 0,0 1 1,5 4-1,-4-2 0,-1-1 0,0 1 0,0 0 0,0 0 0,-1 1 0,5 8 0,-7-11 0,0-1 0,0 1 0,0 0 0,-1-1 0,1 1 0,-1 0 0,1 0 0,-1 0 0,0-1 0,0 1 0,0 0 0,-1 0 0,1 0 0,-1-1 0,0 1 0,1 0 0,-1-1 0,-2 4 0,0 0-129,0 1-1,-1-1 1,0 0-1,-1 0 0,-9 9 1,-31 25-3933,15-16-33,-15 13-998</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3.985"/>
    </inkml:context>
    <inkml:brush xml:id="br0">
      <inkml:brushProperty name="width" value="0.1" units="cm"/>
      <inkml:brushProperty name="height" value="0.1" units="cm"/>
      <inkml:brushProperty name="color" value="#6DDA00"/>
    </inkml:brush>
  </inkml:definitions>
  <inkml:trace contextRef="#ctx0" brushRef="#br0">0 0 4325,'14'7'9022,"-13"-6"-8458,11 14 3227,-9-10-3317,22 33 292,20 42-1,-3-2-858,21 9-2725,-14-20 5368,-46-61-2501,1 1 1,-1-1-1,-1 1 1,1 0-1,1 7 0,1 2-31,-5-15-18,0-1 0,0 0 0,0 0 0,0 1 0,0-1 0,0 0 0,0 1 0,1-1 0,-1 0 0,0 0 0,0 1 0,0-1 0,0 0 0,1 0 0,-1 1 0,0-1 0,0 0 0,1 0 0,-1 0 0,0 0 0,0 1 0,1-1 0,-1 0 0,0 0 0,0 0 0,1 0 0,-1 0 0,1 0 0,8-9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4.239"/>
    </inkml:context>
    <inkml:brush xml:id="br0">
      <inkml:brushProperty name="width" value="0.1" units="cm"/>
      <inkml:brushProperty name="height" value="0.1" units="cm"/>
      <inkml:brushProperty name="color" value="#6DDA00"/>
    </inkml:brush>
  </inkml:definitions>
  <inkml:trace contextRef="#ctx0" brushRef="#br0">388 0 3941,'-16'10'2626,"-1"0"-102,-19 16 1527,-7 7-294,-3 16-996,0-3-2761,0 4-1305,10-11-906,3-3-738,10-3 396,-23 20-31</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4.872"/>
    </inkml:context>
    <inkml:brush xml:id="br0">
      <inkml:brushProperty name="width" value="0.1" units="cm"/>
      <inkml:brushProperty name="height" value="0.1" units="cm"/>
      <inkml:brushProperty name="color" value="#6DDA00"/>
    </inkml:brush>
  </inkml:definitions>
  <inkml:trace contextRef="#ctx0" brushRef="#br0">1 17 3949,'13'0'2570,"0"-3"386,13-4 2,7 4 908,-3-1-505,3 4-3361,-4 0 0,1 4 0,-7-1 0,0 0 0,3 1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5.156"/>
    </inkml:context>
    <inkml:brush xml:id="br0">
      <inkml:brushProperty name="width" value="0.1" units="cm"/>
      <inkml:brushProperty name="height" value="0.1" units="cm"/>
      <inkml:brushProperty name="color" value="#6DDA00"/>
    </inkml:brush>
  </inkml:definitions>
  <inkml:trace contextRef="#ctx0" brushRef="#br0">1 13 2417,'3'-3'5166,"7"3"-4098,3-7 3592,17 4-1318,9 6-335,14 7-3007,-1-3 0,86 16-3758</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7.949"/>
    </inkml:context>
    <inkml:brush xml:id="br0">
      <inkml:brushProperty name="width" value="0.1" units="cm"/>
      <inkml:brushProperty name="height" value="0.1" units="cm"/>
      <inkml:brushProperty name="color" value="#6DDA00"/>
    </inkml:brush>
  </inkml:definitions>
  <inkml:trace contextRef="#ctx0" brushRef="#br0">556 0 3577,'-3'6'12028,"-9"12"-7766,9-13-4469,-86 140 236,-93 144-3917,146-233 1498,-44 57 721,71-101 1767,-1-1 0,-1 0 0,0-1 0,0 0 0,-1-1 0,-26 16 0,33-22 544,0-1 1,0 0-1,-1 0 0,-6 2 1,11-4-497,0 0-1,1 0 1,-1 0 0,0 1 0,1-1 0,-1 0 0,0 0 0,1 0-1,-1-1 1,0 1 0,1 0 0,-1 0 0,1 0 0,-1 0 0,0-1-1,1 1 1,-1 0 0,1 0 0,-2-1 0,2 0-102,0 1 0,0-1 0,-1 1 0,1-1 1,0 0-1,0 1 0,0-1 0,0 0 0,0 1 0,0-1 0,0 0 0,0 1 1,0-1-1,0 1 0,0-1 0,0 0 0,0 1 0,0-1 0,0 0 1,1 1-1,-1-1 0,0 1 0,1-1 0,-1 0 0,3-4-44,0 1 0,0-1 0,0 1 0,0 0 0,1 0 0,-1 0 0,1 0 0,0 1 0,0 0 0,1-1 0,7-3 0,2-1 0,1 0 0,20-6 0,-11 5-15,0 2 0,0 0 0,1 2 0,0 0 0,0 2 0,0 1 0,0 1 0,0 1 0,0 1 0,1 1-1,25 6 1,-24 0-1460,0 1-1,29 15 1,21 7-6446,-64-27 7812,-7-2 466,-1 0 0,1 0 0,9 1 0,-14-3-79,0 0-1,0 1 1,0-1 0,0 0-1,1-1 1,-1 1 0,0 0-1,0 0 1,0 0 0,0 0-1,0-1 1,0 1 0,0-1-1,0 1 1,0-1 0,0 1-1,0-1 1,0 1 0,-1-1-1,1 0 1,0 1 0,0-1-1,0 0 1,0-1 0,0 0 155,0-1 0,-1 1 1,1 0-1,-1-1 0,0 1 1,0 0-1,0-1 0,0 1 1,-1-5-1,1-8-499,7-50 131,3-44-306,-9 87 228,-1 1-1,-5-42 1,4 60 44,1 0 0,-1 0 0,0 0-1,0 0 1,0 0 0,-1-3 0,2 6-31,0 0 0,0 0 0,0 0 0,0 0 0,0 0 0,0 0 0,0 0 0,0 0 0,0 0 0,-1 0 0,1 0 0,0 0 0,0 0 0,0 0 0,0-1 0,0 1 0,0 0 0,0 0 0,0 0 0,0 0 0,0 0 0,0 0 0,0 0 0,-1 0 0,1 0 0,0 0 0,0 0 0,0 0 0,0 0 0,0 0 0,0 0 0,0 0 0,0 0 0,0 0 0,0 0 0,0 0 0,0 0 0,-1 0 0,1 1 0,0-1 0,0 0 0,0 0 0,0 0 0,0 0 0,0 0 0,0 0 0,0 0 0,0 0 0,0 0 0,0 0 0,0 0 0,0 0 0,0 0 0,0 0 0,0 0 0,0 1 0,0-1 0,0 0 0,0 0 0,0 0 0,0 0 0,0 0 0,0 0 0,0 0 0,0 0 0,0 0 0,0 0 0,-3 9 0,1-1-1,1 0 0,0 1 0,0-1 1,1 1-1,1 16 0,-1 0-18,5 229-3464,0-179 2040,21 107 1,-18-142 1330,-6-24 4709,-10-66-3437,-4-31-4899</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8.885"/>
    </inkml:context>
    <inkml:brush xml:id="br0">
      <inkml:brushProperty name="width" value="0.1" units="cm"/>
      <inkml:brushProperty name="height" value="0.1" units="cm"/>
      <inkml:brushProperty name="color" value="#6DDA00"/>
    </inkml:brush>
  </inkml:definitions>
  <inkml:trace contextRef="#ctx0" brushRef="#br0">0 23 4165,'2'-1'4956,"4"3"-2694,0 4-422,0-1-1,-1 1 1,7 9 0,12 22-112,13 46-3208,-29-65 2150,-1 0-670,0 0 0,-1 0 0,0 1 0,-2-1 0,0 1 0,1 35 0,-8-54-10,-4-8-86,-6-11-684,11 14 669,0 0 1,0-1-1,1 1 1,0 0-1,0-1 0,0 1 1,1-1-1,-1 1 1,1-1-1,1 1 0,-1-1 1,1 1-1,2-9 1,3-7-1442,1 0 0,9-21 0,-12 34 1077,2-7 37,1 0 0,11-17 0,-14 26 397,0 1 1,0-1-1,1 1 1,-1 0 0,1 0-1,0 1 1,0-1-1,8-4 1,-5 4-23,-1 1 1,1 0-1,1 1 0,-1 0 1,0 0-1,1 0 0,11-1 1,-17 4 59,1-1 0,0 1 0,-1 0 1,1 0-1,0 0 0,-1 1 0,1-1 0,-1 1 1,1 0-1,0 0 0,-1 0 0,0 1 0,1-1 0,-1 1 1,0 0-1,0 0 0,0 0 0,0 0 0,0 0 1,5 5-1,-5-2 21,1 0 1,-1 0-1,1 0 1,-1 1-1,-1-1 1,1 1 0,-1-1-1,2 9 1,9 48 200,-11-50-160,3 24 1299,-14 64 6131,7-102-6978,1 0-511,0 0 0,1 1 0,-1-1 0,0 0 0,1 0 0,0 0 0,-1 0 0,1 0 0,0 0 0,0 0 0,0 0 0,0 0 0,0 0 0,1 0 0,-1 0 0,1-3 0,1-1 0,0 1 0,1-1 0,-1 0 0,6-8 0,59-85-2180,-49 75-1026,42-43 1,-53 60 2409,1 1 1,11-8-1,-16 12 784,0 0-1,0 1 0,0-1 0,0 1 0,0 0 0,0 0 0,0 0 0,0 0 0,0 1 0,6-1 0,-8 1 134,0 0-1,0 0 0,-1 1 0,1-1 0,0 0 0,-1 1 0,1-1 1,0 0-1,-1 1 0,1-1 0,0 1 0,-1-1 0,1 1 0,-1-1 1,1 1-1,-1-1 0,1 1 0,-1 0 0,1-1 0,-1 1 0,0 0 1,1-1-1,-1 1 0,0 0 0,0 0 0,1 0 0,4 23 1083,-5-22-1266,12 86 747,-3-17-1314,20 76 0,-24-126 568,-1-4 147,1 0-1,13 32 1,-17-47 568,-8-1-1288,-16-1 2271</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9.265"/>
    </inkml:context>
    <inkml:brush xml:id="br0">
      <inkml:brushProperty name="width" value="0.1" units="cm"/>
      <inkml:brushProperty name="height" value="0.1" units="cm"/>
      <inkml:brushProperty name="color" value="#6DDA00"/>
    </inkml:brush>
  </inkml:definitions>
  <inkml:trace contextRef="#ctx0" brushRef="#br0">0 36 3485,'10'0'2688,"7"0"1059,16-3-60,19 0 407,11-1-3633,12-2-1461,11 2-802,3-5-736,3 5 2259,-6 1 415,-4 3-32,-13 0-104,-13 7-4,-7 2-56,-16-2 597,-3 3-2387,-17 0 91,-49 16-4966</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49.883"/>
    </inkml:context>
    <inkml:brush xml:id="br0">
      <inkml:brushProperty name="width" value="0.1" units="cm"/>
      <inkml:brushProperty name="height" value="0.1" units="cm"/>
      <inkml:brushProperty name="color" value="#6DDA00"/>
    </inkml:brush>
  </inkml:definitions>
  <inkml:trace contextRef="#ctx0" brushRef="#br0">316 31 5221,'-9'-11'6463,"9"10"-6036,-1 0 0,0 0 0,0-1 1,0 1-1,0 0 0,0 0 1,0 0-1,0 1 0,0-1 0,0 0 1,0 0-1,-1 1 0,1-1 1,0 0-1,-1 1 0,1-1 0,-2 1 1,-7-2-400,0 1 0,1 0 0,-1 0 1,0 1-1,1 1 0,-1 0 0,0 0 1,1 1-1,-1 0 0,-14 5 0,3 1-34,1 0 0,-1 1-1,-28 19 1,44-25 6,-1 1 0,1-1-1,0 1 1,0 0 0,1 0-1,-5 6 1,8-9 0,0 0 0,0 0 0,1 0 0,-1 0 0,0 0 0,1 1 0,0-1 0,-1 0 0,1 0 0,0 1 0,-1-1 0,1 0 1,0 1-1,0-1 0,0 0 0,0 1 0,0-1 0,0 0 0,1 1 0,-1-1 0,0 0 0,1 0 0,-1 1 0,1-1 0,-1 0 0,1 0 0,-1 0 0,1 1 0,0-1 0,0 0 0,0 0 0,-1 0 0,1 0 0,0-1 1,2 2-1,0 1 1,1 0 0,0 0 1,0 0-1,1-1 1,-1 1-1,0-1 1,1 0-1,5 1 1,39 9-180,8-4-147,-30-5-858,1 1-1,-1 2 0,0 0 1,-1 2-1,26 11 0,-45-15 1167,-1-1 0,0 1 0,0 1-1,-1-1 1,1 1 0,-1 0 0,0 0-1,0 1 1,-1-1 0,1 1 0,-1 0 0,-1 1-1,1-1 1,2 8 0,-5-13 48,0 0 0,-1 1-1,1-1 1,-1 1 0,1-1 0,-1 1 0,1 0-1,-1-1 1,0 1 0,0-1 0,0 1 0,0 0-1,0-1 1,0 1 0,0-1 0,-1 1 0,1-1-1,0 1 1,-1-1 0,0 1 0,1-1 0,-1 1-1,0-1 1,1 1 0,-1-1 0,0 0 0,0 1-1,0-1 1,0 0 0,-1 0 0,1 0 0,0 0-1,0 0 1,-1 0 0,1 0 0,0 0 0,-1-1-1,1 1 1,-4 0 0,-4 3 20,-1-1-1,0 0 1,1-1 0,-21 2-1,12-2-139,0-1-1,0-1 1,0-1-1,0 0 0,0-1 1,0-1-1,0-1 1,0-1-1,1 0 1,-31-14-1,40 15-160,1 0-1,0-1 1,0 0-1,-9-8 1,-56-57-2570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0.390"/>
    </inkml:context>
    <inkml:brush xml:id="br0">
      <inkml:brushProperty name="width" value="0.1" units="cm"/>
      <inkml:brushProperty name="height" value="0.1" units="cm"/>
      <inkml:brushProperty name="color" value="#6DDA00"/>
    </inkml:brush>
  </inkml:definitions>
  <inkml:trace contextRef="#ctx0" brushRef="#br0">0 27 3397,'10'0'3766,"3"-4"-285,14 4 734,2-3-833,8 0-1963,-1 0-1419,13-4 0,4 0 0,3 7 0,3 0 0,36 14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1.375"/>
    </inkml:context>
    <inkml:brush xml:id="br0">
      <inkml:brushProperty name="width" value="0.1" units="cm"/>
      <inkml:brushProperty name="height" value="0.1" units="cm"/>
      <inkml:brushProperty name="color" value="#6DDA00"/>
    </inkml:brush>
  </inkml:definitions>
  <inkml:trace contextRef="#ctx0" brushRef="#br0">239 99 4265,'-14'0'9443,"3"0"-5279,-7 1-2376,17-1-1774,-13 2-178,0 0-1,-22-1 1,32-1-278,0-1-1,0 1 1,0-1 0,0 0-1,0 0 1,0 0 0,0-1-1,0 1 1,0-1 0,0 0-1,1 0 1,-1-1 0,-3-2-1,6 4 406,0 0 1,0 1-1,0-1 0,0 0 0,0 0 0,0 0 1,0 0-1,1 0 0,-1 0 0,0-1 0,1 1 0,-1 0 1,1 0-1,-1 0 0,1 0 0,0-1 0,-1 1 1,1 0-1,0-1 0,0 1 0,0 0 0,0 0 1,0-1-1,0 1 0,0 0 0,0 0 0,1-1 0,-1 1 1,1 0-1,-1 0 0,0-1 0,2 0 0,-1-1 20,1 1-1,0 0 0,0-1 0,-1 1 0,1 0 1,1 0-1,-1 0 0,0 1 0,0-1 0,1 0 0,-1 1 1,4-2-1,3 0-48,0 0-1,0 0 1,0 1 0,0 0-1,0 1 1,1 0 0,-1 0 0,1 1-1,13 1 1,-6 1 27,0 1 0,0 1 1,0 0-1,19 9 0,-30-11 34,0 1 1,0 0-1,0 0 0,-1 1 1,1 0-1,-1 0 0,0 0 1,0 0-1,0 1 0,-1 0 1,0-1-1,1 2 0,-2-1 1,6 9-1,-4-4 13,-1 0 1,0 0 0,-1 0-1,0 0 1,0 0-1,-1 1 1,-1-1 0,1 14-1,-1 18 77,-2-1-1,-8 48 1,-20 81 265,26-156-327,0-1 0,-1 0 0,-10 25 0,11-32-6,0 0-1,0-1 0,-1 1 1,0-1-1,0 0 1,0 0-1,0-1 0,-1 1 1,0-1-1,-9 6 0,-7 3 34,-1-1-1,0-2 0,-1 0 1,0-2-1,-31 8 0,46-14 39,0 0 0,0-1 1,0 0-1,0-1 0,-1 0 0,1 0 0,-15-2 0,20 1-117,1 1-1,-1-1 0,1 1 0,0-1 1,-1 0-1,1 0 0,0 0 0,0 0 1,-1 0-1,1-1 0,0 1 0,0-1 1,1 1-1,-1-1 0,0 1 1,0-1-1,1 0 0,-1 0 0,1 0 1,-1 0-1,1 0 0,0-1 0,0 1 1,0 0-1,0 0 0,1-1 0,-1 1 1,0 0-1,1-1 0,-1-2 0,1 1-26,1 0 0,-1 0-1,0 0 1,1 0 0,0 0-1,0 1 1,0-1 0,1 0-1,-1 0 1,1 1 0,0-1-1,0 1 1,0-1 0,0 1-1,0 0 1,1 0 0,0 0-1,-1 0 1,1 0 0,0 1-1,4-3 1,2-1 419,0-1-1,1 2 1,0 0 0,0 0-1,0 0 1,16-3 0,-10 3 383,0 2 0,1 0 0,-1 1-1,1 0 1,0 1 0,-1 1 0,1 1 0,19 3 0,-28-2-745,0 0-1,0 1 1,0 0 0,0 0-1,0 1 1,-1 0 0,0 0-1,10 9 1,6 5-26,22 25-1,-30-27 11,2-1-1,29 21 0,-42-33 24,1 0-1,0 0 1,0-1 0,0 1-1,0-1 1,0-1 0,1 1-1,-1-1 1,1 0 0,-1 0 0,11 0-1,-14-1-13,-1 0-1,0 0 1,1-1-1,-1 1 1,0 0-1,0-1 1,0 1-1,1 0 1,-1-1-1,0 0 1,1 0-1,23-16-381</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2.149"/>
    </inkml:context>
    <inkml:brush xml:id="br0">
      <inkml:brushProperty name="width" value="0.1" units="cm"/>
      <inkml:brushProperty name="height" value="0.1" units="cm"/>
      <inkml:brushProperty name="color" value="#6DDA00"/>
    </inkml:brush>
  </inkml:definitions>
  <inkml:trace contextRef="#ctx0" brushRef="#br0">0 30 2617,'24'1'10178,"-5"5"-4972,-17-4-5078,1-1 0,-1 1-1,1 0 1,-1 0-1,0 0 1,0 0 0,0 0-1,0 1 1,0-1-1,0 1 1,-1-1 0,3 6-1,3 8-127,-1-1 0,-1 1 0,0 0 0,-1 1 0,2 20 0,4 84 0,-9-104 0,0-9-1,0 0 0,-1 0 0,0 0 1,-1 0-1,1 0 0,-5 15 0,5-23 1,0 0-1,0 0 1,0 0 0,0-1-1,0 1 1,0 0-1,0 0 1,0 0-1,0 0 1,0-1 0,-1 1-1,1 0 1,0 0-1,0 0 1,0 0-1,0-1 1,0 1 0,-1 0-1,1 0 1,0 0-1,0 0 1,0 0-1,0 0 1,-1 0 0,1 0-1,0-1 1,0 1-1,0 0 1,-1 0-1,1 0 1,0 0 0,0 0-1,0 0 1,-1 0-1,1 0 1,0 0 0,0 0-1,0 0 1,-1 0-1,1 1 1,0-1-1,0 0 1,0 0 0,-1 0-1,1 0 1,0 0-1,0 0 1,0 0-1,0 0 1,-1 1 0,1-1-1,0 0 1,0 0-1,0 0 1,0 0-1,0 0 1,0 1 0,-1-1-1,1 0 1,0 0-1,0 0 1,0 1 0,0-1-1,0 0 1,0 0-1,-1-4 6,1-1 0,-1 0-1,1 0 1,1 0-1,-1 0 1,1 0 0,1-9-1,14-34-9,-14 42 7,15-35-1478,2 1 1,2 1-1,32-48 0,-48 78 886,1 0-1,1 0 1,-1 1-1,1-1 0,1 2 1,-1-1-1,18-12 1,-24 19 596,1 0 0,0 0 1,0 0-1,0 1 0,-1-1 1,1 0-1,0 1 1,0-1-1,0 1 0,0 0 1,0 0-1,0 0 0,0 0 1,0 0-1,0 0 1,4 1-1,-2 0 23,-1 0 0,1 1-1,-1-1 1,1 1 0,-1 0 0,0 0 0,0 0 0,5 4-1,-1 0 56,-1 1-1,0 0 0,0 0 0,0 0 0,-1 1 0,7 12 0,-8-10 28,0-1 0,-1 1 1,0 0-1,-1 0 0,0 0 0,0 0 0,0 13 1,-5 72 109,2-77-246,-6 112 7764,22-153-7170,-2 1-285,82-123-1026,35-48-6302,-111 172 4935,-19 20 2105,0 1-1,0 0 1,1 0 0,-1-1-1,0 1 1,1 0 0,-1 0-1,0 0 1,1-1-1,-1 1 1,0 0 0,1 0-1,-1 0 1,1 0 0,-1 0-1,0 0 1,1 0 0,-1 0-1,1 0 1,-1 0-1,0 0 1,1 0 0,-1 0-1,0 0 1,1 0 0,-1 0-1,1 0 1,-1 1 0,0-1-1,1 0 1,-1 0 0,0 0-1,1 0 1,-1 1-1,0-1 1,1 1 0,6 10 279,-7-11-265,3 7 234,-1 0 0,0 0 0,0 0 0,0 0 0,0 15 0,0-7 14,6 77 97,5 30-82,-10-104-252,1 0 0,1 0 0,0 0 0,12 25 0,-11-30-305,1 0 1,14 20-1,-18-28 6,7 11-1231,-9-13 947,0 1 1,-1 0-1,1-1 0,-1 1 1,0 5-1</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2.532"/>
    </inkml:context>
    <inkml:brush xml:id="br0">
      <inkml:brushProperty name="width" value="0.1" units="cm"/>
      <inkml:brushProperty name="height" value="0.1" units="cm"/>
      <inkml:brushProperty name="color" value="#6DDA00"/>
    </inkml:brush>
  </inkml:definitions>
  <inkml:trace contextRef="#ctx0" brushRef="#br0">0 4 4153,'13'-3'10058,"4"3"-6100,16 3-2467,16-3-1491,10 0 0,7 0 0,3 3 0,7-6-761,3 3-320,0 0-1102,3 0-433,-3 0 2516,-7 3-496,-12 4-573,68 16-2747</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3.214"/>
    </inkml:context>
    <inkml:brush xml:id="br0">
      <inkml:brushProperty name="width" value="0.1" units="cm"/>
      <inkml:brushProperty name="height" value="0.1" units="cm"/>
      <inkml:brushProperty name="color" value="#6DDA00"/>
    </inkml:brush>
  </inkml:definitions>
  <inkml:trace contextRef="#ctx0" brushRef="#br0">362 36 5041,'0'-1'518,"1"-1"-1,-1 1 1,0-1-1,0 1 1,-1 0 0,1-1-1,0 1 1,0-1-1,-11-14 6730,9 14-6730,0 1-370,0 0-1,-1 1 1,1-1-1,0 1 1,0-1-1,-1 1 0,1 0 1,0 0-1,-1 0 1,1 0-1,0 0 1,-1 1-1,1-1 1,-4 2-1,-10 2-146,0 1 0,1 1 0,0 0 0,0 1 0,-16 10 0,-1 3 0,-32 28 0,58-42 0,-1 0 0,1 0 0,-7 8 0,12-11 0,-1-1 0,0 0 0,0 1 0,1-1 0,-1 1 0,1 0 0,0 0 0,0-1 0,0 1 0,0 0 0,0 0 0,0 3 0,2-4 0,-1 0 0,0 0 0,1-1 0,-1 1 0,0 0 0,1 0 0,0 0 0,0-1 0,-1 1 0,1 0 0,0-1 0,0 1 0,1-1 0,-1 1 0,0-1 0,0 1 0,1-1 0,-1 0 0,1 0 0,-1 1 0,1-1 0,-1 0 0,3 1 0,2 1 0,1 0 0,-1-1 0,1 0 0,12 3 0,66 10-487,44 11-1461,-108-20-437,39 16-1,-53-18 2168,1-1 0,-1 2-1,1-1 1,-1 1-1,11 10 1,-16-13 231,0 0-1,0 0 1,0 0-1,0 0 0,-1 1 1,1-1-1,-1 1 1,1-1-1,-1 1 1,0-1-1,0 1 1,0 0-1,0 0 1,-1 0-1,1-1 1,-1 1-1,1 0 1,-1 0-1,0 5 1,-1-4 55,0 1 1,0-1 0,0 1-1,0-1 1,-1 0 0,0 1-1,1-1 1,-2 0-1,1 0 1,0 0 0,-1 0-1,0-1 1,0 1 0,0-1-1,0 1 1,0-1 0,-1 0-1,1-1 1,-1 1-1,0 0 1,0-1 0,0 0-1,0 0 1,-9 3 0,-4 0-69,0-1 1,0-1 0,0 0-1,-1-1 1,-20-1-1,27 0-88,-12 0-463,1-1-1,-1-1 1,0 0 0,1-2-1,-37-9 1,-61-25-3969</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4.102"/>
    </inkml:context>
    <inkml:brush xml:id="br0">
      <inkml:brushProperty name="width" value="0.1" units="cm"/>
      <inkml:brushProperty name="height" value="0.1" units="cm"/>
      <inkml:brushProperty name="color" value="#6DDA00"/>
    </inkml:brush>
  </inkml:definitions>
  <inkml:trace contextRef="#ctx0" brushRef="#br0">1 5 3017,'2'-5'17337,"16"10"-18878,-14-4 2388,48 9-938,0-3-1,79 3 1,-29-13-2735,-86 2 758,22-5 1,31-12-4090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4.387"/>
    </inkml:context>
    <inkml:brush xml:id="br0">
      <inkml:brushProperty name="width" value="0.1" units="cm"/>
      <inkml:brushProperty name="height" value="0.1" units="cm"/>
      <inkml:brushProperty name="color" value="#6DDA00"/>
    </inkml:brush>
  </inkml:definitions>
  <inkml:trace contextRef="#ctx0" brushRef="#br0">1 33 6565,'10'-3'5332,"10"-4"-2266,9 1 68,14-4-1571,16 7-1563,17 3 0,9 0 0,149-4-4428</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5.387"/>
    </inkml:context>
    <inkml:brush xml:id="br0">
      <inkml:brushProperty name="width" value="0.1" units="cm"/>
      <inkml:brushProperty name="height" value="0.1" units="cm"/>
      <inkml:brushProperty name="color" value="#6DDA00"/>
    </inkml:brush>
  </inkml:definitions>
  <inkml:trace contextRef="#ctx0" brushRef="#br0">384 263 4069,'-31'-23'9388,"5"-1"-4401,22 19-4877,0 1 1,1-1-1,0 0 1,0 0 0,0 0-1,1-1 1,-1 1-1,1-1 1,0 0 0,-1-7-1,2 6-101,0 0 0,1 0 0,-1 0 0,2 0-1,-1 0 1,1 0 0,0 0 0,0 1 0,0-1 0,1 0 0,3-7-1,-3 11-70,-1-1-1,1 0 0,0 1 0,0-1 0,0 1 1,0 0-1,1 0 0,0 0 0,-1 0 1,1 0-1,0 1 0,0-1 0,0 1 1,1 0-1,-1-1 0,0 2 0,1-1 0,0 0 1,-1 1-1,8-3 0,0 3-694,-1 0 0,0 0 0,1 1 0,-1 1 0,1-1-1,-1 2 1,0-1 0,0 1 0,18 6 0,-19-4 627,0 0 1,1 0-1,-1 0 0,-1 1 0,1 1 1,9 7-1,-13-8 130,0 1 0,0 0 0,0 0 1,-1 0-1,1 0 0,-2 1 0,1-1 0,-1 1 1,0 0-1,0 0 0,-1 1 0,0-1 1,0 0-1,-1 1 0,2 13 0,-2 3 48,-1-1-1,-1 1 0,-7 44 1,0-27 78,-2-1 1,-3 0 0,-17 42 0,22-65-81,0 0 0,-2 0-1,0-1 1,-1-1 0,0 1 0,-1-2-1,-1 1 1,0-2 0,-1 0 0,0 0 0,-1-2-1,-20 13 1,18-14-24,0 0 0,-1-2 0,0 1 0,0-2 0,-1-1 0,0 0 0,0-1 0,-1-1 0,1-1 0,-1-1 0,-31 0 0,43-3 0,0 1 1,-1-1-1,1 0 1,0-1-1,0 0 1,0 0-1,-13-6 1,18 6-58,1 1 0,-1-1 0,1 1 0,-1-1 0,1 0 1,-1 0-1,1 0 0,0 0 0,0 0 0,0-1 0,0 1 0,1-1 1,-1 1-1,1-1 0,-1 0 0,1 0 0,0 1 0,0-1 0,0 0 1,0 0-1,1 0 0,-1 0 0,1-4 0,0 1-40,0 0 0,0 0 1,1 1-1,0-1 0,0 0 0,1 1 0,0-1 0,0 1 1,0-1-1,0 1 0,1 0 0,0 0 0,0 0 0,0 0 1,1 1-1,0-1 0,0 1 0,0 0 0,0 0 0,1 0 1,4-3-1,1 0 374,0 1 0,0 0 0,1 1 0,-1 0 1,1 0-1,1 1 0,-1 0 0,0 1 0,18-2 1,-2 2 339,-1 1 1,1 1 0,0 1 0,44 7 0,-57-5-675,0 1 1,0 0 0,-1 2 0,1-1 0,-1 1 0,0 1 0,0 1 0,-1 0 0,0 0 0,17 14 0,12 17-2281,-28-25 2099,1 0 1,0-1 0,0-1-1,1 0 1,23 12-1,-34-21 278,0 0 0,1-1 0,-1 1 0,1-1 1,-1 0-1,1 0 0,8 0 0,-6-1 36,0-1 1,0 0-1,0 0 1,-1 0-1,1-1 1,6-3-1,57-20-479</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6.308"/>
    </inkml:context>
    <inkml:brush xml:id="br0">
      <inkml:brushProperty name="width" value="0.1" units="cm"/>
      <inkml:brushProperty name="height" value="0.1" units="cm"/>
      <inkml:brushProperty name="color" value="#6DDA00"/>
    </inkml:brush>
  </inkml:definitions>
  <inkml:trace contextRef="#ctx0" brushRef="#br0">0 44 3389,'6'1'13372,"6"5"-10603,-9-4-2758,0 1 1,0-1 0,0 1 0,0 0 0,-1 0 0,1 0 0,-1 0 0,0 1 0,1-1 0,-2 1 0,3 3 0,2 9-24,7 21 1,-10-24 21,5 10-10,-2 2 0,-1-1 0,0 1 0,-2 0 0,-1 0 0,-1 0 0,-4 40 0,2-60 0,0-1 0,0 0 0,0 1 0,-1-1 0,-3 8 0,-1 1 0,6-13 0,0 0 0,0-1 0,0 1 0,0 0 0,0 0 0,0-1 0,0 1 0,0 0 0,0 0 0,0 0 0,-1-1 0,1 1 0,0 0 0,0 0 0,0 0 0,0-1 0,-1 1 0,1 0 0,0 0 0,0 0 0,0 0 0,-1-1 0,1 1 0,0 0 0,0 0 0,0 0 0,-1 0 0,1 0 0,0 0 0,0 0 0,-1 0 0,1 0 0,0 0 0,0 0 0,-1 0 0,1 0 0,0 0 0,0 0 0,-1 0 0,1 0 0,0 0 0,0 0 0,-1 0 0,1 0 0,0 0 0,0 1 0,0-1 0,-1 0 0,1 0 0,0 0 0,0 0 0,0 0 0,-1 1 0,1-1 0,0 0 0,0 0 0,0 0 0,0 1 0,0-1 0,-1 0 0,1 0 0,0 1 0,0-1 0,0 0 0,0 0 0,0 0 0,0 1 0,-8-22 0,8 19 0,-4-12-13,1 0-1,1 0 1,0 0-1,1 0 1,1 0 0,0 0-1,1 0 1,0-1-1,5-16 1,1 1-1199,2 0 1,0 0-1,15-29 1,-20 49 794,1 0 1,0 0-1,1 1 1,0 0 0,0 0-1,1 0 1,10-10-1,-14 17 337,0-1 0,0 1 0,0-1 0,0 1 0,1 0 0,-1 0 0,0 1 0,1-1 0,0 1 0,-1-1 0,1 1 0,0 0 0,0 1 0,-1-1 0,1 1 0,0-1 0,0 1 0,0 0 0,0 1 0,0-1 0,-1 0 0,1 1 0,7 2 0,-7-1 98,0 0 0,0 0 0,-1 0 0,1 1 0,0-1 0,-1 1-1,0 0 1,1 0 0,-1 0 0,0 0 0,0 1 0,-1-1 0,1 1-1,-1 0 1,0 0 0,0 0 0,0 0 0,0 0 0,-1 0 0,2 6-1,2 10 119,-1 1 0,-1-1-1,0 23 1,-1-21-76,6 37-257,-4-32 729,1 38-1,-5-64-194,0 1 0,0 0-1,0 0 1,0 0 0,1 0 0,-1 0-1,0 0 1,2 3 0,-2-4-34,4-12 3924,-1 0-4102,-1 0 0,2 0 0,0 0 0,7-15 0,26-40-2366,-29 51 1527,2-1-44,57-92-5896,-54 90 5951,28-29 0,-40 46 734,1 0 0,-1-1 0,1 1 0,0 0 0,-1-1 0,1 1 0,0 0 1,0 0-1,0 1 0,2-2 0,-4 2 97,1 0 0,0 0 0,-1 0 1,1 0-1,0 0 0,-1 0 0,1 0 0,0 0 1,-1 0-1,1 0 0,0 0 0,-1 1 1,1-1-1,0 0 0,-1 0 0,1 1 0,0-1 1,-1 0-1,1 1 0,-1-1 0,1 1 1,-1-1-1,1 1 0,-1-1 0,1 1 0,-1-1 1,0 1-1,1-1 0,-1 1 0,0 0 1,1-1-1,-1 1 0,0 0 0,4 9 808,-1-1 0,0 1 0,-1-1 0,0 1 1,1 12-1,1 53-219,-4-54-198,10 106-812,3-42-3017,-4-55 936,-6-22 1877,-1 0 1,4 16-1,-6-22 166,0 1-1,0-1 1,0 1 0,0 0 0,0-1 0,0 1-1,-1-1 1,1 1 0,-1-1 0,0 1 0,0-1-1,1 1 1,-4 3 0,-18 24-4055</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6.671"/>
    </inkml:context>
    <inkml:brush xml:id="br0">
      <inkml:brushProperty name="width" value="0.1" units="cm"/>
      <inkml:brushProperty name="height" value="0.1" units="cm"/>
      <inkml:brushProperty name="color" value="#6DDA00"/>
    </inkml:brush>
  </inkml:definitions>
  <inkml:trace contextRef="#ctx0" brushRef="#br0">1 96 4893,'16'-3'2922,"7"-1"-577,20-2 1326,20-4 251,9 0-2015,17-3-1922,3-3-1135,7 2-728,-10 4-792,-4 4 1590,-12 3 1224,-11 3-144,-9 0 0,-11 3-124,-5-3-424,-11 6 593,-6 4-1064,-37 20-3240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2:57.337"/>
    </inkml:context>
    <inkml:brush xml:id="br0">
      <inkml:brushProperty name="width" value="0.1" units="cm"/>
      <inkml:brushProperty name="height" value="0.1" units="cm"/>
      <inkml:brushProperty name="color" value="#6DDA00"/>
    </inkml:brush>
  </inkml:definitions>
  <inkml:trace contextRef="#ctx0" brushRef="#br0">329 37 4493,'-9'-24'14300,"6"22"-14192,0 1 0,0 0 0,1 0-1,-1 0 1,0 0 0,0 0 0,-4 0 0,7 1-104,-10-1-4,0 0 0,0 0 0,0 1 0,0 0 0,0 0 0,0 1 0,0 1 0,-15 3 0,1 3 0,0 0 0,-25 14 0,42-19 0,1 1 0,0-1 0,-1 1 0,2 1 0,-1-1 0,0 1 0,-8 10 0,12-14 0,1 1 0,0-1 0,0 1 0,-1 0 0,1-1 0,0 1 0,1 0 0,-1 0 0,0-1 0,0 1 0,1 0 0,-1 0 0,1 0 0,0 0 0,-1 0 0,1 0 0,0 0 0,0 0 0,1 0 0,-1 0 0,0 0 0,0 0 0,1 0 0,-1 0 0,1 0 0,0 0 0,0-1 0,0 1 0,0 0 0,0 0 0,0-1 0,1 3 0,3 0-28,-1 1 0,0-1-1,1-1 1,0 1 0,0-1 0,0 1-1,0-1 1,10 4 0,7 1-849,21 6 1,-14-6-382,11 5-666,74 26-1559,-96-32 3435,0 1 0,-1 1 0,0 0-1,17 14 1,-30-20 92,0 1 0,0-1 0,0 0 0,-1 1 0,0 0 0,0 0 0,0 0 0,0 0-1,0 0 1,-1 1 0,0-1 0,0 1 0,3 7 0,-5-8 156,1 0 0,-1 0 1,1 0-1,-1 0 0,0 0 0,0 0 0,-1 1 0,1-1 0,-1 0 0,0 0 1,0 0-1,-1 0 0,1-1 0,-1 1 0,1 0 0,-1-1 0,-3 5 1,2-3-25,-1-1 0,1 0 0,-1 0 0,0 0 0,0 0 0,0 0 0,0-1 0,-1 0 0,1 0 0,-11 5 0,7-4 99,-1-1 0,0 0 1,0-1-1,0 1 0,-17 0 1,1-1-169,0-2 1,0-1-1,-47-9 1,60 9-140,0-2 1,0 0 0,0 0-1,1-1 1,-15-7 0,17 6-723,0 0-1,1-1 1,0 0 0,-14-12 0,-32-38-5022</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2.469"/>
    </inkml:context>
    <inkml:brush xml:id="br0">
      <inkml:brushProperty name="width" value="0.1" units="cm"/>
      <inkml:brushProperty name="height" value="0.1" units="cm"/>
      <inkml:brushProperty name="color" value="#6DDA00"/>
    </inkml:brush>
  </inkml:definitions>
  <inkml:trace contextRef="#ctx0" brushRef="#br0">47 451 1712,'-2'14'1559,"0"0"0,1 0 0,1 0-1,1 0 1,0 0 0,3 19 0,-2-29-989,-1 1 1,1-1-1,0 1 1,0-1-1,0 0 1,0 0-1,1 0 1,0 0-1,5 6 1,-3-5-353,1-1 0,-1 1 0,1-1 1,0 0-1,0 0 0,7 3 0,-4-3-240,1 0 1,-1 0-1,1-1 0,0-1 0,1 1 1,-1-2-1,0 1 0,21-1 0,-16-2 22,0-1 0,0 0 0,-1-1 0,1 0 0,0-1 0,-1-1 0,26-12 0,-31 12 0,1 0 0,-1-1 0,0 0 0,-1-1 0,0 0 0,0 0 0,0-1 0,-1 0 0,0 0 0,0-1 0,9-16 0,-4 3-242,-2-1 0,10-32-1,-12 30-753,-2 0 0,0 0 0,-2-1 0,-1 0 0,-1 0 0,-1 0 0,-5-48 0,3 64 1022,-1 0 1,0 0-1,0 1 1,-1-1-1,-1 0 0,0 1 1,0 0-1,-7-11 1,7 13-11,-1 2 1,0-1 0,0 0 0,0 1 0,-1 0 0,1 0 0,-1 0 0,-1 1-1,1 0 1,0 0 0,-12-4 0,7 3-9,-1 2 0,1 0 0,-1 0 0,0 1 0,1 0 0,-1 1 0,0 0 0,0 1-1,-22 2 1,19 0-9,1 1-1,-1 0 0,1 1 0,-1 1 1,1 0-1,0 0 0,-18 12 0,20-10 3,0 1-1,1 1 0,0 0 0,1 0 0,0 1 0,0 0 1,1 1-1,0 0 0,1 0 0,-7 13 0,7-9 1,1 1-1,1-1 1,0 1-1,1 0 1,0 0-1,2 1 1,-4 30-1,6-28 1,0 0-1,2 0 1,0-1-1,1 1 0,1 0 1,0-1-1,2 0 0,0 1 1,1-2-1,1 1 1,0-1-1,2 0 0,0 0 1,0-1-1,22 27 0,-24-36-5,-1 0-1,1-1 1,0 0-1,0 0 1,13 8-1,-16-12 13,0 0 0,0 0-1,0 0 1,0-1 0,0 1-1,0-1 1,0 0 0,1 0-1,-1 0 1,1-1-1,-1 1 1,0-1 0,8-1-1,3-2 725,0 0-1,0-1 0,-1-1 0,1 0 1,-1-1-1,0-1 0,13-8 1,-9 3-861,0 0 1,-1-2 0,0 0-1,22-24 1,-19 14-990,0-1-1,-2 0 1,-1-1 0,-1-1 0,-1-1-1,22-57 1,-32 71 1153,13-41-360,-17 51 438,0 0 0,-1-1 1,1 1-1,-1 0 1,1-1-1,-1 1 1,-1-1-1,1 1 0,-1 0 1,0-6-1,1 10-44,0 0 0,0 0 1,0 0-1,0-1 0,0 1 0,0 0 0,0 0 0,0-1 0,0 1 0,0 0 1,-1 0-1,1 0 0,0-1 0,0 1 0,0 0 0,0 0 0,0 0 0,0 0 0,-1-1 273,1 1-273,0 0 0,0-1 0,-1 1 0,1 0 1,0 0-1,0 0 0,0 0 0,-1 0 0,1 0 0,0 0 0,0 0 0,0 0 0,-1 0 1,1 0-1,0 0 0,0 0 0,0 0 0,-1 0 0,1 0 0,0 0 0,0 0 0,0 0 1,-1 0-1,1 0 0,0 0 0,0 0 0,0 0 0,-1 0 0,1 0 0,0 0 0,-1 1 273,1-1-273,0 0 0,0 1 0,-8 15 2716,3 0-2355,2-1 0,0 1 0,1 0 1,0 1-1,2-1 0,1 25 0,1-16-673,1 0-1,1-1 1,13 40-1,-13-51-217,1 0 0,0 0 0,1 0 0,1-1 0,0 0 0,1 0 0,0-1 0,0 0 0,2 0 0,14 13 0,-17-18 269,0-1 0,0 0-1,1 0 1,-1-1 0,1 0 0,0-1-1,0 1 1,1-1 0,-1-1-1,1 0 1,-1 0 0,1 0 0,0-1-1,-1-1 1,1 1 0,0-1 0,0-1-1,-1 0 1,14-3 0,105-29-2358</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2.991"/>
    </inkml:context>
    <inkml:brush xml:id="br0">
      <inkml:brushProperty name="width" value="0.1" units="cm"/>
      <inkml:brushProperty name="height" value="0.1" units="cm"/>
      <inkml:brushProperty name="color" value="#6DDA00"/>
    </inkml:brush>
  </inkml:definitions>
  <inkml:trace contextRef="#ctx0" brushRef="#br0">0 17 1956,'10'-7'7693,"7"4"-3787,-1 0-580,7 0-547,7 3-2779,3 3 0,-1-3 0,-2 3 0,3 0 0,-3 1 0,3-4 0,-4 0 0,1 3 0,9-6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3.262"/>
    </inkml:context>
    <inkml:brush xml:id="br0">
      <inkml:brushProperty name="width" value="0.1" units="cm"/>
      <inkml:brushProperty name="height" value="0.1" units="cm"/>
      <inkml:brushProperty name="color" value="#6DDA00"/>
    </inkml:brush>
  </inkml:definitions>
  <inkml:trace contextRef="#ctx0" brushRef="#br0">1 40 652,'20'-3'14634,"-1"-1"-11284,14 1-2326,7 0-1024,9 0 0,10-4 0,96-9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4.073"/>
    </inkml:context>
    <inkml:brush xml:id="br0">
      <inkml:brushProperty name="width" value="0.1" units="cm"/>
      <inkml:brushProperty name="height" value="0.1" units="cm"/>
      <inkml:brushProperty name="color" value="#6DDA00"/>
    </inkml:brush>
  </inkml:definitions>
  <inkml:trace contextRef="#ctx0" brushRef="#br0">440 36 2324,'-2'1'430,"0"0"-1,0 0 1,0 0-1,0 0 0,1 0 1,-1 0-1,0 1 0,0-1 1,1 1-1,-3 2 0,-3 3 1009,-14 13 1659,-19 26 0,-16 30-1250,-40 85-4346,-8 63 549,66-137 2820,37-81 1275,9-13 573,11-19-868,9-20-1936,-2-2 0,26-65-1,-6-2-3726,53-209 0,-93 378 11042,10 55-7397,53 191 1,-31-181-1556,-33-107 1066,1 1 0,0-1 0,0 0 0,1-1-1,1 1 1,17 19 0,-23-29 858,0-1 1,0 1-1,0 0 0,0 0 1,0-1-1,1 1 0,-1-1 1,1 0-1,-1 0 0,1 0 1,-1 0-1,1 0 0,0 0 1,-1-1-1,1 1 0,0-1 1,-1 0-1,6 0 0,-6 0-61,0 0-1,0-1 1,0 0-1,0 1 1,0-1 0,0 0-1,0 0 1,-1 0-1,1 0 1,0 0-1,-1 0 1,1 0 0,-1-1-1,1 1 1,-1-1-1,0 1 1,1-1-1,-1 1 1,0-1-1,0 0 1,0 1 0,0-1-1,-1 0 1,2-3-1,-1 3-139,-1 1 0,0 0 0,1-1 0,-1 1 0,0-1 0,0 0 0,0 1 0,0-1 0,0 1 0,0-1 0,0 1 0,0-1 0,-1 1 0,1-1 0,0 1 0,-1-1 0,0 1 0,1 0 0,-1-1 0,0 1 0,0 0 0,1-1 0,-1 1 0,0 0 0,0 0 0,0 0 0,-1 0 0,1 0 0,0 0 0,0 0 0,-1 0 0,1 0 0,0 1 0,-1-1 0,1 1 0,-2-2 0,-4 0 0,-1 0 0,1 0 0,0 0 0,-1 1 0,1 0 0,-9 0 0,-12 1-149,0 1 0,-35 6 0,-57 15 37,68-11 37,-81 21-2791,47-5-2872,65-20 3397</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4.502"/>
    </inkml:context>
    <inkml:brush xml:id="br0">
      <inkml:brushProperty name="width" value="0.1" units="cm"/>
      <inkml:brushProperty name="height" value="0.1" units="cm"/>
      <inkml:brushProperty name="color" value="#6DDA00"/>
    </inkml:brush>
  </inkml:definitions>
  <inkml:trace contextRef="#ctx0" brushRef="#br0">0 43 1812,'0'0'45,"5"0"1436,-1 0 1,1 0-1,-1 1 0,1-1 0,-1 1 0,7 1 0,-10-1-1109,1 0 1,0 0-1,0 0 0,-1 1 0,1-1 1,-1 0-1,1 1 0,-1-1 0,1 1 0,-1-1 1,0 1-1,0 0 0,0-1 0,0 1 0,0 0 1,1 3-1,2 4-176,-1 0 1,-1 0-1,1 0 1,-2 0-1,2 15 1,-2 48-331,-1-59 196,-14 143-1766,7-99-1360,0 79 0,8-126 3027,0 0 0,0 0 0,1 0 0,0 0-1,0 0 1,7 16 0,-7-23 38,-1 0 1,1 0 0,0 0-1,0 0 1,0-1-1,0 1 1,0-1-1,1 1 1,-1-1 0,1 0-1,0 1 1,-1-1-1,1-1 1,0 1 0,0 0-1,0-1 1,0 1-1,1-1 1,-1 0-1,0 0 1,0 0 0,1-1-1,-1 1 1,1-1-1,-1 0 1,1 0 0,3 0-1,5-1 1,-1-1-1,1 1 0,0-2 1,-1 0-1,0 0 0,17-8 1,-14 4 6,1 0 1,-1-1 0,0-1 0,0-1-1,-1 0 1,-1 0 0,0-1-1,0-1 1,-1 0 0,0-1-1,-1 0 1,-1 0 0,0-1-1,-1 0 1,0-1 0,9-27-1,-9 20-24,-1-1-1,-2 0 1,0 0-1,-1 0 1,-2 0-1,0-1 1,-2 1-1,0-1 1,-2 1-1,0-1 1,-7-25-1,5 28-108,3 13-148,0 0 0,-1 0 1,0 0-1,-1 0 0,0 0 1,0 1-1,0-1 0,-1 1 1,-7-11-1,-2 3-1696,-28-23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5.137"/>
    </inkml:context>
    <inkml:brush xml:id="br0">
      <inkml:brushProperty name="width" value="0.1" units="cm"/>
      <inkml:brushProperty name="height" value="0.1" units="cm"/>
      <inkml:brushProperty name="color" value="#6DDA00"/>
    </inkml:brush>
  </inkml:definitions>
  <inkml:trace contextRef="#ctx0" brushRef="#br0">36 7 1156,'-36'-6'14981,"66"16"-11174,6 2-4091,15 1 99,1-3 0,91 8-1,107-10-2698,-219-8 2353,195 1-2263,300-14 1910,-451 8-470,2-4-1813</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5.945"/>
    </inkml:context>
    <inkml:brush xml:id="br0">
      <inkml:brushProperty name="width" value="0.1" units="cm"/>
      <inkml:brushProperty name="height" value="0.1" units="cm"/>
      <inkml:brushProperty name="color" value="#6DDA00"/>
    </inkml:brush>
  </inkml:definitions>
  <inkml:trace contextRef="#ctx0" brushRef="#br0">425 38 2497,'-4'4'1629,"1"0"1,0 0-1,0 1 1,-4 6-1,-1 3 122,-56 95 5019,-22 61-7116,17-30-1925,50-103 1209,-103 180-1615,117-209 3225,-1-1 0,0 1 0,-9 7 1,15-15-519,0 0 1,0 1-1,0-1 1,0 0 0,0 0-1,0 0 1,0 0-1,0 0 1,0 0-1,0 0 1,0 0 0,-1 1 183,1-1-184,0 0 1,0 0-1,0 0 1,0 0-1,0 0 1,0 0 0,0 0-1,0 0 1,0 0-1,0 0 1,-1 0-1,1 0 1,0 0 0,0 0-1,0 0 1,0 0-1,0 0 1,0 0-1,0 0 1,0 0 0,0 0-1,-1 0 1,1 0-1,0 0 1,0 0-1,0 0 1,0 0 0,-1 0 244,1 0-245,0-1 1,0 1-1,0 0 1,0 0 0,0 0-1,0 0 1,0 0-1,0 0 1,0 0 0,0 0-1,0-1 1,1-9 1679,8-17-841,4 1-1033,0 0-1,23-31 1,-6 11-788,158-288-7117,-73 107 7044,-96 189 3825,-11 191 4411,17-2-6230,-5-69-3092,48 127 0,-58-182 993,1-1 0,1-1 0,24 38 1,-35-61 1172,0-1 0,0 0 1,0 0-1,0 1 0,0-1 0,0 0 1,0 0-1,0 0 0,0-1 0,1 1 1,-1 0-1,0 0 0,1-1 0,-1 1 1,2 0-1,-2-1 127,0 0 0,0 1 0,0-1 1,0 0-1,0 0 0,-1 0 0,1-1 0,0 1 0,0 0 0,0 0 1,0 0-1,0-1 0,-1 1 0,1 0 0,0-1 0,0 1 0,0-1 1,-1 1-1,2-1 0,-1-1-54,0 1 0,0 0 0,0 0 0,0 0 0,0 0 0,-1-1 0,1 1 0,0 0 0,-1-1 0,1 1 0,-1-1 0,1 1 0,-1 0 1,0-1-1,0 1 0,1-1 0,-1 1 0,0-1 0,0 1 0,-1-1 0,1 1 0,0-1 0,0 1 0,-1-1 0,1 1 0,-1-1 0,1 1 0,-2-2 0,0 0-127,0-1 0,0 1 0,-1 0-1,1-1 1,-1 1 0,0 1 0,0-1 0,0 0 0,-1 1-1,1-1 1,0 1 0,-1 0 0,0 0 0,-6-2-1,1 0-26,-1 2-1,1-1 0,-1 1 0,0 0 1,-13 0-1,-22 1-73,-59 5 0,-47 14-58,96-11-755,33-4 171,-9 0-2098,-34 10 1,1 5-2245</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6.406"/>
    </inkml:context>
    <inkml:brush xml:id="br0">
      <inkml:brushProperty name="width" value="0.1" units="cm"/>
      <inkml:brushProperty name="height" value="0.1" units="cm"/>
      <inkml:brushProperty name="color" value="#6DDA00"/>
    </inkml:brush>
  </inkml:definitions>
  <inkml:trace contextRef="#ctx0" brushRef="#br0">1 1 1260,'2'0'610,"0"-1"0,1 1-1,-1 1 1,0-1 0,0 0-1,0 0 1,1 1 0,-1-1-1,0 1 1,0 0 0,0 0-1,0 0 1,0 0 0,0 0-1,0 0 1,3 3 0,-4-2-108,1 0 1,-1 1 0,1-1-1,-1 1 1,0-1 0,0 1 0,0 0-1,0 0 1,0-1 0,-1 1-1,1 0 1,-1 0 0,0 5-1,9 111 1166,-3 225-8655,-14-198 6844,1-78 2181,8-67-2011,-1-1-1,0 0 1,0 0 0,0 0-1,0 0 1,0 1 0,0-1-1,0 0 1,0 0 0,1 0-1,-1 0 1,0 0 0,0 0-1,0 1 1,0-1 0,1 0-1,-1 0 1,0 0 0,0 0-1,0 0 1,0 0 0,1 0-1,-1 0 1,0 0 0,0 0-1,0 0 1,1 0 0,-1 0-1,0 0 1,0 0 0,0 0-1,1 0 1,-1 0 0,0 0 0,0 0-1,0 0 1,1 0 0,10-3 1798,-7 2-944,142-15-179,-109 15-702,38-8 0,-73 9 0,0-1 0,0 1 0,0-1 0,0 0 0,0 0 0,0 1 0,0-1 0,2-2 0,29-22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6.677"/>
    </inkml:context>
    <inkml:brush xml:id="br0">
      <inkml:brushProperty name="width" value="0.1" units="cm"/>
      <inkml:brushProperty name="height" value="0.1" units="cm"/>
      <inkml:brushProperty name="color" value="#6DDA00"/>
    </inkml:brush>
  </inkml:definitions>
  <inkml:trace contextRef="#ctx0" brushRef="#br0">1 40 6477,'0'-3'3229,"26"3"6725,14 0-9954,16 3 0,13-3 0,10-3-423,3 0-1167,3-4-944,-2 4-2313,91-20-186</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7.397"/>
    </inkml:context>
    <inkml:brush xml:id="br0">
      <inkml:brushProperty name="width" value="0.1" units="cm"/>
      <inkml:brushProperty name="height" value="0.1" units="cm"/>
      <inkml:brushProperty name="color" value="#6DDA00"/>
    </inkml:brush>
  </inkml:definitions>
  <inkml:trace contextRef="#ctx0" brushRef="#br0">0 47 5041,'17'-10'9319,"-1"4"-5726,11-1-1886,6 0-1707,9 4 0,1 0 0,3-1 0,-3 1 0,-10 0 0,-3 3 0,-14 0 0,-6 3 0,-4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07.652"/>
    </inkml:context>
    <inkml:brush xml:id="br0">
      <inkml:brushProperty name="width" value="0.1" units="cm"/>
      <inkml:brushProperty name="height" value="0.1" units="cm"/>
      <inkml:brushProperty name="color" value="#6DDA00"/>
    </inkml:brush>
  </inkml:definitions>
  <inkml:trace contextRef="#ctx0" brushRef="#br0">1 30 6161,'9'-7'3110,"1"4"-760,10-4 1100,16-3-12,4 7-2287,6 6-1151,6 7 0,4 7 0,63 19-6489</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0.095"/>
    </inkml:context>
    <inkml:brush xml:id="br0">
      <inkml:brushProperty name="width" value="0.1" units="cm"/>
      <inkml:brushProperty name="height" value="0.1" units="cm"/>
      <inkml:brushProperty name="color" value="#6DDA00"/>
    </inkml:brush>
  </inkml:definitions>
  <inkml:trace contextRef="#ctx0" brushRef="#br0">570 259 1492,'-24'-8'10808,"-2"4"-5766,-26 5-2932,39 0-1902,-79 8-208,37-3 0,44-6 0,-1 0 0,1-1 0,0-1 0,0 0 0,0 0 0,1-1 0,-1 0 0,1-1 0,-1 0 0,1-1 0,0 0 0,-17-13 0,23 16 0,1 0 0,0-1 0,0 1 0,0-1 0,0 0 0,0 0 0,1 0 0,-1 0 0,1-1 0,0 1 0,0-1 0,0 1 0,0-1 0,0 0 0,1 0 0,0 0 0,0 0 0,0 0 0,0 0 0,1 0 0,-1 0 0,1 0 0,0 0 0,0 0 0,1 0 0,-1 0 0,1 0 0,0 0 0,0 0 0,0 0 0,4-7 0,-2 5-41,0 0 0,1 0 0,-1 1 1,1 0-1,1-1 0,-1 1 0,1 1 0,0-1 0,0 1 0,0-1 0,0 2 0,1-1 0,0 0 0,0 1 0,0 0 1,0 1-1,0-1 0,0 1 0,1 0 0,10-1 0,5 0-1206,0 0 0,1 2 1,-1 1-1,44 5 0,-49-3 1091,-1 0 0,1 2 0,-1 0 0,0 0 0,0 2-1,22 10 1,-30-12 161,-1 0-1,1 1 0,-1 0 0,0 0 1,0 1-1,-1 0 0,0 0 1,0 0-1,0 1 0,-1 0 0,0 0 1,0 1-1,0-1 0,3 11 0,1 5 5,-2 0 0,0 1 0,-2 0 0,-1 0 0,-1 1 0,0-1-1,-2 1 1,-1-1 0,-1 1 0,-1-1 0,-2 1 0,0-1-1,-1 0 1,-1 0 0,-2-1 0,0 0 0,-2 0 0,-15 27 0,13-32-3,0 0 0,-2-1 1,0 0-1,-1-1 1,-1-1-1,0 0 0,-23 15 1,-2-2 11,-2-2 1,-48 22-1,-10-3-6,82-37-9,-1-2-1,0 0 0,-26 4 1,41-9 81,1-1 0,-1 1 0,1-1 0,-1 0 0,0 0 0,1 0 0,-7-2 0,10 1 46,-1 1-1,1-1 1,0 1 0,-1-1-1,1 1 1,0-1 0,0 0-1,0 0 1,0 0 0,0 0-1,0 0 1,0 0 0,0 0-1,0 0 1,0 0-1,0 0 1,1-1 0,-1 1-1,0 0 1,1-1 0,-1 1-1,1 0 1,0-1 0,-1 1-1,1-3 1,-1-3 142,1 0-1,0 0 1,0 0 0,1 0-1,0 0 1,0 0 0,1 0-1,0 0 1,0 0 0,0 1 0,1-1-1,0 1 1,1 0 0,5-10-1,0 3-320,1 1 1,0 0-1,0 0 0,1 1 0,17-14 0,-15 15-52,1 1-1,0 0 1,1 1 0,0 1-1,0 0 1,0 1 0,1 1-1,0 0 1,0 1-1,0 1 1,0 0 0,1 1-1,28 1 1,-27 1-140,1 2 0,-1 0 0,0 1 0,0 1 0,-1 1 0,1 0 0,-1 1 0,0 1 0,-1 1 1,1 0-1,-1 1 0,18 14 0,18 17-771,82 56-1436,-116-84 2372,-12-7 35,0-1 1,1 0 0,-1 0 0,15 5-1,-19-8 8,1 0 0,-1-1 0,1 1 0,-1-1-1,1 0 1,-1 0 0,1 1 0,0-2 0,-1 1-1,1 0 1,-1-1 0,1 1 0,-1-1-1,1 1 1,-1-1 0,0 0 0,1 0 0,-1-1-1,4-1 1,41-34-2484</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1.046"/>
    </inkml:context>
    <inkml:brush xml:id="br0">
      <inkml:brushProperty name="width" value="0.1" units="cm"/>
      <inkml:brushProperty name="height" value="0.1" units="cm"/>
      <inkml:brushProperty name="color" value="#6DDA00"/>
    </inkml:brush>
  </inkml:definitions>
  <inkml:trace contextRef="#ctx0" brushRef="#br0">1 67 2008,'0'-4'1099,"1"0"0,-1 0 0,1 0 0,0 0 0,0 0 0,1 0 0,-1 0-1,1 0 1,0 1 0,0-1 0,0 0 0,0 1 0,1 0 0,3-5 0,-4 7-1056,-1 0 1,1 1 0,-1-1 0,1 1 0,-1-1 0,1 1-1,-1-1 1,1 1 0,0 0 0,-1 0 0,1 0 0,-1 0-1,1 0 1,0 0 0,-1 0 0,1 0 0,0 1 0,-1-1-1,1 0 1,-1 1 0,1 0 0,-1-1 0,1 1-1,-1 0 1,0 0 0,1 0 0,-1 0 0,2 1 0,2 2-61,0 1-1,-1 0 1,1-1 0,-1 1 0,7 11 0,-3-1 12,0 0-1,-2 0 0,1 1 0,-2-1 1,0 1-1,4 24 0,7 102-1614,-14-117 967,0 17-795,-2-1-1,-2 1 1,-13 79 0,4-102 7885,9-41-4768,1-27-2063,2-1 0,2 1 0,2 0 0,2 1 0,2-1 0,21-63 0,-23 93-1218,13-30-1,-16 42 1140,0 0-1,0 0 0,1 1 1,0-1-1,0 1 0,0 0 1,7-6-1,-10 11 474,-1 0 1,1-1-1,-1 1 0,1 0 1,0 0-1,-1 0 0,1 0 1,0 0-1,0 1 0,0-1 0,0 0 1,0 1-1,0-1 0,0 1 1,0 0-1,0 0 0,0 0 1,0 0-1,0 0 0,0 0 1,0 0-1,0 1 0,0-1 0,0 1 1,0-1-1,-1 1 0,1 0 1,0 0-1,0 0 0,0 0 1,-1 0-1,3 2 0,2 2 57,-1 0 0,0 1 1,0-1-1,0 1 0,0 0 0,-1 1 0,4 7 0,6 12 88,-2 1-1,-1 1 1,9 32 0,14 88 383,-31-131-519,0 0 0,-1-1 0,-1 1 0,-1 0-1,0 0 1,-5 27 0,5-43 92,0-1 0,0 1 0,0 0 0,0-1 0,0 1 0,0-1 0,0 1 0,-1-1 0,1 1 0,0 0 0,0-1 0,-1 1 0,1-1 0,0 1 0,-1-1 0,1 1 0,-1-1 0,1 0 0,0 1 0,-1-1 0,1 1 0,-1-1 0,1 0 0,-1 0 0,1 1 0,-2-1 0,2 0 52,-1 0 0,1 0 0,-1-1 1,1 1-1,-1 0 0,1 0 0,0-1 0,-1 1 0,1 0 0,-1-1 0,1 1 1,0-1-1,0 1 0,-1-1 0,1 1 0,0 0 0,-1-1 0,1 1 0,0-1 1,0 1-1,0-1 0,0 1 0,-1-1 0,1 1 0,0-1 0,0 1 0,0-1 1,0 1-1,0-2 0,0-11-23,-1 1-1,2-1 1,0 0 0,0 0-1,1 1 1,6-21 0,30-74-1561,-24 71 296,-6 16 51,2 0-1,0 1 0,1 0 0,1 1 0,0 0 1,17-18-1,-22 29 655,0 0 0,0 0 0,1 1-1,13-8 1,-18 12 452,0 0 0,0 0 0,1 1 0,-1-1 0,1 1 0,0 0 0,-1 0 0,1 0 1,0 0-1,-1 0 0,1 1 0,0 0 0,0 0 0,4 0 0,-6 1 41,-1-1 1,1 1 0,-1-1 0,1 1 0,-1-1-1,1 1 1,-1 0 0,0 0 0,0 0 0,1 0-1,-1 0 1,0 0 0,0 0 0,0 0 0,0 1-1,0-1 1,0 0 0,0 0 0,0 1-1,-1-1 1,2 3 0,0 3 63,0 0-1,0 0 1,1 12 0,-3-18-135,15 111 1139,-9-52 726,3 0 1,17 61-1,-17-92-1390,-5-11-1077,1 0 1,1 0-1,1 0 0,1-1 1,0 0-1,14 20 0,-18-34 709,-12-14 653,-20-22-3051</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1.442"/>
    </inkml:context>
    <inkml:brush xml:id="br0">
      <inkml:brushProperty name="width" value="0.1" units="cm"/>
      <inkml:brushProperty name="height" value="0.1" units="cm"/>
      <inkml:brushProperty name="color" value="#6DDA00"/>
    </inkml:brush>
  </inkml:definitions>
  <inkml:trace contextRef="#ctx0" brushRef="#br0">1 49 3761,'10'-3'2900,"10"3"-490,19-3 944,20 0 716,17 3-905,16-7-3165,10 4-613,7-4-487,3 1-162,3-1-1588,-7 0 1358,-2 4 1564,-18 3-72,-5 3-44,-18 4-160,-12 0-361,-17 2-14,7 18-3877</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2.050"/>
    </inkml:context>
    <inkml:brush xml:id="br0">
      <inkml:brushProperty name="width" value="0.1" units="cm"/>
      <inkml:brushProperty name="height" value="0.1" units="cm"/>
      <inkml:brushProperty name="color" value="#6DDA00"/>
    </inkml:brush>
  </inkml:definitions>
  <inkml:trace contextRef="#ctx0" brushRef="#br0">408 28 3725,'-17'-10'6720,"15"8"-6091,-1 0 0,0 0 0,0 1 0,1-1 0,-1 1 0,0 0 0,0 0 0,0 0 1,-5-1-1,-1 1-131,-1 0 0,1 1 0,0 0 0,0 0 0,-14 4 0,11-2-819,1 1 0,-1 1 0,-18 8 0,9-2-1512,1 2 0,0 0 0,-35 30 0,47-36 1787,0 1 0,1 1 0,0-1 0,0 1 1,-6 9-1,12-15 56,0 0-1,0 0 1,0 1 0,0-1-1,0 0 1,0 0 0,0 0 0,1 1-1,-1-1 1,1 0 0,0 1 0,0 4-1,0-6-15,0 1 0,1-1-1,-1 1 1,1-1 0,-1 1-1,1-1 1,0 0 0,0 1-1,0-1 1,0 0 0,0 1-1,0-1 1,0 0 0,0 0-1,0 0 1,0 0-1,0 0 1,1 0 0,-1 0-1,0-1 1,3 2 0,14 5-15,-1-2 0,1 0 0,0 0 0,0-2 0,19 2 0,2 0-222,-10 0 463,47 15 0,-66-17-133,0 1-1,-1 0 0,1 0 0,-1 1 0,0 1 0,0-1 1,-1 1-1,10 10 0,-15-14-20,0 1 0,-1 0 0,0 0 0,0 0 0,1 0 0,-2 0 0,1 1 0,0-1 0,-1 1 0,0-1 0,2 5 0,-3-7-27,0 1-1,0-1 1,0 1-1,0-1 1,0 1-1,0-1 0,0 1 1,0-1-1,0 0 1,-1 1-1,1-1 1,-1 1-1,1-1 0,-1 0 1,1 1-1,-1-1 1,0 0-1,0 0 0,1 1 1,-1-1-1,0 0 1,0 0-1,0 0 1,0 0-1,-1 0 0,1 0 1,0-1-1,0 1 1,-1 0-1,1 0 1,-2 0-1,-12 5-8,0-1 0,0 0 0,-30 5 0,-51 2-1448,51-7 994,-64 13-2193,13 0-332</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2.619"/>
    </inkml:context>
    <inkml:brush xml:id="br0">
      <inkml:brushProperty name="width" value="0.1" units="cm"/>
      <inkml:brushProperty name="height" value="0.1" units="cm"/>
      <inkml:brushProperty name="color" value="#6DDA00"/>
    </inkml:brush>
  </inkml:definitions>
  <inkml:trace contextRef="#ctx0" brushRef="#br0">1 22 2465,'11'0'15236,"82"19"-13115,-1 1-2283,175 1 162,-3-15 0,198-20 0,-271 7 0,-4 2 0,133-7 0,-85-5 0,46 0-1061,-205 11-986,67-3-2928,-60 13 1944</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3.967"/>
    </inkml:context>
    <inkml:brush xml:id="br0">
      <inkml:brushProperty name="width" value="0.1" units="cm"/>
      <inkml:brushProperty name="height" value="0.1" units="cm"/>
      <inkml:brushProperty name="color" value="#6DDA00"/>
    </inkml:brush>
  </inkml:definitions>
  <inkml:trace contextRef="#ctx0" brushRef="#br0">238 332 2829,'-40'6'7020,"28"-5"-5707,1 0 1,-1-1-1,0 0 1,0 0-1,0-2 0,-12-2 1,20 3-1277,-1-1-1,1 0 1,0 0 0,-1 0-1,1-1 1,0 1 0,0-1-1,0 0 1,1 0 0,-1-1 0,1 1-1,0-1 1,0 1 0,0-1-1,0 0 1,1 0 0,-1-1-1,-1-5 1,-2-1-388,2-1 0,0 0 0,0-1 0,1 1 0,-2-24 0,4 29-209,1-1-1,0 0 1,0 1-1,0-1 0,1 0 1,0 1-1,1-1 1,0 1-1,0-1 1,5-10-1,-4 13 497,-1 0-1,1 1 1,0-1 0,1 0-1,-1 1 1,1 0-1,0 0 1,0 0-1,1 0 1,-1 1 0,1 0-1,-1 0 1,1 0-1,0 0 1,6-2 0,-1 2 58,1 0 1,-1 0-1,1 1 1,0 0 0,-1 1-1,1 0 1,0 0 0,0 2-1,0-1 1,18 4-1,-15-1 1,1 0 0,-1 1 0,0 1 0,0 0 0,0 1 0,-1 0 0,18 12 0,-20-11 6,0 1 0,-1 1 0,0 0 0,0 0 0,-1 1 0,-1 0-1,1 0 1,-1 1 0,-1 0 0,0 1 0,-1 0 0,0 0 0,-1 0 0,0 1 0,-1-1-1,0 1 1,3 22 0,-5-11 43,-1 1-1,-1-1 1,-1 1 0,-1-1-1,-1 0 1,-1 0-1,-1 0 1,-1 0-1,-2-1 1,-9 23 0,10-30 14,-1-1 1,0 0-1,-1-1 1,-1 0 0,0 0-1,-1-1 1,0 0-1,-1-1 1,0-1 0,-1 1-1,-20 12 1,22-17-61,0 0 0,0-1 0,-1 0 0,0-1-1,0-1 1,0 0 0,0 0 0,-1-1 0,1-1 0,-1 0 0,0-1 0,0 0 0,1-1 0,-1 0 0,-20-3 0,29 2 3,-1 0 1,0-1 0,0 1-1,1-1 1,-1 0-1,1 0 1,-1 0 0,1-1-1,0 1 1,0-1-1,0 0 1,0 0 0,1-1-1,-1 1 1,1-1-1,-4-5 1,5 6 26,-1-1 0,1 0 0,1 0 0,-1 0 0,1 0 0,-1 0-1,1-1 1,0 1 0,1 0 0,-1 0 0,1-1 0,0 1 0,0 0 0,0-1 0,0 1 0,1 0 0,0-1 0,2-7 0,-2 8 296,1 0 1,0 0-1,0 1 1,0-1-1,1 0 1,-1 1-1,1 0 1,0-1-1,0 1 1,0 0-1,0 0 1,1 1-1,-1-1 1,1 1-1,-1 0 1,1 0-1,4-2 1,7-2 114,0 0 1,0 1-1,20-4 0,-21 7-439,0-1 1,0 2-1,0 0 0,0 0 0,21 3 0,-26-1-1,0 0 0,-1 1 0,1 0 0,-1 1 0,1 0-1,-1 0 1,0 1 0,0 0 0,0 0 0,8 7 0,11 11 5,34 37 1,19 16-56,-70-67-92,1 0 0,-1-1 1,1-1-1,0 0 0,1 0 0,19 6 1,-29-12 213,2 2 50,1-1 1,-1 0 0,1 0-1,0 0 1,6 0-1,-11-1-119,1 0 0,0 0-1,0 0 1,0 0 0,-1 0-1,1-1 1,0 1 0,0 0-1,-1 0 1,1-1-1,0 1 1,0 0 0,-1-1-1,1 1 1,0 0 0,-1-1-1,1 1 1,-1-1 0,1 1-1,-1-1 1,1 0-1,-1 1 1,1-1 0,-1 1-1,1-1 1,-1 0 0,0 0-1,1 1 1,-1-1-1,0 0 1,1 1 0,-1-1-1,0 0 1,0 0 0,0 0-1,0 1 1,0-1 0,0 0-1,0 0 1,0 1-1,-1-3 1,-3-21-161</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4.602"/>
    </inkml:context>
    <inkml:brush xml:id="br0">
      <inkml:brushProperty name="width" value="0.1" units="cm"/>
      <inkml:brushProperty name="height" value="0.1" units="cm"/>
      <inkml:brushProperty name="color" value="#6DDA00"/>
    </inkml:brush>
  </inkml:definitions>
  <inkml:trace contextRef="#ctx0" brushRef="#br0">383 56 1240,'-22'-25'10990,"11"16"-9159,7 6-1093,0 0-1,-1 1 1,1 0-1,0 0 1,-1 0-1,-8-2 1,4 3-992,0 0 1,-1 0-1,1 1 0,0 0 1,-1 0-1,1 1 1,-17 4-1,2 0-1688,0 0 0,-24 11 0,35-11 1859,1-1 62,1 1-1,0 0 1,-11 8-1,20-12-3,-1 1 0,1 0 1,-1 0-1,1 0 0,0 1 0,0-1 1,0 0-1,0 1 0,0-1 0,0 1 1,1 0-1,0 0 0,-1-1 0,1 1 1,0 0-1,-1 6 0,2-5-62,0 0 0,1 0 0,0-1 0,0 1 0,0 0 0,0 0-1,0 0 1,1 0 0,-1-1 0,4 5 0,-1 0 114,-2-3-79,1-1 0,0 0-1,0-1 1,0 1 0,0 0-1,0-1 1,1 0 0,-1 0 0,1 0-1,0 0 1,0 0 0,0-1-1,0 0 1,9 4 0,3 0 30,0-1 1,31 6-1,-39-10 34,30 6-15,-1 2 0,1 1 0,38 16-1,-65-21 52,1 1-1,-1 0 1,-1 0 0,1 1-1,15 14 1,-20-15 42,-1 0 0,1 0 0,-1 1 0,0-1 0,0 1 0,-1 1 0,0-1 0,-1 0 0,5 13 0,-6-14 31,0 0 0,-1 0 0,0 0 0,0 1 0,-1-1 0,0 0 0,0 0 0,-1 9 0,1-12-74,-1 0 1,1 1-1,-1-1 0,0 0 1,0 1-1,-1-1 1,1 0-1,-1 0 0,1 0 1,-1 0-1,0-1 0,0 1 1,0 0-1,0-1 0,-1 1 1,-4 3-1,-4 1 10,0-1 0,-1 0 0,0-1 0,0 0 0,0-1 0,-1 0 0,-14 2 0,-4 0-27,-58 1 1,68-6-32,0-1 1,-37-6 0,46 4-472,1-1 0,-1 0 0,1-1 1,0 0-1,0-1 0,0 0 1,-11-8-1,-31-24-4635</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5.205"/>
    </inkml:context>
    <inkml:brush xml:id="br0">
      <inkml:brushProperty name="width" value="0.1" units="cm"/>
      <inkml:brushProperty name="height" value="0.1" units="cm"/>
      <inkml:brushProperty name="color" value="#6DDA00"/>
    </inkml:brush>
  </inkml:definitions>
  <inkml:trace contextRef="#ctx0" brushRef="#br0">1 40 1368,'6'-4'5174,"8"1"-2180,5-4 377,4-2 731,10 5-1451,0 1-2651,7 3 0,2-3 0,-5-1 0,-4 1 0,-10 3 0,-4 3 0,-6 1 0,-3-1 0,3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5.426"/>
    </inkml:context>
    <inkml:brush xml:id="br0">
      <inkml:brushProperty name="width" value="0.1" units="cm"/>
      <inkml:brushProperty name="height" value="0.1" units="cm"/>
      <inkml:brushProperty name="color" value="#6DDA00"/>
    </inkml:brush>
  </inkml:definitions>
  <inkml:trace contextRef="#ctx0" brushRef="#br0">0 14 4305,'24'-4'2952,"5"1"-946,17-4 536,0 7 308,0 7-805,30 9-7987</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6.413"/>
    </inkml:context>
    <inkml:brush xml:id="br0">
      <inkml:brushProperty name="width" value="0.1" units="cm"/>
      <inkml:brushProperty name="height" value="0.1" units="cm"/>
      <inkml:brushProperty name="color" value="#6DDA00"/>
    </inkml:brush>
  </inkml:definitions>
  <inkml:trace contextRef="#ctx0" brushRef="#br0">0 508 2044,'2'-1'233,"21"-6"2136,0-1 0,-1-1 0,0-1 0,24-15 0,36-28 2186,-4-8-4165,-64 49-1240,-1 0 0,0-1 1,-1-1-1,-1 0 0,0-1 0,-1 0 1,0-1-1,12-29 0,-11 19 924,-1-1 0,-1-1 0,8-43-1,-17 67 236,0-18 7328,-15 70-8167,3 0-1,2 0 0,2 1 1,-4 84-1,12-54-1033,4-1-1,16 97 0,-17-157 1747,5 45 703,-8-54 1013,0 1-1,-2 13 0,2-22-1874,0 0-1,0 0 1,-1 0 0,1 0 0,0 0 0,-1 1 0,1-1-1,-1 0 1,0 0 0,1 0 0,-1 0 0,0-1-1,1 1 1,-1 0 0,0 0 0,0 0 0,0 0 0,0-1-1,0 1 1,0 0 0,0-1 0,0 1 0,0-1 0,0 1-1,0-1 1,-2 1 0,-3 0-38,1 0-1,-1-1 1,0 1-1,-7-1 1,-2 0 64,-312 43-1541,312-38 2481,11-3-811,9-3-203,90-9 407,-5 0-808,148-14-5247,20 19 2023,-127 5 356</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7.889"/>
    </inkml:context>
    <inkml:brush xml:id="br0">
      <inkml:brushProperty name="width" value="0.1" units="cm"/>
      <inkml:brushProperty name="height" value="0.1" units="cm"/>
      <inkml:brushProperty name="color" value="#6DDA00"/>
    </inkml:brush>
  </inkml:definitions>
  <inkml:trace contextRef="#ctx0" brushRef="#br0">1 2 780,'10'-1'10928,"4"8"-4848,-4 0-5876,-1 1 0,1 1-1,-1 0 1,-1 0-1,0 0 1,0 1 0,-1 0-1,0 1 1,5 11-1,2 5-257,-2 0-1,14 47 0,4 47-264,-26-100-605,-2 0 0,0 1-1,-1 37 1,-2-56 766,1 8-723,-2 0-1,-2 12 1,4-21 1025,-1 1 0,0-1-1,1 1 1,-1-1 0,0 0 0,0 0 0,-1 0 0,1 1 0,0-1 0,-1 0 0,1 0 0,-1-1 0,0 1 0,1 0 0,-4 2-1,4-4-52,1 1-1,-1-1 0,0 0 0,1 0 0,-1 1 0,1-1 0,-1 0 0,0 0 0,1 0 0,-1 0 0,1 0 0,-1 0 0,0 0 1,1 0-1,-1 0 0,1 0 0,-1 0 0,0 0 0,1 0 0,-1-1 0,1 1 0,-1 0 0,0 0 0,1-1 0,-1 1 0,1 0 1,-1-1-1,1 1 0,-1 0 0,1-1 0,-1 1 0,1-1 0,0 1 0,-1-1 0,1 1 0,0-1 0,-1 1 0,1-1 0,0 1 1,-1-1-1,1 1 0,0-1 0,0 0 0,0 0 0,-3-6 41,1-1 1,1 1-1,-2-9 1,1 2-196,-5-18-128,2-2-1,2 1 1,0-35-1,3 47-6,2 0 0,0 1 0,1-1 0,0 1 0,2 0 0,9-24-1,-11 36-161,1 0 0,0 1-1,0-1 1,1 1-1,0 0 1,1 0 0,-1 0-1,1 1 1,0-1-1,1 2 1,0-1 0,0 1-1,0 0 1,0 0 0,1 1-1,10-5 1,-9 6 335,0-1 1,0 2-1,0-1 1,0 1-1,0 1 1,1 0-1,-1 0 1,0 1-1,1 0 1,-1 0-1,1 1 1,-1 1-1,0-1 1,18 7 0,-20-5 29,-1 0 0,1 1 0,0 0 0,-1 0 1,0 0-1,0 1 0,0 0 0,-1 0 1,1 1-1,-1 0 0,0 0 0,6 11 0,4 8-62,23 52-1,-28-55 176,9 18-49,-6-14 22,-1 0 1,-1 1-1,-1 1 0,10 44 0,-20-70-54,1 0 0,-1-1-1,0 1 1,0 0-1,0-1 1,0 1-1,0-1 1,-1 1-1,1 0 1,0-1-1,-1 1 1,1-1-1,-1 1 1,0 0-1,0 1 1,0-3 157,1 1 1,-1-1-1,0 1 0,1-1 1,-1 1-1,0-1 0,1 1 1,-1-1-1,0 0 1,0 0-1,1 1 0,-1-1 1,0 0-1,0 0 1,0 0-1,1 0 0,-1 0 1,0 0-1,0 0 0,1 0 1,-1 0-1,0 0 1,0 0-1,0-1 0,1 1 1,-1 0-1,0 0 1,0-1-1,1 1 0,-1-1 1,0 1-1,1 0 0,-1-1 1,0 0-1,-1 0-160,1 0 0,0 0-1,-1 0 1,1-1-1,0 1 1,0 0 0,0 0-1,0-1 1,0 1 0,0-1-1,0 1 1,0-1 0,0 1-1,1-1 1,-1 1 0,1-1-1,-1 0 1,1 0 0,0 1-1,-1-1 1,1 0 0,0 1-1,0-1 1,0 0 0,1-1-1,0-6-48,1 1-1,-1 0 0,2 0 1,2-7-1,-4 13 30,8-20-335,2-1 0,0 2 0,2-1 0,0 2 0,1 0-1,1 0 1,1 1 0,1 1 0,23-20 0,-28 29-632,-1 0 1,1 1 0,16-8-1,-22 13 586,0 0 0,0 0 0,0 1 1,0 0-1,1 0 0,-1 1 0,1 0 0,11-1 0,-17 2 427,0 0-1,1 0 1,-1 1-1,0-1 1,0 0-1,1 0 1,-1 1-1,0-1 1,0 1-1,0-1 1,0 1-1,0-1 1,0 1-1,0 0 1,0-1-1,0 1 1,0 0-1,0 0 1,0 0-1,0 0 1,1 1-1,0 2 106,0 0 0,0 0-1,0 0 1,1 7 0,0-3 321,8 27 2139,8 47 0,1 42-1331,5 18-4864,-12-87 1701,-7-33 1515,0 1 0,-2-1 0,3 41 0,-9-47-1001,-9-1-822</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8.304"/>
    </inkml:context>
    <inkml:brush xml:id="br0">
      <inkml:brushProperty name="width" value="0.1" units="cm"/>
      <inkml:brushProperty name="height" value="0.1" units="cm"/>
      <inkml:brushProperty name="color" value="#6DDA00"/>
    </inkml:brush>
  </inkml:definitions>
  <inkml:trace contextRef="#ctx0" brushRef="#br0">1 54 4293,'106'-6'10087,"-51"2"-7527,83-5 133,143-10-4276,71 4-3354,-118 19 4688,-98 8 344,-110-9-193,-1 2 1,0 1 0,30 11-1,-50-16 3,-2 0 11,0 0 0,-1 0 1,1 1-1,0-1 0,-1 0 0,5 4 0,-6-4 29,-1-1 0,1 1-1,0 0 1,-1-1 0,1 1 0,-1 0 0,1 0 0,-1 0-1,0-1 1,1 1 0,-1 0 0,0 0 0,0 0-1,1 0 1,-1 0 0,0 0 0,0 0 0,0 0 0,0-1-1,0 1 1,0 0 0,0 0 0,0 0 0,-1 0-1,1 0 1,0 0 0,-1 0 0,1-1 0,-1 2 0,-6 11-847,-1 0 0,-11 14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8.972"/>
    </inkml:context>
    <inkml:brush xml:id="br0">
      <inkml:brushProperty name="width" value="0.1" units="cm"/>
      <inkml:brushProperty name="height" value="0.1" units="cm"/>
      <inkml:brushProperty name="color" value="#6DDA00"/>
    </inkml:brush>
  </inkml:definitions>
  <inkml:trace contextRef="#ctx0" brushRef="#br0">474 44 5725,'-9'-13'7790,"4"9"-6817,-14-6 3189,9 7-3847,-1 1 1,-14-3-1,1 2-251,15 1-64,-1 1 0,1 0 0,-1 1 0,0 0 0,-10 2 0,-50 10 0,51-9 0,-35 9 0,-77 26 0,129-38 0,-1 1 0,0 0 0,1 0 0,-1 1 0,1-1 0,0 0 0,-1 1 0,-2 3 0,4-5 0,1 1 0,0-1 0,-1 1 0,1-1 0,0 1 0,-1 0 0,1-1 0,0 1 0,0 0 0,0-1 0,0 1 0,0 0 0,0-1 0,0 1 0,0 0 0,0-1 0,0 1 0,0 0 0,0-1 0,0 1 0,0 0 0,1-1 0,-1 1 0,0 0 0,0-1 0,1 1 0,-1-1 0,0 1 0,1-1 0,-1 1 0,1-1 0,-1 1 0,1-1 0,-1 1 0,1-1 0,-1 1 0,2-1 0,3 5 2,1 0-1,1 0 0,-1-1 1,1 0-1,-1 0 1,11 3-1,45 16-95,-48-19 9,41 13-1054,-30-10-349,0 1 0,-1 1 0,35 18 0,-57-26 1435,22 12-122,-1 1 0,0 1 0,38 32-1,-60-46 222,0 0-1,0 0 1,0 0-1,0 0 1,0 0-1,-1 0 1,1 0-1,0 0 1,0 0-1,-1 0 1,1 0-1,-1 0 1,1 1-1,-1-1 1,1 2-1,-1-2 32,-1 0-1,1 0 1,-1 0-1,1 0 1,-1 0 0,1 0-1,-1-1 1,1 1-1,-1 0 1,0 0 0,1-1-1,-1 1 1,0 0-1,0-1 1,1 1 0,-1-1-1,0 1 1,0-1-1,0 0 1,-1 1 0,-8 4 1135,0 0 1,0-1 0,-13 3 0,-64 10-755,63-13-319,-2-1-2615,-38 0-1,63-2 2209,0-1-1,0 0 1,0 0-1,0 0 1,0 0-1,0 0 1,0-1-1,1 1 1,-1 0 0,0 0-1,0-1 1,0 1-1,0 0 1,0-1-1,0 1 1,0-1-1,-1 0 1,38-26-7562</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9.194"/>
    </inkml:context>
    <inkml:brush xml:id="br0">
      <inkml:brushProperty name="width" value="0.1" units="cm"/>
      <inkml:brushProperty name="height" value="0.1" units="cm"/>
      <inkml:brushProperty name="color" value="#6DDA00"/>
    </inkml:brush>
  </inkml:definitions>
  <inkml:trace contextRef="#ctx0" brushRef="#br0">0 23 8122,'0'-20'11538,"4"17"-11538,-4 6 0,3 1 0,-3-1-732,3 10 1464,0 10-732</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19.854"/>
    </inkml:context>
    <inkml:brush xml:id="br0">
      <inkml:brushProperty name="width" value="0.1" units="cm"/>
      <inkml:brushProperty name="height" value="0.1" units="cm"/>
      <inkml:brushProperty name="color" value="#6DDA00"/>
    </inkml:brush>
  </inkml:definitions>
  <inkml:trace contextRef="#ctx0" brushRef="#br0">346 49 4229,'-5'-5'1800,"0"1"-1,0 0 1,0 1-1,-1-1 1,0 1 0,-8-3-1,0-1 555,8 5-2314,0-1 0,0 1 0,0 1 0,0-1 1,0 1-1,0 1 0,0-1 0,0 1 0,0 0 1,-1 0-1,1 0 0,-11 3 0,4 0-48,0 1-1,0 0 1,1 0 0,-23 13-1,31-15 9,0 0 0,1 0 0,-1 1 0,1-1 0,-1 1 0,1 0 0,0 0 0,0 0 0,1 1 0,-1-1 0,-2 5 0,4-6 0,0 0 0,0 0 0,0 1 0,0-1 0,1 1 0,-1-1 0,1 0 0,-1 1 0,1-1 0,0 1 0,0-1 0,0 1 0,0-1 0,1 1 0,-1-1 0,1 1 0,-1-1 0,1 1 0,0-1 0,1 3 0,2 3-195,1 0 1,0-1-1,0 0 0,0 0 1,1 0-1,0 0 0,0-1 0,1 0 1,0 0-1,14 9 0,6 1-2930,50 22 0,-59-30 2373,86 34 684,-103-42 77,2 1 60,0 1 1,0-1 0,0 1-1,0 0 1,4 4 0,-6-6-25,0 1 0,-1 0 1,1-1-1,-1 1 0,0 0 0,1-1 1,-1 1-1,1 0 0,-1 0 1,0-1-1,0 1 0,1 0 0,-1 0 1,0-1-1,0 1 0,0 0 0,0 0 1,0 0-1,0 0 0,0-1 0,0 1 1,0 0-1,0 0 0,-1 0 1,1-1-1,0 1 0,-1 0 0,1 0 1,-1 0-1,-3 5 62,1 0 0,-2 0 0,1-1 0,0 0 0,-1 0 0,0 0 0,-1-1 0,1 1 0,-1-1-1,-7 4 1,-10 5-53,-30 12-1,23-12-417,-48 14 0,66-24 248,1 0 0,-1-1 1,0 0-1,1-1 0,-1-1 1,0 0-1,-18-2 0,29 2-23,-1 0-1,1-1 1,-1 1 0,1 0-1,-1-1 1,1 1 0,0-1-1,-1 0 1,1 0 0,0 1-1,0-1 1,-1 0 0,1 0-1,0 0 1,0 0 0,0 0-1,0 0 1,0-1 0,0 1 0,1 0-1,-1 0 1,0-1 0,0 1-1,1 0 1,-1-1 0,1 1-1,-1-3 1,-9-46-5309</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20.346"/>
    </inkml:context>
    <inkml:brush xml:id="br0">
      <inkml:brushProperty name="width" value="0.1" units="cm"/>
      <inkml:brushProperty name="height" value="0.1" units="cm"/>
      <inkml:brushProperty name="color" value="#6DDA00"/>
    </inkml:brush>
  </inkml:definitions>
  <inkml:trace contextRef="#ctx0" brushRef="#br0">1 46 4125,'6'-6'5563,"4"-4"-1964,13 3 271,3 1-1367,4 2-2503,3-2 0,3 6 0,-6-3 0,6 3 0,-6-4 0,-7 4 0,-7 0 0,-6 0 0,-3 4 0,-7 5 0,-17 5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20.585"/>
    </inkml:context>
    <inkml:brush xml:id="br0">
      <inkml:brushProperty name="width" value="0.1" units="cm"/>
      <inkml:brushProperty name="height" value="0.1" units="cm"/>
      <inkml:brushProperty name="color" value="#6DDA00"/>
    </inkml:brush>
  </inkml:definitions>
  <inkml:trace contextRef="#ctx0" brushRef="#br0">0 30 5769,'4'-7'2926,"9"4"-973,7-7 1030,6 4 287,10 2-511,7 4-2759,3 0 0,112 4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21.301"/>
    </inkml:context>
    <inkml:brush xml:id="br0">
      <inkml:brushProperty name="width" value="0.1" units="cm"/>
      <inkml:brushProperty name="height" value="0.1" units="cm"/>
      <inkml:brushProperty name="color" value="#6DDA00"/>
    </inkml:brush>
  </inkml:definitions>
  <inkml:trace contextRef="#ctx0" brushRef="#br0">358 281 4573,'36'-129'13102,"-32"118"-12433,14-56 687,-16 58-1363,0 1 1,-1-1-1,-1 0 0,1 0 1,-3-15-1,0 18 7,-1 7 0,-2 8 0,5-9 0,-20 50-676,2 0 0,2 1 0,3 0 0,-13 101-1,19-69-167,3 1 0,10 118 0,-3-182 991,0 0 0,7 25 0,-7-33-384,-3-10 473,0-1 0,0 1 0,0-1 0,0 1 0,-1-1 0,1 1-1,0-1 1,-1 1 0,1-1 0,-1 1 0,0-1 0,0 0 0,1 1 0,-1-1 0,0 0 0,0 0 0,0 0 0,0 0 0,0 0 0,-2 2 0,-26 19 518,20-17-754,-1-1 0,1 1 0,-1-2 0,0 1 0,-19 3 0,-55 4 0,45-6 0,14-2 0,8 0 0,-25 0 0,39-3 0,5-1 0,7-1 0,118-1-690,71-19-5334,-91 8 5316,-66 10 452,0 0-1137,0-2-1,51-14 0,9-12-3634</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22.207"/>
    </inkml:context>
    <inkml:brush xml:id="br0">
      <inkml:brushProperty name="width" value="0.1" units="cm"/>
      <inkml:brushProperty name="height" value="0.1" units="cm"/>
      <inkml:brushProperty name="color" value="#6DDA00"/>
    </inkml:brush>
  </inkml:definitions>
  <inkml:trace contextRef="#ctx0" brushRef="#br0">1 1 3873,'14'4'13085,"-6"8"-10207,-3-2-3132,0 0 0,3 11 0,-5-13 840,33 93-653,29 136 0,-63-230 84,-1-1 0,0 1-1,0 0 1,0 0 0,-1 0 0,0 0-1,-2 8 1,3-15-17,-1 0-1,0 1 1,0-1 0,0 0-1,0 0 1,0 1 0,0-1-1,0 0 1,0 1 0,-1-1-1,1 0 1,0 0-1,0 1 1,0-1 0,0 0-1,0 0 1,0 1 0,0-1-1,-1 0 1,1 0-1,0 0 1,0 1 0,0-1-1,0 0 1,-1 0 0,1 0-1,0 0 1,0 1-1,-1-1 1,1 0 0,0 0-1,0 0 1,-1 0 0,1 0-1,0 0 1,0 0 0,-1 0-1,-7-8 7,-5-19 2,11 18-7,0 0 0,1 0 0,0-1 0,1 1-1,0 0 1,0-1 0,1 1 0,3-15 0,24-73-67,-22 79 14,-3 6-438,2 0 0,0 0 1,1 0-1,0 1 0,12-18 0,-13 23 4,0 0-1,0 1 1,0-1 0,1 1-1,0 0 1,0 0 0,1 1-1,0-1 1,-1 1-1,10-3 1,-7 3 451,0 0 1,0 1-1,1 0 0,-1 0 0,1 1 0,-1 0 1,1 1-1,-1 0 0,1 1 0,14 1 0,-21-1 174,0 1-1,0 0 1,0 0-1,0 0 1,0 1-1,0-1 1,0 1-1,0-1 1,-1 1-1,1 0 0,-1 0 1,1 0-1,-1 1 1,0-1-1,1 0 1,-1 1-1,-1 0 1,1-1-1,0 1 1,-1 0-1,3 5 1,1 5 747,-1-1 1,0 1 0,4 23 0,12 133-1464,-19-138-1753,-5 51 0,-6-66 7050,8-37-1908,4-12-3094,-1 27 457,2-11-311,0 0 0,2 0 0,0 0-1,13-29 1,-7 19-548,39-85-3074,-42 95 2642,2 0 1,0 1-1,1 0 0,17-19 0,-26 32 1066,1 1-1,-1-1 0,1 0 0,0 1 0,0 0 0,0 0 1,0 0-1,1 0 0,3-2 0,-6 4 84,1 0 0,-1-1 0,0 1 0,0 0 0,1 0 0,-1 0 0,0 0 1,1 0-1,-1 0 0,0 1 0,0-1 0,1 0 0,-1 1 0,0-1 0,0 1 0,0-1 0,0 1 0,1-1 0,-1 1 0,0 0 0,0 0 0,0-1 0,0 1 0,-1 0 0,1 0 0,0 0 0,0 0 0,0 0 0,0 2 1,3 3 373,0 1 1,0 0 0,0 1 0,-1-1-1,0 0 1,2 9 0,8 52-350,-6-34-379,5 35 265,-2 1 1,0 95-1,-12-148-2718,-9 2-4440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22.635"/>
    </inkml:context>
    <inkml:brush xml:id="br0">
      <inkml:brushProperty name="width" value="0.1" units="cm"/>
      <inkml:brushProperty name="height" value="0.1" units="cm"/>
      <inkml:brushProperty name="color" value="#6DDA00"/>
    </inkml:brush>
  </inkml:definitions>
  <inkml:trace contextRef="#ctx0" brushRef="#br0">808 1 4837,'-3'1'819,"0"0"1,0 0-1,1 1 1,-1-1-1,0 1 1,-3 2-1,1 1 122,0 1 1,0-1-1,-6 9 0,4-6-313,-152 228 2732,19 14-6698,45-79 2556,44-80 855,-98 165 228,25-59-448,116-185-1052,1 0-1,-11 26 1,26-61-4633</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23.524"/>
    </inkml:context>
    <inkml:brush xml:id="br0">
      <inkml:brushProperty name="width" value="0.1" units="cm"/>
      <inkml:brushProperty name="height" value="0.1" units="cm"/>
      <inkml:brushProperty name="color" value="#6DDA00"/>
    </inkml:brush>
  </inkml:definitions>
  <inkml:trace contextRef="#ctx0" brushRef="#br0">324 113 196,'9'-25'16580,"-10"22"-16208,1 1 0,-1-1 0,0 1 0,0 0 1,1-1-1,-2 1 0,1 0 0,0 0 0,-3-4 0,0 1-476,0 0-1,0 1 0,-1-1 1,1 1-1,-1 0 0,0 0 1,-8-4-1,5 4 105,0 1 0,-1 0 0,1 0 0,-1 1 0,1 0 0,-1 0 0,0 1 0,0 0 0,1 1 0,-14 0 0,10 1 0,0 0 0,0 1 0,1 1 0,-1 0 0,1 0 0,-1 1 0,-11 6 0,17-7 0,0 0 0,1 1 0,-1 0 0,1 0 0,0 0 0,0 0 0,0 1 0,-5 7 0,9-10 0,-1-1 0,1 1 0,0-1 0,0 1 0,0 0 0,0 0 0,1 0 0,-1-1 0,0 1 0,1 0 0,-1 0 0,1 0 0,0 0 0,-1 0 0,1 0 0,0 0 0,0 0 0,1 0 0,-1 0 0,0 0 0,1 0 0,-1 0 0,1 0 0,-1 0 0,1 0 0,0 0 0,0-1 0,0 1 0,0 0 0,0-1 0,2 3 0,0-1 0,0 1 0,1-1 0,-1-1 0,1 1 0,-1 0 0,1-1 0,0 0 1,0 0-1,0 0 0,7 2 0,3 0 1,28 4 0,4 1-171,-12 2-2684,0 1-1,58 30 1,-85-37 2880,-1-1 0,1 1-1,-1 0 1,0 1 0,0-1-1,0 1 1,-1 1 0,8 10 0,-10-12 4,1 1 0,-1 0 0,0 0 0,0 0 1,0 0-1,-1 1 0,0-1 0,-1 1 0,1-1 1,0 14-1,-2-17-6,0 0 1,-1 0-1,1 0 1,-1 0-1,0 0 0,0 0 1,0 0-1,-1 0 1,1 0-1,-1-1 1,1 1-1,-1 0 0,0-1 1,0 1-1,0-1 1,0 0-1,-1 0 1,-2 2-1,-5 4 98,-1 0 0,-22 11 0,23-13-101,-5 2 16,1-1 0,-2 0 0,-29 9 0,40-14-114,-1-1 0,1 0 0,-1 0 0,1-1 0,-1 1 0,0-1 0,1 0-1,-1-1 1,1 1 0,-1-1 0,1 0 0,-1-1 0,1 1 0,0-1 0,-8-4 0,11 5 4,0-1 1,0 1-1,0-1 1,0 1-1,0-1 1,0 0-1,1 0 1,-1 0-1,-1-2 1,-30-48-1049</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3:24.239"/>
    </inkml:context>
    <inkml:brush xml:id="br0">
      <inkml:brushProperty name="width" value="0.1" units="cm"/>
      <inkml:brushProperty name="height" value="0.1" units="cm"/>
      <inkml:brushProperty name="color" value="#6DDA00"/>
    </inkml:brush>
  </inkml:definitions>
  <inkml:trace contextRef="#ctx0" brushRef="#br0">31 90 1212,'13'-29'11352,"-4"8"-5979,2 1-3650,-10 18-1723,0 1 0,0 0 0,0-1 0,0 1 0,0 0 0,1 0 0,-1 0 0,0 0 0,1 0 0,-1 0 0,1 0 0,-1 1 0,1-1 0,0 0 0,2 0 0,1 0 0,-1 0 0,1 1 0,-1-1 0,0 1 0,1 0 0,5 1 0,-4 0 0,1 0 0,-1 0 0,0 1 0,1 0 0,-1 0 0,0 0 0,0 1 0,10 6 0,-15-8-14,-1-1 0,1 0 0,-1 1 0,0-1 0,1 0 0,-1 1 0,0-1 0,1 1-1,-1-1 1,0 1 0,0-1 0,0 1 0,1-1 0,-1 1 0,0-1 0,0 1 0,0-1 0,0 1 0,0-1-1,0 1 1,0-1 0,0 1 0,0-1 0,0 1 0,0 1 0,-7 13-1964,6-12 1544,-29 51-4333,-5 0 3373,-13 22 1181,36-58 175,-16 20 0,-7 11 220,36-48 198,4-1 38,10-6 840,-7 3 234,4-1-1365,1 1-1,-1 0 0,20-1 0,-27 4-315,1 0 0,-1 0 0,1 1 0,0-1 0,-1 1-1,1 0 1,-1 1 0,1-1 0,-1 1 0,0 0 0,5 3 0,24 16-3683</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5.541"/>
    </inkml:context>
    <inkml:brush xml:id="br0">
      <inkml:brushProperty name="width" value="0.1" units="cm"/>
      <inkml:brushProperty name="height" value="0.1" units="cm"/>
      <inkml:brushProperty name="color" value="#81FF5C"/>
    </inkml:brush>
  </inkml:definitions>
  <inkml:trace contextRef="#ctx0" brushRef="#br0">0 24 7802,'0'0'8738,"3"-3"-8037,-1 1-605,0 0-1,0 0 1,1 1-1,-1-1 1,0 1 0,1-1-1,-1 1 1,1 0-1,0 0 1,-1 0 0,1 0-1,0 1 1,3-1-1,43-2 1505,-45 3-1511,-2 1-79,-1-1 0,1 1 0,-1-1 1,1 1-1,-1 0 0,1-1 0,-1 1 0,0 0 0,1 0 0,-1 0 0,0 0 0,0 0 0,0 0 0,1 1 0,-1-1 0,-1 0 0,1 1 0,0-1 0,0 0 0,0 1 0,-1-1 0,1 1 0,-1-1 0,1 1 0,-1-1 0,1 3 0,2 5 41,-1 1 0,2 20-1,0 197 406,-5-133-652,-2 1-205,4-94 396,-1 0 1,0 0 0,1 1-1,-1-1 1,1 0 0,-1 0-1,1 0 1,0 0 0,0 0-1,-1 0 1,1 0 0,0 0-1,0 0 1,0 0 0,0 0 0,0-1-1,0 1 1,0 0 0,0-1-1,0 1 1,1-1 0,-1 1-1,2 0 1,34 10-79,-31-9 76,18 3-9,1-2 0,1 0 0,-1-1 0,29-3 0,-23 1-69,-27-1 77,-1 1 1,0-1-1,1 0 1,-1 0-1,0 0 0,0 0 1,1 0-1,-1-1 1,0 1-1,-1-1 1,1 0-1,0 0 0,0 0 1,-1 0-1,1-1 1,-1 1-1,0-1 0,0 0 1,0 1-1,2-4 1,1-2 23,0 0 1,-1-1-1,0 1 1,0-1-1,-1 0 0,3-10 1,1-24 530,-2 0 0,-1-1 1,-4-60-1,0 65-22,0 34-548,-1 0 0,0 0 0,0 0 1,-1 1-1,1-1 0,-1 0 0,0 1 0,0-1 0,-1 1 1,1 0-1,-1 0 0,-6-7 0,6 7-292,0 0-1,0 0 1,0 0 0,1 0 0,0-1-1,-1 1 1,1-1 0,1 1-1,-1-1 1,1 1 0,0-1 0,-2-9-1,4 5-3062</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6.267"/>
    </inkml:context>
    <inkml:brush xml:id="br0">
      <inkml:brushProperty name="width" value="0.1" units="cm"/>
      <inkml:brushProperty name="height" value="0.1" units="cm"/>
      <inkml:brushProperty name="color" value="#81FF5C"/>
    </inkml:brush>
  </inkml:definitions>
  <inkml:trace contextRef="#ctx0" brushRef="#br0">234 0 3289,'0'0'12012,"-19"17"-11272,-61 58-168,73-70-506,2 2 1,-1-1-1,1 0 1,0 1-1,0 0 1,1 0-1,0 1 1,-5 11-1,2-3 52,-8 18 20,2 1 0,2 1 0,1-1 0,1 2 0,-4 48 1,7-16-20,6 133 0,1-188-89,1 0 0,1 0 0,0 0 0,0 0 0,2-1-1,-1 1 1,11 17 0,-11-22-25,1 0 0,1 0 0,-1-1-1,1 1 1,1-2 0,0 1 0,0-1 0,0 0-1,1 0 1,16 11 0,-18-16-131,-1 1 1,0-1-1,1 0 1,-1 0-1,1-1 0,0 0 1,6 1-1,-9-2-416,-1 0 0,1 1 0,0-2 0,0 1 0,-1 0 0,1 0 0,0-1 0,0 0 0,4-1 0,5-8-4119</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7.577"/>
    </inkml:context>
    <inkml:brush xml:id="br0">
      <inkml:brushProperty name="width" value="0.1" units="cm"/>
      <inkml:brushProperty name="height" value="0.1" units="cm"/>
      <inkml:brushProperty name="color" value="#81FF5C"/>
    </inkml:brush>
  </inkml:definitions>
  <inkml:trace contextRef="#ctx0" brushRef="#br0">0 73 6281,'2'2'8980,"1"2"-8798,0 1 1,0-1-1,-1 1 1,1 0 0,-1 0-1,0 0 1,-1 0-1,1 0 1,-1 1 0,1 4-1,5 60 423,-4 144 560,-3-260-1232,11-76 1,-8 104 15,0 0 1,2 0-1,0 1 0,1-1 0,1 1 1,0 0-1,12-18 0,-15 30 18,0 0 0,0 0 0,0 0 0,0 1-1,1 0 1,-1 0 0,1 0 0,0 0 0,6-2 0,-8 4-2,0 0-1,0 1 1,1-1 0,-1 1 0,0 0-1,1 0 1,-1 0 0,1 0 0,-1 1-1,1-1 1,-1 1 0,1 0 0,-1 0-1,1 0 1,-1 1 0,1-1 0,4 2-1,-6-1 30,-1 0 0,1 0 0,-1 0 1,1 0-1,-1 0 0,0 1 0,1-1 0,-1 0 0,0 1 0,0-1 0,0 1 0,0-1 0,0 1 0,0 0 0,1 2 0,9 32 80,-7-23-15,5 25 190,-1 1 1,-2 1 0,-2-1-1,-1 80 1,-3-118-226,0-17-999,0-2 690,-1 2 84,1 0 0,1 0 0,0 0-1,1 0 1,1 0 0,8-28-1,3 12-300,24-45-1,-31 65 390,0 0 0,1 1 0,0 0 0,1 0 0,1 1 0,18-16 0,-28 25 121,1 1 0,-1-1 0,1 1 0,-1-1 0,1 0 0,0 1 0,0-1 0,-1 1 0,1-1 0,0 1 0,0 0 0,-1-1-1,1 1 1,0 0 0,0 0 0,0-1 0,-1 1 0,1 0 0,0 0 0,0 0 0,0 0 0,0 0 0,0 0 0,-1 0 0,1 0 0,0 1 0,0-1 0,0 0 0,0 0 0,-1 1 0,1-1 0,0 0 0,0 1-1,-1-1 1,1 1 0,0-1 0,0 1 0,-1-1 0,1 1 0,-1 0 0,1-1 0,-1 1 0,1 0 0,-1-1 0,1 1 0,-1 0 0,1 0 0,-1-1 0,0 1 0,1 1 0,1 6 131,0 0 1,0 0 0,-1-1 0,1 13-1,-1-10-7,31 355 5000,-32-335-5908,0-17-2714</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8.163"/>
    </inkml:context>
    <inkml:brush xml:id="br0">
      <inkml:brushProperty name="width" value="0.1" units="cm"/>
      <inkml:brushProperty name="height" value="0.1" units="cm"/>
      <inkml:brushProperty name="color" value="#81FF5C"/>
    </inkml:brush>
  </inkml:definitions>
  <inkml:trace contextRef="#ctx0" brushRef="#br0">0 1 6937,'0'0'8317,"29"0"-7496,96 0-16,412 0 2363,-537 0-3307,1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39.124"/>
    </inkml:context>
    <inkml:brush xml:id="br0">
      <inkml:brushProperty name="width" value="0.1" units="cm"/>
      <inkml:brushProperty name="height" value="0.1" units="cm"/>
      <inkml:brushProperty name="color" value="#81FF5C"/>
    </inkml:brush>
  </inkml:definitions>
  <inkml:trace contextRef="#ctx0" brushRef="#br0">292 22 6673,'0'0'8708,"-5"-3"-7954,-6-1-350,-1 1 0,1 0 0,-1 0-1,1 1 1,-1 1 0,-22-1-1,29 2-415,-1 0 1,1 0-1,-1 1 0,1 0 0,-1 0 0,1 0 0,-7 2 0,11-2-24,-1 0 1,1 0-1,-1 0 1,1 0-1,-1 0 0,1 0 1,0 0-1,-1 0 1,1 0-1,0 1 1,0-1-1,0 0 0,0 1 1,0-1-1,0 1 1,1 0-1,-1-1 0,0 1 1,1-1-1,-1 1 1,1 0-1,0-1 1,-1 1-1,1 0 0,0 0 1,0 3-1,0-3-100,1 0 0,-1 0-1,1 0 1,-1 1 0,1-1-1,0 0 1,0 0 0,0 0 0,0 0-1,0 0 1,0 0 0,0-1-1,1 1 1,-1 0 0,1-1 0,-1 1-1,1-1 1,0 1 0,0-1-1,2 2 1,7 4 2,0-1-1,18 7 0,-9-4 122,20 6 99,-31-13-16,0 1 0,0 0 0,0 1 0,9 6 0,-16-9-57,1 1 1,-1-1-1,0 1 0,0 0 1,0 0-1,0 0 1,0 0-1,-1 0 0,1 1 1,-1-1-1,1 0 1,-1 1-1,0-1 1,0 1-1,0-1 0,0 1 1,0 0-1,0 4 1,1 5 99,-1 1 0,0-1 0,-1 0 0,0 0 1,-3 16-1,3-25-96,-1 1 1,0-1-1,0 0 1,0 0 0,0 0-1,0 0 1,0 0-1,-1 0 1,0 0-1,1-1 1,-1 1-1,0 0 1,0-1-1,-1 0 1,1 1-1,0-1 1,-1 0-1,1 0 1,-1 0-1,0 0 1,0-1-1,1 1 1,-1-1-1,0 0 1,-5 2 0,-3-1 54,0 0 1,-1-1 0,1 0 0,-1-1 0,1 0 0,0 0-1,-1-1 1,1-1 0,-1 0 0,1-1 0,-14-4-1,17 4-369,-1-1 0,0 1 0,1-2-1,-1 1 1,1-1 0,0 0 0,1-1-1,-1 0 1,1 0 0,0 0 0,1-1-1,-1 0 1,2-1 0,-7-8 0,3-2-6673</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5T20:52:40.006"/>
    </inkml:context>
    <inkml:brush xml:id="br0">
      <inkml:brushProperty name="width" value="0.1" units="cm"/>
      <inkml:brushProperty name="height" value="0.1" units="cm"/>
      <inkml:brushProperty name="color" value="#81FF5C"/>
    </inkml:brush>
  </inkml:definitions>
  <inkml:trace contextRef="#ctx0" brushRef="#br0">1 0 6065,'0'0'8515,"5"9"-7718,-1-2-569,44 81 1484,55 135 0,-90-188-1692,-2 1-1,-1 1 0,-1 0 0,-2 0 1,-2 0-1,0 49 0,-5-65-13,1-2 31,-2-1-1,-3 29 1,2-40-30,1 0 1,-1-1 0,0 1-1,-1-1 1,0 1 0,0-1-1,0 0 1,-1 0 0,0-1-1,-6 9 1,2-6-106,0 0 0,0 0-1,0-1 1,-1 0 0,-1 0 0,-11 6-1,12-9-694,1 0-1,-1 0 1,0-1-1,-13 3 0,2-3-3440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15.973"/>
    </inkml:context>
    <inkml:brush xml:id="br0">
      <inkml:brushProperty name="width" value="0.1" units="cm"/>
      <inkml:brushProperty name="height" value="0.1" units="cm"/>
      <inkml:brushProperty name="color" value="#6DDA00"/>
    </inkml:brush>
  </inkml:definitions>
  <inkml:trace contextRef="#ctx0" brushRef="#br0">500 0 2997,'0'2'4115,"-19"49"7092,-13 23-9714,-1 3-2130,-172 422-6816,114-286 7840,8-41-44,75-154 336,66-137 5299,30-64-5260,17-38-1126,-56 122-87,45-95 424,-17-6-6916,-77 199 7001,0 0 0,0 1 0,0-1 0,0 0-1,0 0 1,1 0 0,-1 1 0,0-1 0,1 0 0,-1 0-1,0 0 1,1 1 0,-1-1 0,1 0 0,-1 1-1,1-1 1,0 0 0,8 16 3962,-9-15-3933,5 11 51,-1 1-1,0 0 1,-1 1-1,3 14 1,2 54-548,-8-73 348,6 177-2098,0 12 119,-2-149 2018,2-1 1,13 50-1,-9-58 64,19 46-1,-22-68 6,1 0-1,1-1 1,0 0-1,20 26 1,-22-34 36,0 0 1,1-1-1,12 10 0,-31-25 1012,-1 0 1,0 2-1,-1-1 0,1 1 0,-1 1 0,-22-6 0,11 5-766,0 1 0,-1 2 0,-29-1 0,3 4-1015,1 2 0,-1 2 0,-51 12 0,62-7-976,0 2-1,-40 17 1,45-15 706,35-13 961,-29 12-859,28-12 807,0 0 0,0 0 1,1 1-1,-1-1 1,0 0-1,0 1 0,1-1 1,-1 0-1,0 1 1,1-1-1,-1 1 1,0-1-1,1 1 0,-1 0 1,1-1-1,-1 1 1,1-1-1,-1 1 1,1 0-1,-1-1 0,1 1 1,0 0-1,-1 0 1,0 1-1,3-1-249,-1 0 0,1 0 1,-1-1-1,0 1 0,1 0 0,0-1 0,-1 1 0,1-1 1,-1 1-1,4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16.527"/>
    </inkml:context>
    <inkml:brush xml:id="br0">
      <inkml:brushProperty name="width" value="0.1" units="cm"/>
      <inkml:brushProperty name="height" value="0.1" units="cm"/>
      <inkml:brushProperty name="color" value="#6DDA00"/>
    </inkml:brush>
  </inkml:definitions>
  <inkml:trace contextRef="#ctx0" brushRef="#br0">59 39 4409,'6'-39'13169,"-56"308"-11213,41-185-4186,4 0 0,10 158 0,-2-214 2207,1 1-1,2-1 1,0 0-1,18 46 1,-13-55-336,-9-17 651,0 0 0,0 0-1,1 0 1,-1 0 0,0 0-1,1 0 1,0-1 0,-1 1-1,1-1 1,0 0 0,0 1-1,0-2 1,0 1 0,0 0 0,0 0-1,0-1 1,0 0 0,0 0-1,0 1 1,0-2 0,0 1-1,0 0 1,0-1 0,4 0-1,8-3-291,0 0 0,-1-1 0,0-1 0,0 0 0,20-12 0,61-46 0,-90 61 0,7-5 0,1 1 0,0 0 0,0 0 0,1 2 0,0-1 0,19-3 0,3-3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16.814"/>
    </inkml:context>
    <inkml:brush xml:id="br0">
      <inkml:brushProperty name="width" value="0.1" units="cm"/>
      <inkml:brushProperty name="height" value="0.1" units="cm"/>
      <inkml:brushProperty name="color" value="#6DDA00"/>
    </inkml:brush>
  </inkml:definitions>
  <inkml:trace contextRef="#ctx0" brushRef="#br0">0 1 4669,'7'3'14991,"9"-3"-14991,27 3 0,20 1 0,16 2-399,6-6-1091,1 4-1143,-4-4-469,102 3-996</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17.272"/>
    </inkml:context>
    <inkml:brush xml:id="br0">
      <inkml:brushProperty name="width" value="0.1" units="cm"/>
      <inkml:brushProperty name="height" value="0.1" units="cm"/>
      <inkml:brushProperty name="color" value="#6DDA00"/>
    </inkml:brush>
  </inkml:definitions>
  <inkml:trace contextRef="#ctx0" brushRef="#br0">0 73 4629,'12'-6'11802,"-10"5"-11015,19-2 1655,104-2-2442,-74 5 0,-1-3 0,0-1 0,57-14 0,-78 8 0,11-13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17.541"/>
    </inkml:context>
    <inkml:brush xml:id="br0">
      <inkml:brushProperty name="width" value="0.1" units="cm"/>
      <inkml:brushProperty name="height" value="0.1" units="cm"/>
      <inkml:brushProperty name="color" value="#6DDA00"/>
    </inkml:brush>
  </inkml:definitions>
  <inkml:trace contextRef="#ctx0" brushRef="#br0">1 8 6701,'6'0'11398,"11"3"-9837,9-3-1561,23 0 0,14 3 0,12-3-1130,4 0-2283,79-13-3950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19.761"/>
    </inkml:context>
    <inkml:brush xml:id="br0">
      <inkml:brushProperty name="width" value="0.1" units="cm"/>
      <inkml:brushProperty name="height" value="0.1" units="cm"/>
      <inkml:brushProperty name="color" value="#6DDA00"/>
    </inkml:brush>
  </inkml:definitions>
  <inkml:trace contextRef="#ctx0" brushRef="#br0">107 74 4965,'4'-7'15129,"17"-3"-15563,10-3 434,-1 2 0,2 1 0,38-6 0,-57 13 0,1 2 0,-1-1 0,0 2 0,0 0 0,0 0 0,0 1 0,1 1 0,-1 0 0,0 1 0,-1 1 0,14 4 0,-24-7 1,1 1-1,0-1 1,-1 1-1,1-1 1,-1 1-1,0 0 1,1 0-1,-1 0 1,0 1-1,0-1 1,-1 0-1,1 1 1,0-1-1,-1 1 1,1-1-1,-1 1 1,0 0-1,0 0 1,0-1-1,0 1 1,0 0-1,-1 0 1,0 0-1,1 0 1,-1 0-1,0 0 1,-1 4-1,1 4-29,-2 0 0,0 0 0,0 1-1,-1-1 1,-9 20 0,6-17-706,-1 0 1,-1-1 0,0 0-1,-1 0 1,-1-1 0,0 0-1,0-1 1,-15 13 0,3-5 96,-1-1 1,-1-1 0,-34 18 0,-26 8 604,52-31 481,29-11 169,-1-1 0,0 1 0,1 1 0,-1-1 0,1 1 0,0-1 1,-1 1-1,1 0 0,-6 4 0,39-31 2159,-21 18-2804,1 2 0,-1-1 1,1 1-1,0 1 0,1-1 0,14-3 1,1 2 3,-1 0-1,1 2 1,0 1 0,0 1 0,1 1 0,34 4 0,-53-2-77,0 0 1,0 0-1,0 1 0,0 0 1,-1 0-1,1 1 0,-1 0 1,0 0-1,14 9 0,-15-7-390,0 0 0,0 0 0,0 0 0,-1 1 0,0 0 0,7 9 0,-3 0-242,0 1 0,-2 0 0,1 0 0,-2 0 0,8 31 0,11 89 915,-24-129-175,4 33 94,1 71 1,-6-101-59,-1 1 0,1-1 0,-2 1 0,0-1 0,0 0 0,-1 0 1,0 0-1,-1 0 0,0-1 0,0 1 0,-1-1 0,-7 11 0,6-13 4,0-1-1,-1 1 1,1-2-1,-1 1 1,0-1-1,-1 0 0,1 0 1,-1-1-1,0 0 1,0 0-1,-17 4 0,11-4 9,1-1 0,-1 0 0,0-1-1,0-1 1,0 0 0,-27-3 0,1-3 40,0-2 0,-59-19 0,-72-38-57,163 60-45,4 3 65,0-1 0,0 0 0,0 0 0,0 0 1,0 0-1,1-1 0,-5-2 0,8 4-54,0 1 0,0 0 1,0 0-1,0 0 0,0 0 1,-1 0-1,1 0 0,0 0 1,0 0-1,0 0 0,0 0 1,0-1-1,-1 1 0,1 0 0,0 0 1,0 0-1,0 0 0,0 0 1,0-1-1,0 1 0,0 0 1,0 0-1,0 0 0,0 0 1,0-1-1,0 1 0,-1 0 1,1 0-1,0 0 0,0 0 0,0-1 1,0 1-1,1 0 0,-1 0 1,0 0-1,0 0 0,0-1 1,0 1-1,0 0 0,0 0 1,0 0-1,0 0 0,0-1 0,0 1 1,0 0-1,0 0 0,1 0 1,-1 0-1,0 0 0,0 0 1,0-1-1,0 1 0,0 0 1,1 0-1,-1 0 0,0 0 0,0 0 1,0 0-1,0 0 0,1 0 1,-1 0-1,0 0 0,22-2-586,49 4-1336</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20.522"/>
    </inkml:context>
    <inkml:brush xml:id="br0">
      <inkml:brushProperty name="width" value="0.1" units="cm"/>
      <inkml:brushProperty name="height" value="0.1" units="cm"/>
      <inkml:brushProperty name="color" value="#6DDA00"/>
    </inkml:brush>
  </inkml:definitions>
  <inkml:trace contextRef="#ctx0" brushRef="#br0">475 83 1404,'-5'-22'11405,"2"18"-10368,2 2-469,-1-1 1,0 1-1,1 0 0,-1 1 0,0-1 1,0 0-1,-1 1 0,-1-2 0,-5-2-467,1 1 0,-1 1-1,0-1 1,-10-1 0,3 1 95,1 0-196,0 1 0,0 0 0,0 1 0,-1 1 0,1 1 0,-1 0 0,1 1 0,-1 0 0,1 2 0,0-1 0,0 2 0,0 0 0,0 1 0,1 0 0,0 2 0,0-1 0,0 2 0,1 0 0,-16 11 0,26-16 0,-1 0 0,1 1 0,0-1 0,-1 1 0,2-1 0,-1 1 0,0 0 0,-2 4 0,5-7 0,-1 0 0,1 1 0,-1-1 0,1 0 0,-1 0 0,1 0 0,0 1 0,-1-1 0,1 0 0,0 1 0,0-1 0,0 0 0,0 0 0,0 1 0,0-1 0,0 0 0,1 0 0,-1 1 0,0-1 0,1 0 0,-1 0 0,1 0 0,-1 1 0,1-1 0,0 0 0,-1 0 0,1 0 0,0 0 0,0 0 0,0 0 0,0 0 0,0 0 0,0-1 0,0 1 0,1 1 0,5 2 0,0 0 0,1-1 0,-1 1 0,1-1 0,15 3 0,-3-2 0,26 1 0,-6-2 349,95 13-5598,-120-13 4653,0 0 0,0 2-1,0 0 1,-1 0-1,0 1 1,24 15 0,-33-18 587,0 0 1,-1 1 0,1 0-1,-1 0 1,0 0 0,0 1-1,0 0 1,-1-1 0,1 1-1,-1 0 1,-1 1 0,1-1-1,-1 0 1,1 1 0,-1 0-1,-1-1 1,2 7 0,0 5-5,-1 1 0,-1 0 1,-1-1-1,-2 32 1,1-43 53,0 0-1,0 0 1,-1 0 0,1 0 0,-1 0-1,-1 0 1,1 0 0,-1-1-1,0 1 1,0-1 0,0 0 0,-1 0-1,0 0 1,0 0 0,0 0 0,-1-1-1,1 0 1,-1 0 0,0 0 0,-1-1-1,1 1 1,-7 2 0,-4 1 63,0 0 0,0-1 0,-1 0 1,-33 5-1,15-6-37,-50 1 1,65-6-59,1-1 1,-1 0-1,-35-8 0,48 7-80,-1 0 0,0 0 0,0-1 0,1 0 0,0 0 0,-1-1 0,1 0 0,1 0 0,-1-1 0,1 1 0,-1-2 0,-6-6 0,12 11 0,0 0-1,0 0 1,1-1 0,-1 1-1,0 0 1,1 0-1,-1-1 1,0 1-1,1-1 1,-1 1-1,1 0 1,0-1 0,0 1-1,-1-1 1,1 1-1,0-1 1,0 1-1,0-1 1,1 1-1,-1-2 1,4-12-922,0 0 0,8-17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25.264"/>
    </inkml:context>
    <inkml:brush xml:id="br0">
      <inkml:brushProperty name="width" value="0.1" units="cm"/>
      <inkml:brushProperty name="height" value="0.1" units="cm"/>
      <inkml:brushProperty name="color" value="#6DDA00"/>
    </inkml:brush>
  </inkml:definitions>
  <inkml:trace contextRef="#ctx0" brushRef="#br0">540 0 4761,'-15'16'5772,"-23"31"0,-28 58-2752,37-57-2763,-137 254-4006,87-151 180,-14 34 3452,40-73 7630,55-115-7513,1 0 0,-1 0 0,0-1 0,0 1 0,0-1 0,2-4 0,7-14 0,83-120-277,94-182-507,-132 216 13,43-121 0,-84 191-246,10-31-3085,-21 83 9107,1 7-4956,55 264-2512,-3-11-345,-44-225 2804,33 81 1,-36-107 30,1-1 1,1 0-1,1-1 0,1 0 0,24 27 0,-8-20 45,-46-35 7112,2 3-6990,-7-5-106,0 1 0,0 2-1,-29-6 1,-69-7-695,99 16 397,-56-6-2150,0 3 0,-111 5-1,177 1 2181,0 1-1,0 1 0,0 0 1,0 0-1,-14 6 0,23-8 108,0 0 0,0 0-1,0 1 1,0-1-1,0 1 1,0-1 0,0 1-1,1-1 1,-1 1-1,0 0 1,0-1 0,0 1-1,1 0 1,-1 0-1,0-1 1,1 1-1,-2 2 1,1 1-464,0 1 1,0 0-1,0-1 0,0 9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25.888"/>
    </inkml:context>
    <inkml:brush xml:id="br0">
      <inkml:brushProperty name="width" value="0.1" units="cm"/>
      <inkml:brushProperty name="height" value="0.1" units="cm"/>
      <inkml:brushProperty name="color" value="#6DDA00"/>
    </inkml:brush>
  </inkml:definitions>
  <inkml:trace contextRef="#ctx0" brushRef="#br0">0 99 5725,'3'0'10044,"-3"0"-9852,1 0 0,-1 0 0,1 0 0,0 1 0,-1-1 0,1 0 0,-1 0 0,1 0 0,0 0 1,-1 1-1,1-1 0,-1 0 0,1 1 0,-1-1 0,1 0 0,-1 1 0,1 0 0,6 15-113,-1 0 1,-1 1-1,-1 0 0,3 26 0,-3-24-41,1 20-38,-1 75 0,-4-82 0,0-1 0,3 0 0,0 0 0,10 37 0,-12-64 0,0 1 0,0-1 0,1 0 0,0 0 0,0 0 0,0 0 0,0 0 0,1 0 0,-1-1 0,1 1 0,0-1 0,0 0 0,0 1 0,1-1 0,-1-1 0,1 1 0,-1 0 0,1-1 0,0 0 0,0 0 0,0 0 0,0 0 0,1-1 0,5 2 0,1-2-14,-1 0 1,1-1-1,-1 0 0,1 0 0,0-1 0,-1-1 1,1 0-1,-1 0 0,0-1 0,20-8 0,-24 8-293,1 0 0,-1 0-1,1-1 1,-1 0 0,0 0-1,-1-1 1,1 0 0,-1 0-1,0 0 1,0-1-1,0 1 1,-1-1 0,0 0-1,0 0 1,-1-1 0,6-11-1,-5 4-83,-1 0-1,0 0 0,-1 0 0,0 0 1,-1 0-1,-1-15 0,-11-87 817,8 86-554,-8-122 153,5 41-62,5 105 84,-1-6 191,3 10-969,24 41-668</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26.316"/>
    </inkml:context>
    <inkml:brush xml:id="br0">
      <inkml:brushProperty name="width" value="0.1" units="cm"/>
      <inkml:brushProperty name="height" value="0.1" units="cm"/>
      <inkml:brushProperty name="color" value="#6DDA00"/>
    </inkml:brush>
  </inkml:definitions>
  <inkml:trace contextRef="#ctx0" brushRef="#br0">0 43 5889,'10'-3'5912,"3"-7"-2157,7 6-918,13-5-1570,10 2-1267,6 4 0,1-4 0,-1 7 0,-3 7 0,-13-4 0,3 0 0,-10 4 0,1-4 0,-8 0 0,1-3 0,3 0 0,13-13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26.586"/>
    </inkml:context>
    <inkml:brush xml:id="br0">
      <inkml:brushProperty name="width" value="0.1" units="cm"/>
      <inkml:brushProperty name="height" value="0.1" units="cm"/>
      <inkml:brushProperty name="color" value="#6DDA00"/>
    </inkml:brush>
  </inkml:definitions>
  <inkml:trace contextRef="#ctx0" brushRef="#br0">0 33 6509,'3'-7'2361,"20"4"6632,17-3-7196,13 2-1797,19-2 0,13-1-1117,8 7-740,111 7-3134</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30.169"/>
    </inkml:context>
    <inkml:brush xml:id="br0">
      <inkml:brushProperty name="width" value="0.1" units="cm"/>
      <inkml:brushProperty name="height" value="0.1" units="cm"/>
      <inkml:brushProperty name="color" value="#6DDA00"/>
    </inkml:brush>
  </inkml:definitions>
  <inkml:trace contextRef="#ctx0" brushRef="#br0">468 13 2112,'-24'-13'13301,"21"13"-12601,-30 0 2847,17 2-3542,0 1-1,1 1 1,-1 0-1,1 2 1,0-1-1,0 2 1,0 0-1,1 0 1,0 1-1,-19 16 1,14-9-108,0 1 1,1 1-1,1 1 0,0 0 1,1 2-1,-15 24 1,19-24-406,1 1 0,1 0 0,1 0 1,1 1-1,0 1 0,2-1 0,1 1 1,0 0-1,2 0 0,1 0 0,0 1 1,4 34-1,-1-43 425,1-1 0,1 1 0,0-1 1,1 1-1,1-1 0,0 0 0,1-1 0,1 1 0,8 12 1,-8-16 102,0 0 0,1 0 0,0-1 0,0-1 0,1 1 0,0-1 0,1-1 0,0 0 0,0 0 0,1-1 0,-1 0 0,14 4 0,-10-5-30,0-1 0,0 0 1,0-1-1,1 0 0,-1-1 1,1-1-1,0-1 1,0 0-1,-1 0 0,1-2 1,27-5-1,-20 1-3,0-1 0,0 0 0,0-2 0,-1 0 0,-1-1 0,37-26 0,-48 30 43,-1 0 0,0-1 1,-1 0-1,0-1 0,0 0 1,0 0-1,-1 0 0,0-1 0,-1 0 1,0 0-1,5-13 0,-8 18 1,-1 0-1,0 0 0,1 1 1,-2-1-1,1 0 1,0 0-1,-1 0 0,0 0 1,0 0-1,0 0 1,0 0-1,-1 0 0,0 0 1,1 0-1,-1 1 1,-1-1-1,1 0 0,-1 0 1,1 1-1,-1-1 1,0 1-1,0 0 0,0-1 1,-1 1-1,1 0 0,-1 0 1,0 0-1,0 1 1,0-1-1,0 1 0,0 0 1,-5-3-1,0 0 301,-1 1-1,0 0 0,-1 0 1,1 1-1,-1 1 0,1-1 1,-1 1-1,-20-1 0,-3 2-257,-43 5-1,75-4-93,-43 3-773,1 3-1,0 2 1,0 1 0,-48 18-1,80-24 674,0 2-1,0-1 0,0 1 0,1 1 0,0-1 0,0 2 0,0 0 0,-14 13 0,21-17 3,1 0-1,-1 0 0,1 1 0,-1-1 1,1 1-1,0-1 0,1 1 0,-1 0 0,0 0 1,1 0-1,0 0 0,-1 4 0,-2 26-1254,-2 34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31.237"/>
    </inkml:context>
    <inkml:brush xml:id="br0">
      <inkml:brushProperty name="width" value="0.1" units="cm"/>
      <inkml:brushProperty name="height" value="0.1" units="cm"/>
      <inkml:brushProperty name="color" value="#6DDA00"/>
    </inkml:brush>
  </inkml:definitions>
  <inkml:trace contextRef="#ctx0" brushRef="#br0">0 1 1452,'25'6'16307,"-23"-5"-15789,0 0-1,1 1 0,-1 0 0,0-1 1,0 1-1,3 3 0,0 2-1290,0 1 0,0-1 0,6 15 1,-7-13 2143,4 8-1371,-2 0 0,0 0 0,0 0 0,4 31 0,3 75 0,-12-97 0,-1 0 0,-2-1 0,-6 42 0,5-59 0,1-11 0,-1-13 0,1-7-246,2 1-1,0-1 0,2 0 0,0 1 1,7-29-1,-2 24-1268,0 1 1,2 0-1,24-48 1,-29 66 1347,0 1 0,1-1 1,0 1-1,0 1 1,1-1-1,0 1 0,0 0 1,1 0-1,-1 1 1,9-6-1,-10 8 155,0 0 0,0 0 0,1 1 0,-1 0 1,1 0-1,-1 0 0,1 1 0,0-1 0,0 1 0,-1 1 0,1-1 0,0 1 0,0 0 1,0 0-1,7 2 0,-8-1 32,-1 0 0,0 0 0,0 1 0,1-1 1,-1 1-1,0 0 0,0 0 0,0 1 0,-1-1 0,1 1 1,-1-1-1,6 6 0,-5-3 32,0 0 1,0 1-1,0-1 1,-1 1 0,0-1-1,0 1 1,4 11-1,-2 3-76,0 0 1,-1 1-1,-1 0 0,1 25 0,16 123 214,-14-147 162,-4-18 20,-1 1 0,0-1 1,2 12 6179,-3-24-5972,0 4-378,1-13-247,0 0 1,2 0-1,0 0 0,0 0 1,2 1-1,0-1 0,1 1 1,1 1-1,0-1 0,12-17 1,-5 10-959,35-41 1,-28 40-1806,31-26-1,-47 45 2319,1 1-1,-1 0 0,1 0 0,7-4 0,-12 8 495,0-1 0,0 1 0,0-1 1,0 1-1,0-1 0,0 1 0,0 0 0,0-1 0,0 1 0,0 0 0,0 0 1,0 0-1,0 0 0,0 0 0,0 0 0,0 0 0,0 0 0,0 0 0,1 0 0,-1 1 1,0-1-1,0 0 0,0 1 0,0-1 0,0 1 0,0-1 0,-1 1 0,1-1 0,0 1 1,0 0-1,0-1 0,0 1 0,-1 0 0,2 1 0,2 5 137,-1 0-1,-1 0 1,1 0-1,-1 0 0,1 10 1,1-3-80,19 118 902,5 16-1102,9-33-73,-37-114 123,1 1 1,0-1-1,-1 0 0,1 1 0,0-1 0,0 0 1,-1 0-1,1 0 0,2 2 0,17 10-1360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32.255"/>
    </inkml:context>
    <inkml:brush xml:id="br0">
      <inkml:brushProperty name="width" value="0.1" units="cm"/>
      <inkml:brushProperty name="height" value="0.1" units="cm"/>
      <inkml:brushProperty name="color" value="#6DDA00"/>
    </inkml:brush>
  </inkml:definitions>
  <inkml:trace contextRef="#ctx0" brushRef="#br0">0 31 4237,'7'-1'8383,"16"-1"-2138,12 5-5689,163 10-445,278-27-6659,-271-1 6649,-157 11-211,133-6-397,-180 10 445,-1 0 0,0 0 0,1 0-1,-1 0 1,1 0 0,-1 0 0,0-1 0,1 1 0,-1 0-1,0 0 1,1 0 0,-1 0 0,1 1 0,-1-1-1,0 0 1,1 0 0,-1 0 0,0 0 0,1 0 0,-1 0-1,1 0 1,-1 1 0,0-1 0,0 0 0,1 0 0,-1 1-1,0-1 1,1 0 0,-1 0 0,0 1 0,0-1 0,1 0-1,-1 1 1,0-1 0,0 1 0,-1 2-393,0 0-1,-1 0 1,0 0 0,0 0-1,-3 4 1</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33.068"/>
    </inkml:context>
    <inkml:brush xml:id="br0">
      <inkml:brushProperty name="width" value="0.1" units="cm"/>
      <inkml:brushProperty name="height" value="0.1" units="cm"/>
      <inkml:brushProperty name="color" value="#6DDA00"/>
    </inkml:brush>
  </inkml:definitions>
  <inkml:trace contextRef="#ctx0" brushRef="#br0">589 95 4017,'-34'-29'10754,"-4"5"-5593,26 17-5180,0 1-1,-1 1 1,0 0 0,0 1-1,0 0 1,-1 1-1,1 0 1,-1 1-1,1 1 1,-1 0-1,0 1 1,0 0 0,-20 4-1,8 1 20,1 1 0,-32 13 0,45-15 0,0 2 0,0-1 0,0 2 0,1 0 0,0 0 0,-15 13 0,23-16 0,-1 0 0,1 0 0,-1 0 0,1 1 0,1-1 0,-1 1 0,-3 7 0,5-9 0,0-1 0,0 1 0,0 0 0,0-1 0,1 1 0,-1 0 0,1 0 0,0-1 0,0 1 0,0 0 0,0 0 0,0 0 0,1-1 0,-1 1 0,2 3 0,-2-4 0,1-1 0,0 0 0,0 0 0,0 0 0,0 0 0,0 1 0,0-1 0,0-1 0,1 1 0,-1 0 0,0 0 0,0 0 0,1-1 0,-1 1 0,0 0 0,2 0 0,26 7 0,-22-7 0,15 3-759,1-1 0,-1-1-1,26-1 1,-7-1-1412,-2 2 522,95 5-56,-110-5 1716,0 2 0,0 1 0,35 12 0,-54-15-12,1 0 0,0 0 0,-1 1 0,1 0 0,-1 0 1,0 1-1,0-1 0,-1 1 0,1 0 0,-1 0 0,1 1 0,-1-1 0,-1 1 0,1 0 0,-1 0 0,4 7 0,-2-2 28,0 1 0,-1 0 0,-1 0 0,0 0 1,0 0-1,-1 0 0,0 1 0,-1-1 0,0 1 1,-1-1-1,-1 1 0,-1 13 0,1-21-4,1 1 1,-1-1-1,0 0 1,0 1-1,-1-1 0,1 0 1,-1 0-1,0 0 0,0 0 1,0 0-1,-1 0 0,1-1 1,-1 1-1,0-1 0,0 0 1,0 0-1,0 0 1,-1 0-1,1 0 0,-1-1 1,-6 4-1,-4 1 47,-1-1 0,1-1 1,-1 0-1,-28 5 0,-12-1 0,0-2 0,-90 0 1,113-8-138,-1 0 1,-36-8-1,56 7 17,1-1-1,0 0 1,0-1-1,0 0 0,0-1 1,1 0-1,-1-1 0,-13-10 1,22 14-51,1 1-1,0-1 1,0 0-1,0 0 1,-1 0 0,2 0-1,-1 0 1,0 0 0,0 0-1,1-1 1,-1 1 0,1-1-1,0 1 1,0-1 0,0 0-1,0 1 1,0-1 0,0 0-1,1 0 1,-1 0-1,1 1 1,0-1 0,0-3-1,2-8-1951,8-27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45.918"/>
    </inkml:context>
    <inkml:brush xml:id="br0">
      <inkml:brushProperty name="width" value="0.1" units="cm"/>
      <inkml:brushProperty name="height" value="0.1" units="cm"/>
      <inkml:brushProperty name="color" value="#6DDA00"/>
    </inkml:brush>
  </inkml:definitions>
  <inkml:trace contextRef="#ctx0" brushRef="#br0">31 246 3949,'-5'12'1780,"0"0"-1,1-1 1,0 2 0,1-1 0,0 0 0,-1 14 0,2-10-1150,2 1 0,0-1 0,1 1 1,3 21-1,0-18-1617,1-1 0,0 1 0,2-1 0,0 0 0,1 0 0,1 0 0,1-1 0,13 18 0,-19-30 879,1 0 1,0 0 0,0-1 0,0 0 0,1 0 0,0 0 0,0-1 0,0 1 0,0-2 0,1 1-1,-1-1 1,9 3 0,-6-3 114,1 0-1,1 0 0,-1-2 1,0 1-1,0-1 0,1-1 1,19-1-1,-11-1 96,0-1 0,-1-1 0,1-1 0,-1-1 0,-1 0 0,1-1 0,-1-1 0,0-1 0,16-11 0,-26 15 391,0 0 1,-1 0 0,0-1 0,0 0-1,0-1 1,0 1 0,-1-1 0,0 0-1,-1 0 1,1 0 0,-1-1 0,-1 0-1,1 0 1,-1 0 0,1-9-1,1-1-270,-2 0 0,0-1 0,-1 1-1,-1-1 1,-2-35 0,-4 10-523,-12-57 1,13 87-241,1 0-1,-2 0 1,0 0-1,0 1 1,-1-1 0,-1 2-1,-13-21 1,13 24 267,0 1 1,0 0-1,-1 0 0,0 1 1,0 0-1,-1 1 1,0-1-1,0 1 0,0 1 1,-20-9-1,16 10 291,-1 0 0,1 0 1,-1 1-1,0 1 0,0 0 0,-18 1 0,20 1 2,0 0 0,0 1 0,1 1 0,-1 0 0,0 0 0,1 1 0,-22 9 0,27-9 20,0 1 0,1 0 0,-1 0 0,0 1 0,1-1-1,0 1 1,0 0 0,1 0 0,0 1 0,-1 0 0,2-1 0,-1 1-1,1 1 1,0-1 0,0 0 0,0 1 0,-1 8 0,-3 10 0,2 0 1,1 1 0,-2 31-1,4-24-467,2 0 0,5 54-1,-3-67 424,2 1 0,1-1 0,0 0 0,1 0 0,12 24 0,-15-39 2,-1 0-1,1 0 1,0 0-1,1-1 0,-1 1 1,1-1-1,0 0 0,0 0 1,0 0-1,1-1 0,0 1 1,8 4-1,-5-4 421,-1-1 0,1 0 1,0 0-1,0-1 0,0 0 0,0-1 1,0 1-1,10-1 0,-5-1 209,1 0 0,-1-1 0,0-1 0,0 0 0,-1 0 0,14-6 0,-14 5-645,-1-2 0,-1 1 0,17-10 0,-11 3-64,-1 0 0,1-1 0,-2-1 0,0 0 0,0 0 0,-2-2 0,1 0 0,15-26 0,-14 18-1010,-2 0-1,-1-1 1,-1 0-1,-1 0 1,10-47 0,5-61-1743,-18 94 5075,-3 9 4314,-30 193-5019,1-25-2460,24-115 152,0-1 0,1 1 0,5 44 0,-2-58 356,-1-1 0,2 1 0,0-1 0,0 1 0,0-1 0,1 0 0,1 0 1,-1-1-1,12 16 0,-12-19 401,1 1 1,-1-1 0,1 0-1,1 0 1,-1-1-1,1 0 1,-1 0 0,1 0-1,0 0 1,1-1-1,-1 0 1,1-1 0,-1 1-1,10 1 1,-4-2 55,1 0-1,0-1 1,0 0 0,0-1 0,19-2 0,-3-3-577,35-9 0,-39 7-497,39-17-1,78-43-2382</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46.381"/>
    </inkml:context>
    <inkml:brush xml:id="br0">
      <inkml:brushProperty name="width" value="0.1" units="cm"/>
      <inkml:brushProperty name="height" value="0.1" units="cm"/>
      <inkml:brushProperty name="color" value="#6DDA00"/>
    </inkml:brush>
  </inkml:definitions>
  <inkml:trace contextRef="#ctx0" brushRef="#br0">1 53 4369,'8'-5'7183,"31"-6"-697,4 4-4197,44 4-3438,-32 2 1631,2-1-482,60-5 0,-91 2 0,2-7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46.728"/>
    </inkml:context>
    <inkml:brush xml:id="br0">
      <inkml:brushProperty name="width" value="0.1" units="cm"/>
      <inkml:brushProperty name="height" value="0.1" units="cm"/>
      <inkml:brushProperty name="color" value="#6DDA00"/>
    </inkml:brush>
  </inkml:definitions>
  <inkml:trace contextRef="#ctx0" brushRef="#br0">0 31 4165,'20'0'12178,"6"-4"-8953,14 1-3133,9 0-92,7-1 0,7 4-375,3 0-1115,3-3-1096,3 3-1749,73-13-1386</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47.538"/>
    </inkml:context>
    <inkml:brush xml:id="br0">
      <inkml:brushProperty name="width" value="0.1" units="cm"/>
      <inkml:brushProperty name="height" value="0.1" units="cm"/>
      <inkml:brushProperty name="color" value="#6DDA00"/>
    </inkml:brush>
  </inkml:definitions>
  <inkml:trace contextRef="#ctx0" brushRef="#br0">0 50 2641,'6'5'7570,"-5"-4"-7318,16 0 7073,-9-1-6882,176 8 927,179-17-6500,-162 6 2476,-7-1 2569,282-9 181,-4-16-17,-454 28-129,71-5-661,-85 7-692,-16 3 195,-38 8 2119</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48.569"/>
    </inkml:context>
    <inkml:brush xml:id="br0">
      <inkml:brushProperty name="width" value="0.1" units="cm"/>
      <inkml:brushProperty name="height" value="0.1" units="cm"/>
      <inkml:brushProperty name="color" value="#6DDA00"/>
    </inkml:brush>
  </inkml:definitions>
  <inkml:trace contextRef="#ctx0" brushRef="#br0">380 1 4661,'-44'67'4202,"-25"51"-3504,4 3 0,-69 182 0,67-62 6821,79-282-6335,126-294-1837,-113 281 125,148-299-6396,-173 352 6880,2-2 161,0 0 1,-1 0-1,1 0 1,0 0 0,0 1-1,4-4 1,-6 5-47,0 1 0,0 0 0,1 0-1,-1 0 1,0-1 0,0 1 0,1 0 0,-1 0 0,0 0-1,1 0 1,-1 0 0,0 0 0,1 0 0,-1 0 0,0 0-1,1 0 1,-1 0 0,0 0 0,1 0 0,-1 0 0,0 0-1,1 0 1,-1 0 0,0 0 0,1 0 0,-1 0 0,1 1 128,0 0 0,0 0 1,0-1-1,0 1 0,-1 0 1,1 0-1,0 0 0,-1 0 1,1 0-1,-1 0 1,1 0-1,0 1 0,20 63 2668,2 38-3279,-13-54 441,8 40 250,28 110-3573,-37-174 2473,0-1-1,1 1 1,1-2-1,2 1 1,27 38-1,-37-57 1012,1-1-1,0 0 1,0 0-1,1 0 1,-1-1-1,1 1 1,0-1-1,0 0 1,0 0-1,0-1 1,0 1-1,1-1 1,8 2-1,-32-2 4942,-3-1-4633,-219 5-2025,0 23-4916,222-26 6191,14-3 82,0 0 1,0 1 0,0 0 0,1 0 0,-1 0 0,0 0-1,-4 2 1,29-10-5631</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49.093"/>
    </inkml:context>
    <inkml:brush xml:id="br0">
      <inkml:brushProperty name="width" value="0.1" units="cm"/>
      <inkml:brushProperty name="height" value="0.1" units="cm"/>
      <inkml:brushProperty name="color" value="#6DDA00"/>
    </inkml:brush>
  </inkml:definitions>
  <inkml:trace contextRef="#ctx0" brushRef="#br0">1 0 4073,'13'5'8211,"-11"-3"-7664,9 14 3975,-7-6-3841,-1 0 0,4 14 0,-4-9-462,5 14-168,-2 0 0,3 40 0,-3 61-664,-5-74-2554,15 98 1,-15-147 3095,1 0 0,0 1-1,0-1 1,0 0 0,1-1 0,0 1 0,7 10 0,-8-14 263,1 0 0,-1 0 0,0-1 0,1 1 1,0-1-1,0 1 0,0-1 0,0 0 0,0 0 0,0 0 0,0-1 0,1 1 0,-1-1 0,1 0 0,-1 0 1,1 0-1,4 1 0,7-1 442,1 0 0,-1-1 0,0 0 0,0-1-1,27-6 1,-18 2-800,-1-2-1,0 0 0,22-11 0,-33 12-192,-1-1 1,1 0-1,-1 0 0,-1-1 0,1 0 0,-1-1 0,-1 0 0,0-1 1,0 0-1,-1 0 0,0-1 0,-1 0 0,0 0 0,0-1 1,-2 0-1,1 0 0,-2 0 0,5-15 0,-6 16 366,-1-1 1,0 0-1,0 0 0,-1 1 1,-1-1-1,0 0 0,0 0 1,-1 0-1,-1 0 0,0 1 1,-1-1-1,0 1 0,0-1 0,-2 1 1,1 0-1,-1 0 0,-1 1 1,0 0-1,0 0 0,-11-13 1,9 14-99,0-1 1,-1 2-1,0-1 1,-1 2 0,1-1-1,-1 1 1,-1 0 0,1 1-1,-1 1 1,-15-7-1,22 11-154,0 0-1,0 0 1,0 0-1,0 0 1,0 1-1,-7 0 0,-32 7-3398</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0.123"/>
    </inkml:context>
    <inkml:brush xml:id="br0">
      <inkml:brushProperty name="width" value="0.1" units="cm"/>
      <inkml:brushProperty name="height" value="0.1" units="cm"/>
      <inkml:brushProperty name="color" value="#6DDA00"/>
    </inkml:brush>
  </inkml:definitions>
  <inkml:trace contextRef="#ctx0" brushRef="#br0">478 0 4585,'-5'4'768,"-1"1"0,1-1 1,0 1-1,0 0 0,-5 6 1,2-1-51,-44 54 93,4 1 0,-78 139 0,-53 163-871,151-290 5746,52-104-3998,26-40-1800,67-122 1,152-288-646,-236 430 1443,-33 47-681,1 0 1,-1 0 0,0-1 0,0 1-1,0 0 1,0 0 0,0 0 0,1-1-1,-1 1 1,0 0 0,0 0 0,0 0-1,0 0 1,1 0 0,-1-1 0,0 1-1,0 0 1,1 0 0,-1 0 0,0 0-1,0 0 1,1 0 0,-1 0 0,0 0-1,0 0 1,1 0 0,-1 0 0,0 0-1,0 0 1,1 0 0,-1 0 0,0 0 0,0 0-1,1 0 1,-1 0 0,0 0 0,0 0-1,0 0 1,1 0 0,-1 1 0,0-1-1,0 0 1,0 0 0,1 0 0,-1 0-1,0 1 1,0-1 0,0 0 0,1 0-1,-1 0 1,0 1 0,0-1 0,0 0-1,6 16-21,11 54-119,8 77-1,4 19-47,30 41-3421,-44-169 2636,1 1 0,2-2 1,25 41-1,-39-74 875,-3-2 87,0-1 1,-1 0 0,1 0-1,0 1 1,0-1 0,-1 1-1,1-1 1,-1 0-1,1 1 1,-1-1 0,0 1-1,-1 2 1101,-1-5-543,1 0 1,0 1-1,-1-1 1,1 1-1,-1 0 1,1-1 0,-3 1-1,1-1 556,-43-12 36,28 7-1188,-1 1 0,-24-3 0,-16 3 87,-65 1 0,-60 12-736,-22-1-6164,203-7 6749,-7 0 70,11-2-357,9-3-611,45-17 1370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0.568"/>
    </inkml:context>
    <inkml:brush xml:id="br0">
      <inkml:brushProperty name="width" value="0.1" units="cm"/>
      <inkml:brushProperty name="height" value="0.1" units="cm"/>
      <inkml:brushProperty name="color" value="#6DDA00"/>
    </inkml:brush>
  </inkml:definitions>
  <inkml:trace contextRef="#ctx0" brushRef="#br0">40 1 5565,'-8'3'9321,"3"6"-6063,0 14-2777,4-19 203,-17 207-1167,16 0-3385,2-164 2778,0-23 717,2 94-607,0-96 1591,1 0 1,0 0-1,9 27 1,-10-45-173,-1 0 0,1 0 1,-1 0-1,1 0 1,1 0-1,-1-1 1,0 1-1,5 4 1,-4-5-387,0 0 0,1 0 0,-1-1 0,1 0 1,-1 1-1,1-1 0,0 0 0,0-1 0,0 1 0,0-1 1,0 0-1,0 0 0,6 1 0,0 0-83,0-1 0,0-1 0,0 1 0,1-1 0,16-3 0,-21 2-578,0-1 0,0 1 0,-1-1 0,1-1 0,-1 1 0,1-1 0,-1 0-1,0 0 1,0 0 0,0-1 0,5-5 0,22-25-3624,38-38 806</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0.885"/>
    </inkml:context>
    <inkml:brush xml:id="br0">
      <inkml:brushProperty name="width" value="0.1" units="cm"/>
      <inkml:brushProperty name="height" value="0.1" units="cm"/>
      <inkml:brushProperty name="color" value="#6DDA00"/>
    </inkml:brush>
  </inkml:definitions>
  <inkml:trace contextRef="#ctx0" brushRef="#br0">1 73 5061,'13'3'9691,"7"1"-5765,16-8-2944,13 8-982,14-4 0,3-7-291,6 4-1163,7-7-756,3-3-242,0 0-387,113-20-682</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1.486"/>
    </inkml:context>
    <inkml:brush xml:id="br0">
      <inkml:brushProperty name="width" value="0.1" units="cm"/>
      <inkml:brushProperty name="height" value="0.1" units="cm"/>
      <inkml:brushProperty name="color" value="#6DDA00"/>
    </inkml:brush>
  </inkml:definitions>
  <inkml:trace contextRef="#ctx0" brushRef="#br0">0 60 4229,'13'3'5481,"0"0"-2088,10-3 405,14 0-1039,5 0-2759,1-3 0,7 0 0,-1-1 0,0-2 0,-9-4 0,-4 3 0,-6 1 0,-7-1 0,0-12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1.789"/>
    </inkml:context>
    <inkml:brush xml:id="br0">
      <inkml:brushProperty name="width" value="0.1" units="cm"/>
      <inkml:brushProperty name="height" value="0.1" units="cm"/>
      <inkml:brushProperty name="color" value="#6DDA00"/>
    </inkml:brush>
  </inkml:definitions>
  <inkml:trace contextRef="#ctx0" brushRef="#br0">1 0 6341,'6'0'2437,"11"4"1106,19-1-801,17 0 692,16 1-2271,6-4-2052,8 0-392,121-4-3211</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3.150"/>
    </inkml:context>
    <inkml:brush xml:id="br0">
      <inkml:brushProperty name="width" value="0.1" units="cm"/>
      <inkml:brushProperty name="height" value="0.1" units="cm"/>
      <inkml:brushProperty name="color" value="#6DDA00"/>
    </inkml:brush>
  </inkml:definitions>
  <inkml:trace contextRef="#ctx0" brushRef="#br0">0 102 4193,'71'-3'11246,"-2"-4"-7665,23-2-2956,345-1-4292,-217 8 1361,357-6-591,-426 7 2847,262-5 444,-165-7-243,-178 9-135,352-30 195,-396 30 907,-64 9-321</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5.163"/>
    </inkml:context>
    <inkml:brush xml:id="br0">
      <inkml:brushProperty name="width" value="0.1" units="cm"/>
      <inkml:brushProperty name="height" value="0.1" units="cm"/>
      <inkml:brushProperty name="color" value="#6DDA00"/>
    </inkml:brush>
  </inkml:definitions>
  <inkml:trace contextRef="#ctx0" brushRef="#br0">441 7 4237,'-10'-2'2827,"-1"0"0,0 1 1,-17-1-1,21 3-2313,1 0 1,0 0-1,-1 0 0,1 1 0,0 0 1,0 0-1,-10 6 0,-3 2-534,1 1 0,0 1-1,1 1 1,0 1 0,1 0-1,1 1 1,0 0 0,-15 23 0,9-10-731,3 0 1,0 2-1,2 0 0,-19 47 1,25-50 257,1-1-1,1 1 1,2 0 0,1 1-1,0-1 1,0 47 0,5-61 500,1-1 1,0 1 0,0-1-1,2 0 1,-1 1-1,1-1 1,1 0-1,0-1 1,1 1 0,0-1-1,1 0 1,0 0-1,1 0 1,0-1-1,0 0 1,1 0-1,11 9 1,-7-9-20,0 0-1,0-1 1,1-1 0,0 0-1,1-1 1,0 0 0,27 9-1,-21-10-8,0-1 0,1-1 0,0-1 0,-1-1 0,29-1-1,-19-2-9,-1-1-1,1-2 1,-1-1 0,-1-1-1,1-2 1,-1-1-1,0-1 1,37-19-1,-56 25 48,-1-1-1,1 0 1,-1-1 0,0 0-1,0 0 1,-1-1-1,0 0 1,7-8-1,-12 12 104,1-1 0,-1 0 0,0 1 0,0-1 0,0 0 0,0-1 0,0 1 0,-1 0 0,0 0 0,0-1 0,0 1 0,-1 0 0,1-1 0,-1 1 0,0-1 0,0 1 0,-1 0 0,1-1 0,-1 1 0,-1-6 0,-1 3 144,0 0 0,0 1 0,0-1-1,-1 1 1,0-1 0,0 1 0,0 1-1,-1-1 1,0 0 0,0 1 0,0 0-1,-1 0 1,0 1 0,0 0 0,0 0-1,-11-5 1,3 2-182,-1 0 0,0 1 1,-1 1-1,1 1 0,-1 0 0,-25-2 0,10 4-493,1 1 0,-1 1 0,1 2 0,-46 8 0,37-2-1334,0 2 0,-71 29 0,99-35 1366,2-1 56,0 1 0,1 0 0,-13 9 0,19-12 207,0 0 0,0 1 1,0 0-1,0-1 0,0 1 0,1 0 0,-1 0 0,1 0 0,-1 0 0,1 0 0,0 0 0,0 0 0,0 1 1,0-1-1,0 0 0,0 1 0,1-1 0,-1 1 0,1 2 0,1 7-590,0 1 0,1-1-1,0 1 1,6 14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6.225"/>
    </inkml:context>
    <inkml:brush xml:id="br0">
      <inkml:brushProperty name="width" value="0.1" units="cm"/>
      <inkml:brushProperty name="height" value="0.1" units="cm"/>
      <inkml:brushProperty name="color" value="#6DDA00"/>
    </inkml:brush>
  </inkml:definitions>
  <inkml:trace contextRef="#ctx0" brushRef="#br0">1 1 4493,'15'12'13155,"0"11"-10947,-8-9-2404,8 10 101,-1 2 0,-2 0 0,-1 0-1,10 35 1,23 114-5021,-41-159 4271,9 42-419,-11-47 2236,0-1 1,-1 0-1,-1 17 1,1-26-754,0 0 0,0 1 0,0-1 0,-1 0 0,1 0 0,0 0 0,-1 0 0,1 0 0,-1 0 0,1 0 0,-1 0 0,1 0 0,-1 0 0,-1 1 0,-3-3 355,1-8-622,-1-21-198,0-1 1,2 1-1,2-1 0,0 0 0,2 0 1,2 1-1,1-1 0,1 1 1,11-40-1,-12 58-481,0 1 0,1-1-1,0 1 1,0-1 0,1 1 0,8-10 0,-10 16 573,1 0 0,-1 0 0,1 0-1,0 1 1,0-1 0,0 1 0,1 0 0,0 1 0,0-1 0,-1 1 0,2 0 0,-1 1 0,8-3-1,-6 3 164,0 0 0,0 0-1,0 1 1,0 0 0,0 0-1,0 1 1,0 0 0,0 1-1,0 0 1,0 0-1,8 2 1,-10-1-16,0 0 0,-1 1 0,1 0 0,-1-1 0,0 2 0,1-1 0,-2 1 0,1-1 0,0 1 0,-1 1 0,1-1 0,-1 1 0,0-1 0,-1 1 0,6 10 0,-1 0-18,0 1 0,-2 0 0,0 0-1,0 1 1,-2-1 0,5 29 0,-5-14 155,-2 0 1,-3 61-1,1-86 193,-1 0-1,0 0 0,0 0 1,-9 16 7124,17-55-6686,5-13-1939,33-80 0,-32 99-314,0 0 1,2 1 0,1 1 0,19-25 0,-28 42 1394,0 0 0,1 0 0,0 0 0,0 1 0,1 0 0,0 1 0,14-9 0,-20 14 101,1-1 1,-1 1-1,1 0 0,-1 0 0,1 0 1,-1 0-1,1 0 0,0 1 0,-1 0 0,1 0 1,4 0-1,-5 0 13,0 1-1,0 0 1,-1 0 0,1 0 0,0 0 0,-1 0 0,1 0 0,-1 1-1,1-1 1,-1 1 0,0-1 0,0 1 0,0 0 0,0 0 0,0 0-1,3 4 1,0 2 152,1 0-1,-1 1 0,0 0 1,-1 0-1,0 0 0,0 1 1,2 11-1,11 72 35,-6-32-80,-2-26-23,1-1-1,2 0 1,31 61-1,-37-76-161,-5 16-1066</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6.637"/>
    </inkml:context>
    <inkml:brush xml:id="br0">
      <inkml:brushProperty name="width" value="0.1" units="cm"/>
      <inkml:brushProperty name="height" value="0.1" units="cm"/>
      <inkml:brushProperty name="color" value="#6DDA00"/>
    </inkml:brush>
  </inkml:definitions>
  <inkml:trace contextRef="#ctx0" brushRef="#br0">0 80 3941,'23'-3'1671,"3"3"1055,34-7 663,15 0 405,11-6-3567,6 3-1032,3 4-937,-2-1 63,-5 4 1823,-9-7 41,0 7-153,-3 0-4,-10-1 16,-7 4-44,-13-3 505,-3 3-1735,-10 3-434,-23 7-1216</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7.353"/>
    </inkml:context>
    <inkml:brush xml:id="br0">
      <inkml:brushProperty name="width" value="0.1" units="cm"/>
      <inkml:brushProperty name="height" value="0.1" units="cm"/>
      <inkml:brushProperty name="color" value="#6DDA00"/>
    </inkml:brush>
  </inkml:definitions>
  <inkml:trace contextRef="#ctx0" brushRef="#br0">432 28 4461,'-11'-6'3393,"-19"-7"6011,9 7-7311,12 5-2051,0 0 1,0 1-1,0 0 0,0 0 1,0 1-1,0 1 0,-17 4 1,-2 3-71,-28 13 0,21-8 54,13-4-26,1 1 0,0 1 0,-28 22 0,42-30 0,6-3-2,0-1-1,1 1 1,-1 0-1,0-1 1,0 1-1,0 0 1,1-1-1,-1 1 1,0 0 0,0 0-1,1 0 1,-1-1-1,1 1 1,-1 0-1,1 0 1,-1 0-1,1 0 1,0 0-1,-1 2 1,1-2 3,0-1 0,1 1 1,-1 0-1,0-1 0,0 1 0,1 0 1,-1-1-1,0 1 0,1 0 0,-1-1 1,0 1-1,1-1 0,-1 1 0,1-1 1,-1 1-1,1-1 0,0 1 0,-1-1 0,1 1 1,0 0-1,4 1 3,0 1 0,1-1 0,-1 0-1,0-1 1,7 2 0,9 1-4,0-2 0,0 0 0,41-3 0,-18 0 0,-31 1-7,18 0 14,0 1 0,34 6 0,-55-6-22,0 2 1,-1-1 0,1 1-1,0 1 1,-1 0 0,0 0-1,0 1 1,0 0 0,-1 0-1,13 11 1,-17-12-279,0 0 1,0 0-1,-1 0 1,1 1-1,-1 0 0,0-1 1,-1 1-1,1 0 1,-1 0-1,0 0 0,0 1 1,-1-1-1,1 0 1,-1 1-1,0-1 0,0 10 1,-1-10-85,0 0 0,-1 1 0,1-1 0,-1 0 0,0 1 0,0-1 0,-1 0 1,0 0-1,-3 8 0,3-9 420,-1 0 0,1 0 0,-1-1 0,0 1 0,0-1 0,0 1 1,-5 3-1,-5 3 34,-1-1 1,0 0 0,-1-1-1,0-1 1,-30 11 0,13-8 31,0-1 0,-34 5 0,54-12-241,1 0 0,0-1 1,-1 0-1,1-1 0,-1 0 1,1-1-1,-1 0 0,1-1 1,0 0-1,0-1 0,0 0 1,0-1-1,-20-9 0,-45-23-2453</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8.782"/>
    </inkml:context>
    <inkml:brush xml:id="br0">
      <inkml:brushProperty name="width" value="0.1" units="cm"/>
      <inkml:brushProperty name="height" value="0.1" units="cm"/>
      <inkml:brushProperty name="color" value="#6DDA00"/>
    </inkml:brush>
  </inkml:definitions>
  <inkml:trace contextRef="#ctx0" brushRef="#br0">119 115 5049,'36'-31'8267,"4"5"-3450,-24 17-4191,1 1 1,1 1-1,19-6 0,-16 7-766,1 2 1,-1 0-1,1 1 0,0 1 1,0 1-1,36 3 0,-49-1 140,0 0 0,0 1 0,0 0 0,-1 0 0,1 1 0,13 6 0,-20-8 0,-1 0 0,1 1 0,0-1 0,-1 0 0,1 1 0,-1-1 0,0 1 0,1 0 0,-1-1 0,0 1 0,0 0 0,0 0 0,0 0 0,0 0 0,-1 0 0,1 0 0,0 0 0,-1 0 0,0 0 0,1 2 0,0 5 0,-1 0 0,0-1 0,-1 14 0,-1-2-196,-2-1 1,0 1-1,-12 35 0,6-31-1736,-13 25 0,18-40 1475,-1 0 0,0-1 0,-1 1 0,1-2-1,-2 1 1,1-1 0,-1 0 0,0 0 0,-1-1-1,1 0 1,-15 7 0,-11 3 348,-65 23 0,82-34-187,-53 15 1040,69-20-496,0 1-1,0-1 1,0 0-1,0 0 1,0 0-1,-1 0 1,1 0-1,0 0 1,0 0-1,0 0 1,0-1-1,0 1 1,-1 0-1,1-1 1,0 1-1,0-1 1,0 1-1,0-1 0,0 1 1,-1-2-1,1 1-99,1 1-1,-1-1 0,1 0 0,-1 1 0,1-1 0,-1 0 0,1 0 0,0 1 0,-1-1 0,1 0 0,0 0 0,0 1 0,0-1 0,0 0 0,0 0 0,0 1 0,0-1 0,0 0 0,0 0 1,0 0-1,0 1 0,0-1 0,0 0 0,1 0 0,-1 0 0,0 1 0,0-1 0,1 0 0,-1 1 0,1-1 0,0 0 0,4-7-149,1 2 1,-1-1-1,2 1 0,-1-1 0,1 2 1,0-1-1,0 1 0,0 0 0,1 1 1,-1-1-1,1 1 0,1 1 0,-1 0 1,13-4-1,-1 2-710,0 1 1,0 1 0,0 0-1,0 2 1,27 0 0,-23 2-1210,0 1 0,46 10 0,-63-10 1912,0 0 0,0 0 0,-1 0 0,1 1 1,-1 0-1,1 0 0,-1 1 0,0 0 0,-1 0 0,1 0 0,0 1 1,-1 0-1,0 0 0,7 9 0,-4 0 82,1 0 1,-2 1-1,0 0 0,-1 1 1,0-1-1,-1 1 1,-1 0-1,-1 0 0,0 1 1,1 18-1,-4-22-9,0 1 0,0-1 0,-1 0 0,-1 0 0,0 0 0,-1 0 0,0 0 0,-1 0 0,-1 0 1,0-1-1,0 0 0,-2 0 0,-7 12 0,7-15-15,0-1 1,-1-1-1,0 1 1,0-1-1,0-1 1,-1 1-1,0-1 1,0-1-1,0 0 1,-1 0 0,0-1-1,0 0 1,-19 4-1,-3 0-3,-1-2 0,0-2 0,-36 1 0,34-3-26,-53-6 0,69 2-21,0-1-1,0-1 1,0-1 0,-23-9 0,29 9-269,0 0 1,0-1-1,0-1 1,1 0 0,-21-17-1,32 24 160,0-1-1,0 1 1,1-1-1,-1 1 1,1-1-1,-1 0 0,0 1 1,1-1-1,-1 0 1,1 0-1,-1 1 1,1-1-1,0 0 1,-1-1-1,1 1-88,0 0-1,1 1 1,-1-1-1,0 0 1,0 1 0,1-1-1,-1 0 1,1 1-1,-1-1 1,1 0-1,-1 1 1,1-1 0,0 0-1</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5:59.544"/>
    </inkml:context>
    <inkml:brush xml:id="br0">
      <inkml:brushProperty name="width" value="0.1" units="cm"/>
      <inkml:brushProperty name="height" value="0.1" units="cm"/>
      <inkml:brushProperty name="color" value="#6DDA00"/>
    </inkml:brush>
  </inkml:definitions>
  <inkml:trace contextRef="#ctx0" brushRef="#br0">553 64 4537,'-7'-3'2599,"1"0"-1,-1 0 1,-10-8 0,10 7-1508,1 0 0,-1 0-1,-8-3 1,-5 1-980,-1 1 0,-37-5 0,41 8-79,3 1-32,1 0 0,-1 1 0,0 1 0,1 1 0,-1 0 0,1 0 0,-1 1 0,1 1 0,0 0 0,1 1 0,-1 1 0,1 0 0,0 0 0,0 1 0,1 1 0,-1 0 0,2 0 0,-19 19 0,28-26 0,-1 1 0,1 0 0,-1-1 0,1 1 0,0 0 0,-1 0 0,1 0 0,0 0 0,0 0 0,1 0 0,-1 1 0,0-1 0,1 0 0,-1 0 0,1 1 0,0-1 0,0 0 0,0 0 0,0 1 0,0-1 0,0 0 0,1 0 0,-1 1 0,1-1 0,-1 0 0,1 0 0,0 0 0,0 0 0,0 0 0,0 0 0,0 0 0,0 0 0,1 0 0,-1 0 0,1-1 0,-1 1 0,1 0 0,0-1 0,0 1 0,2 1 0,3 1 110,0 1 0,1 0-1,-1-1 1,1-1 0,0 1 0,0-1 0,0-1-1,0 1 1,14 1 0,6-1-1562,45 0-1,-52-4 195,1 2 0,0 1 0,35 7-1,-50-8 1149,0 2 0,0-1-1,-1 1 1,1 0 0,-1 0 0,0 1-1,0-1 1,0 1 0,0 1-1,-1-1 1,1 1 0,-1 0 0,-1 0-1,1 1 1,5 7 0,-7-8 111,0 0 1,0 0-1,0 0 1,-1 1 0,0-1-1,0 0 1,0 1-1,-1 0 1,2 9-1,-3-11 22,0 0-1,0 0 1,-1 0-1,1 0 0,-1 0 1,0 0-1,0 0 0,0-1 1,0 1-1,-1 0 0,1 0 1,-1-1-1,0 1 0,0-1 1,-4 5-1,-2 0 20,1 0 1,-1-1-1,0 0 0,-1 0 1,1-1-1,-1 0 0,-1-1 1,1 0-1,-1 0 0,0-1 1,0 0-1,-11 2 0,-14 3 16,-1-2-1,-43 3 0,77-9-59,-96 5 37,86-6-93,-1 0-1,1-1 1,-1-1-1,1 0 1,-21-7-1,31 8-58,-1 0 0,1 1 0,0-1 1,0 0-1,0-1 0,-1 1 0,1 0 0,0-1 0,1 1 0,-1-1 0,0 1 0,0-1 0,1 0 0,-1 0 0,1 0 1,-1 0-1,1 0 0,0 0 0,0 0 0,0 0 0,0 0 0,0-1 0,0 1 0,0-3 0,-18-59-5108</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6:00.559"/>
    </inkml:context>
    <inkml:brush xml:id="br0">
      <inkml:brushProperty name="width" value="0.1" units="cm"/>
      <inkml:brushProperty name="height" value="0.1" units="cm"/>
      <inkml:brushProperty name="color" value="#6DDA00"/>
    </inkml:brush>
  </inkml:definitions>
  <inkml:trace contextRef="#ctx0" brushRef="#br0">0 47 4761,'6'3'13546,"3"2"-13377,1-1 0,-1 0 1,0-1-1,1 0 0,0 0 0,0-1 0,18 2 0,11 0-476,0-3 0,48-2 0,-33-4-2950,57-13 0,-91 14 2104,26-10 1,60-26-1714</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6:00.892"/>
    </inkml:context>
    <inkml:brush xml:id="br0">
      <inkml:brushProperty name="width" value="0.1" units="cm"/>
      <inkml:brushProperty name="height" value="0.1" units="cm"/>
      <inkml:brushProperty name="color" value="#6DDA00"/>
    </inkml:brush>
  </inkml:definitions>
  <inkml:trace contextRef="#ctx0" brushRef="#br0">1 1 5201,'6'0'2173,"7"0"959,14 0 471,22 3 87,23-3-1829,21 3-2056,18-3-1211,1 0-804,-6-3-772,-11 0-183,79 3-672</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6:02.980"/>
    </inkml:context>
    <inkml:brush xml:id="br0">
      <inkml:brushProperty name="width" value="0.1" units="cm"/>
      <inkml:brushProperty name="height" value="0.1" units="cm"/>
      <inkml:brushProperty name="color" value="#6DDA00"/>
    </inkml:brush>
  </inkml:definitions>
  <inkml:trace contextRef="#ctx0" brushRef="#br0">635 181 5641,'-76'5'10565,"2"5"-6955,40-4-3649,0-2 0,-1-1 0,-47-2 0,78-1 39,0-1 0,0 1 0,0-1 0,0 0 0,1 0 0,-1 0 0,0-1 0,1 1 0,-1-1 0,0 0 0,1 0 0,0 0 0,0-1 0,0 1 0,-4-5 0,5 5 0,0 0 0,1 0 0,-1 0 0,1-1 0,0 1 0,0-1 0,0 1 0,0-1 0,0 1 0,0-1 0,1 0 0,-1 1 0,1-1 0,0 0 0,0 1 0,0-1 0,0 0 0,0 1 0,0-1 0,1 0 0,0 1 0,-1-1 0,3-4 0,0 1-142,0-1-1,0 1 0,1 0 1,0 0-1,0 0 1,1 0-1,0 1 1,0 0-1,0 0 1,0 0-1,1 1 0,0-1 1,0 1-1,0 1 1,1-1-1,-1 1 1,14-4-1,-4 1-635,0 1 1,1 1-1,-1 1 0,1 1 1,0 0-1,30 1 1,-11 2 611,66 12 1,-85-9 127,1 0-1,-1 1 1,0 1 0,-1 1 0,29 16 0,-39-20 33,-1 1-1,0 0 1,0 0-1,0 0 1,0 1-1,-1 0 1,1-1-1,-1 2 1,-1-1-1,1 0 1,2 7-1,-2-4 11,-1 0-1,0 1 1,0 0-1,-1-1 1,0 1-1,0 0 0,-1 10 1,0 6 24,-2-1 0,-1 0 1,-1 0-1,-13 47 0,6-32 21,-2 1 0,-2-2 0,-1 0 1,-2 0-1,-22 35 0,26-52-33,-1-1-1,-1 0 1,-1-1 0,-1-1-1,0 0 1,-1-2 0,-1 1-1,0-2 1,-36 21-1,24-20-15,-1-2 0,0 0-1,-1-3 1,0 0-1,-1-2 1,0-2 0,-1-1-1,-41 1 1,69-6 116,0-1 1,0 0-1,0 0 0,0-1 1,0 0-1,-1 0 1,1 0-1,1-1 0,-1 0 1,0-1-1,0 0 0,1 0 1,-1 0-1,1-1 1,0 1-1,0-2 0,1 1 1,-1 0-1,-9-12 1,14 15 83,0-1 0,0 1 1,-1-1-1,2 1 1,-1-1-1,0 0 0,0 0 1,1 0-1,-1 1 1,0-1-1,1 0 1,0 0-1,0 0 0,-1 0 1,1 0-1,0 0 1,0 0-1,1 0 0,-1-2 1,2 0-51,-1 0 0,0 1 0,1-1 1,0 1-1,-1-1 0,1 1 0,1 0 0,-1 0 0,4-4 1,4-3-134,0 1 1,0 0-1,1 1 1,18-11-1,-9 8-131,0 1 0,1 1 0,1 0-1,-1 2 1,1 1 0,0 0 0,29-2 0,5 2-1057,98 3 0,-131 4 142,-1 1 0,0 1 0,0 1 0,0 1 0,40 15 0,-32-8 854,0 3 1,-1 0-1,35 25 1,-28-15 825,103 64 2254,-127-85-1555,-11-4-1069,0 1 0,1-1 0,-1 1 0,0-1 0,1 1 0,-1-1-1,0 1 1,0 0 0,3 2 288,-7-10-634,5-10 1758,-1-28-1233</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6:05.559"/>
    </inkml:context>
    <inkml:brush xml:id="br0">
      <inkml:brushProperty name="width" value="0.1" units="cm"/>
      <inkml:brushProperty name="height" value="0.1" units="cm"/>
      <inkml:brushProperty name="color" value="#6DDA00"/>
    </inkml:brush>
  </inkml:definitions>
  <inkml:trace contextRef="#ctx0" brushRef="#br0">1 41 5257,'15'-14'9996,"-13"14"-9702,24 2 3289,-19-1-3552,-1 1-1,1 0 0,-1 0 1,0 1-1,0 0 0,0 0 1,0 0-1,0 1 0,-1 0 1,1 0-1,-1 0 0,0 1 1,0 0-1,-1 0 0,0 0 1,1 0-1,-2 1 0,6 9 1,1 3-39,-2 0 0,0 0 0,-1 1 1,-1 0-1,4 20 0,-5-16-415,-2 0 0,0 0 0,-1 0 0,-1 0 0,-2 1 0,-4 33 0,5-55 588,0 0-1,-1 0 1,1 1-1,0-1 1,-1 0-1,0 0 1,0 0-1,0 0 1,0 0-1,0 0 1,0 0-1,0 0 1,0-1-1,-1 1 1,1 0-1,-1-1 1,-2 3-1,4-4-164,-1 0 0,1 0 0,0 0 0,0 0 0,-1 0 0,1 0 0,0 0 0,0 0 0,-1 0 0,1 0 0,0 0 0,0 0 0,-1 0 0,1-1 0,0 1 0,0 0 0,-1 0 0,1 0 0,0 0 0,0-1 0,0 1 0,-1 0 0,1 0 0,0 0 0,0-1 0,0 1 0,0 0 0,-1 0 0,1-1 0,0 1 0,0 0 0,0 0 0,0-1 0,0 1 0,0 0 0,0 0 0,0-1 0,0 1 0,-3-11-51,1 0 0,0 0-1,0 1 1,1-1 0,1 0 0,-1 0-1,2 0 1,0 0 0,0 0-1,5-16 1,2-5-1376,3 0 0,15-33 0,-19 48 708,1 1-1,0 1 1,2-1-1,0 2 1,22-27-1,-28 37 713,0 0-1,1 1 0,0-1 0,0 1 1,0 0-1,0 0 0,0 1 0,0 0 1,1-1-1,-1 2 0,1-1 0,0 1 1,0 0-1,-1 0 0,1 0 1,0 1-1,0 0 0,8 1 0,-2-1 1,0 2 0,0 0 0,0 0 0,-1 1 0,0 0 0,1 1 0,-1 0 0,13 8 0,-17-7 22,1 1 1,-1-1 0,0 2 0,0-1 0,-1 1 0,1 0-1,-2 0 1,1 1 0,-1 0 0,0 0 0,-1 0 0,1 0-1,4 16 1,0 4 47,-1 0-1,9 58 1,-14-67-24,1 10 56,2 42 0,-6-70-100,0 0 0,0-1 0,0 1-1,0-1 1,0 1 0,0-1-1,0 1 1,0-1 0,0 1 0,0-1-1,0 1 1,0-1 0,-1 1 0,1-1-1,0 1 1,0-1 0,-1 1-1,1-1 1,0 1 0,-1-1 0,1 0-1,0 1 1,-1-1 0,1 0 0,-1 1-1,1-1 1,-1 1 0,0-1 133,0 0 1,1 0 0,-1 0-1,0 0 1,0 0 0,0 0 0,1 0-1,-1 0 1,0 0 0,0-1-1,1 1 1,-1 0 0,0 0-1,0-1 1,1 1 0,-2-1-1,0 0 276,0 0-1,0 0 0,1-1 1,-1 1-1,0 0 0,1-1 1,-1 0-1,1 1 1,-1-1-1,1 0 0,0 0 1,0 1-1,-2-5 0,2 0-275,0-1 0,1 0 0,-1 1-1,1-1 1,1 0 0,-1 1 0,1-1 0,4-12-1,20-54-422,-22 65 291,6-18-988,2 2 1,1-1-1,1 2 1,1-1-1,18-21 0,-24 35 645,0 1 0,0 0 0,1 0 0,0 1 0,1 0 0,0 0-1,0 1 1,1 1 0,0 0 0,0 0 0,0 1 0,1 0 0,14-3 0,-5 3 371,-1 1 1,1 1-1,0 1 1,35 1-1,-45 1 42,-1 1 0,1 1 0,0 0-1,-1 0 1,0 1 0,1 1 0,-1 0-1,0 0 1,-1 0 0,19 13 0,-21-11 11,0 0 0,0 1 0,-1 0 0,0 0 1,0 0-1,0 1 0,-1 0 0,0 0 0,-1 0 1,0 1-1,0 0 0,-1-1 0,0 1 0,3 15 0,-1-1 134,-2 1 0,0-1 0,-2 1 0,-2 40 0,-1-30-3,1-11-101,-1-1 1,-1 1 0,-16 37 7308</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6:06.036"/>
    </inkml:context>
    <inkml:brush xml:id="br0">
      <inkml:brushProperty name="width" value="0.1" units="cm"/>
      <inkml:brushProperty name="height" value="0.1" units="cm"/>
      <inkml:brushProperty name="color" value="#6DDA00"/>
    </inkml:brush>
  </inkml:definitions>
  <inkml:trace contextRef="#ctx0" brushRef="#br0">0 105 4229,'40'-6'2154,"6"3"1126,53-4 358,23 0-3186,16 1-973,10-7-1065,3 0 1202,-3 3 664,-10 3-79,-13-3-5,-23 4-176,-13 2 8,-23-2 20,-10 2-48,-20 1-256,-6 3 185</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6:06.958"/>
    </inkml:context>
    <inkml:brush xml:id="br0">
      <inkml:brushProperty name="width" value="0.1" units="cm"/>
      <inkml:brushProperty name="height" value="0.1" units="cm"/>
      <inkml:brushProperty name="color" value="#6DDA00"/>
    </inkml:brush>
  </inkml:definitions>
  <inkml:trace contextRef="#ctx0" brushRef="#br0">513 12 4481,'-9'-3'2999,"-1"0"0,1 1 0,-15-1 1,9 3-1265,-24 1 1,-69 15-2186,104-15 611,-97 24-161,40-8 0,59-17 0,-1 1 0,1-1-1,0 1 1,-1 0 0,1 0 0,0-1-1,-1 2 1,1-1 0,0 0 0,0 0-1,0 1 1,0-1 0,0 1 0,0 0-1,0-1 1,0 1 0,1 0-1,-1 0 1,1 0 0,-1 0 0,1 0-1,-2 5 1,3-7-2,0 1 0,0 0 0,0 0 0,0 0 1,0 0-1,0-1 0,0 1 0,0 0 0,0 0 0,0 0 0,1-1 0,-1 1 0,0 0 0,1 0 0,-1-1 0,0 1 0,1 0 0,-1 0 0,1-1 0,-1 1 1,1-1-1,-1 1 0,1 0 0,-1-1 0,1 1 0,1 0 0,18 12 40,-4-6-72,1 0 0,1-1 0,-1-1 0,33 6 0,74 2-4278,-77-10 2262,48 10 0,-88-11 2076,1-1 1,-1 1-1,0 0 0,1 1 0,7 4 0,-12-5 4,0 0 0,0 0 0,0 1 1,0-1-1,-1 1 0,1 0 0,-1 0 0,0 0 0,1 0 0,-1 0 1,0 0-1,2 6 0,0 2 227,0-1 0,-1 1 0,0 0 0,0 0-1,-1 0 1,-1 0 0,0 0 0,-1 13 0,0-16 217,0 0 0,-1 1 0,0-1 0,0 0 0,-1 0 0,0-1 0,-1 1 0,0 0 0,0-1 0,-1 1 0,-8 12 0,7-13-499,0-1 0,-1 0 0,0-1 0,0 1 1,-1-1-1,0 0 0,0-1 0,0 0 0,0 0 0,-11 4 1,-2 0-164,0-2 1,-36 7 0,55-13 180,-168 25-4441,150-24 4124,1 0-1,-1-2 1,1 0-1,0-1 0,-1-1 1,1-1-1,-21-6 1,33 8 147,1-1 1,-1 1-1,1-1 1,0 0-1,-1 0 1,1-1 0,1 1-1,-6-5 1,10 7 78,-1 0 1,0 1 0,1-1-1,-1 0 1,1 1 0,-1-1-1,0 0 1,1 0 0,0 1-1,-1-1 1,1 0 0,-1 0-1,1 0 1,0 0 0,0 0-1,-1 0 1,1 1-1,0-1 1,0 0 0,0-2-1,1-3-583,1 0-1,-1 0 0,5-8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6:07.688"/>
    </inkml:context>
    <inkml:brush xml:id="br0">
      <inkml:brushProperty name="width" value="0.1" units="cm"/>
      <inkml:brushProperty name="height" value="0.1" units="cm"/>
      <inkml:brushProperty name="color" value="#6DDA00"/>
    </inkml:brush>
  </inkml:definitions>
  <inkml:trace contextRef="#ctx0" brushRef="#br0">8 98 4257,'-7'-18'9669,"7"16"-9185,0 0-68,1 0 1,-1 0 0,1 0-1,0 1 1,0-1 0,0 0-1,-1 1 1,1-1 0,1 0-1,0-1 1,2-1-334,-1 1 1,1 0-1,-1-1 1,1 1-1,0 1 0,0-1 1,7-3-1,1 1-83,0 0 0,0 1 0,1 0 0,-1 1 0,1 0 0,0 1 0,0 0 0,19 1 0,-25 1 0,7 1 0,26 4 0,-35-4 0,-1 0 0,1 1 0,-1-1 0,1 1 0,-1 0 0,0 0 0,0 1 0,0-1 0,6 6 0,-8-6 1,0 0-1,0 0 0,0 1 1,-1-1-1,1 1 1,-1-1-1,0 1 0,0 0 1,0-1-1,0 1 0,0 0 1,0 0-1,-1 0 1,1 0-1,-1 0 0,0-1 1,0 1-1,-1 5 1,1 0-15,-1-1 1,-1 0 0,1 0 0,-1 0 0,0 0 0,-5 10 0,-2 0-850,-1-1 0,-1 0 1,0 0-1,-1-1 0,0 0 1,-2-1-1,1-1 0,-17 12 1,13-11 690,-33 18 0,49-32 175,-9 5 56,1 1 1,0 0-1,0 1 1,-11 9 0,20-16-11,0 0 1,0 0 0,1 3 899,-1-3-899,0 0 0,1 0 0,-1 0 0,0 0 0,0 0 0,0 0 0,0 0 0,0 0 0,0 0 0,1 0 0,-1 0-1,0 0 1,0 0 0,0 0 0,0 0 0,0 0 0,1 0 0,-1 0 0,0 0 0,0 0 0,0 0 0,0 0 0,1 0 0,8 0-28,42-2-888,55-10 0,-56 5 718,55 0-1,-98 6 40,-1 2-1,1-1 1,-1 1 0,1 0-1,7 2 1,-12-2-44,1-1 0,-1 1 0,0 0 0,0 0 0,0 1 1,0-1-1,0 0 0,0 1 0,0-1 0,-1 1 0,1 0 1,0 0-1,-1-1 0,0 1 0,1 0 0,-1 0 0,0 0 1,0 1-1,0-1 0,1 2 0,3 16-1585,4 24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19.003"/>
    </inkml:context>
    <inkml:brush xml:id="br0">
      <inkml:brushProperty name="width" value="0.1" units="cm"/>
      <inkml:brushProperty name="height" value="0.1" units="cm"/>
      <inkml:brushProperty name="color" value="#6DDA00"/>
    </inkml:brush>
  </inkml:definitions>
  <inkml:trace contextRef="#ctx0" brushRef="#br0">134 106 2893,'-9'-5'14774,"2"14"-11460,3 0-4635,1 1 1321,0 1 0,1 0 0,-1 11 0,3-19 0,0 1 0,0-1 0,0 0 0,0 0 0,1 0 0,-1 0 0,1 0 0,0 0 0,0 0 0,0 0 0,0 0 0,1 0 0,-1 0 0,1 0 0,2 2 0,-3-4 0,0 0 0,0 0 0,1 0 0,-1 0 0,1-1 0,-1 1 0,1 0 0,-1-1 0,1 1 0,0-1 0,-1 0 0,1 1 0,-1-1 0,1 0 0,0 0 0,-1 0 0,1 0 0,0 0 0,-1 0 0,1-1 0,-1 1 0,1-1 0,1 0 0,5-1 0,-1 0 0,-1-1 0,14-6 0,-15 5 0,0 1 0,0-1 0,-1 0 0,1 0 0,-1 0 0,0-1 0,0 0 0,0 1 0,0-1 0,-1-1 0,0 1 0,0 0 0,0-1 0,-1 0 0,0 0 0,0 1 0,1-10 0,-2 11 0,0 0 0,-1 0 0,0 0 0,0 0 0,0 1 0,0-1 0,0 0 0,-1 0 0,0 0 0,1 0 0,-2 0 0,1 1 0,0-1 0,-1 0 0,0 1 0,1-1 0,-1 1 0,-1 0 0,1-1 0,0 1 0,-1 0 0,0 1 0,1-1 0,-1 0 0,-1 1 0,1-1 0,0 1 0,-4-2 0,0 1-5,0 0-1,0 1 1,0-1-1,0 2 1,-1-1-1,1 1 0,0 0 1,-1 0-1,1 1 1,-1 0-1,1 0 1,-1 1-1,1 0 1,0 1-1,-1-1 1,1 1-1,0 0 1,-8 4-1,10-3-298,-1 0 1,1 0-1,0 0 0,0 1 1,0-1-1,0 1 0,1 0 1,-6 7-1,7-8 21,1 1-1,0 0 1,0 0-1,0-1 1,0 2 0,1-1-1,0 0 1,0 0 0,0 0-1,0 1 1,0-1-1,1 0 1,0 1 0,0-1-1,0 0 1,0 1 0,1-1-1,0 0 1,0 0-1,2 8 1,-1-7 277,-1-1 1,1 0-1,0 0 0,0 0 1,0 0-1,0 0 1,1-1-1,-1 1 0,1-1 1,0 1-1,0-1 1,0 0-1,1 0 0,-1 0 1,1-1-1,0 1 0,-1-1 1,1 0-1,0 0 1,5 2-1,-6-4 26,-1 1 1,1 0-1,0-1 1,-1 0-1,1 1 0,0-1 1,0 0-1,-1-1 1,1 1-1,0 0 0,0-1 1,-1 1-1,1-1 1,0 0-1,-1 0 0,5-2 1,-5 2 250,-1-1 0,1 1 1,0-1-1,-1 1 0,1-1 0,-1 1 1,0-1-1,1 0 0,-1 0 0,0 0 1,0 0-1,0 1 0,0-2 0,-1 1 1,1 0-1,0 0 0,-1 0 0,0 0 1,1 0-1,-1 0 0,0 0 1,0-3-1,0 1-96,0 1 0,-1 0 1,1 0-1,-1-1 1,1 1-1,-1 0 0,0 0 1,0 0-1,-3-5 0,4 7-159,-1 1-1,0-1 0,1 0 0,-1 0 1,1 0-1,-1 1 0,0-1 1,0 0-1,1 1 0,-1-1 0,0 0 1,0 1-1,0-1 0,0 1 0,0 0 1,0-1-1,0 1 0,0 0 1,0-1-1,0 1 0,0 0 0,0 0 1,0 0-1,0 0 0,0 0 0,0 0 1,0 0-1,0 0 0,0 1 1,0-1-1,0 0 0,0 0 0,0 1 1,1-1-1,-1 1 0,-2 0 1,2 0-24,-1 0 0,1 0 0,0 0 0,-1 0 1,1 0-1,0 0 0,0 0 0,0 0 0,0 0 0,0 0 1,0 1-1,0-1 0,0 0 0,0 1 0,1-1 1,-1 1-1,1-1 0,-1 1 0,1-1 0,-1 1 1,1-1-1,0 1 0,0 0 0,0-1 0,0 1 1,0-1-1,0 1 0,0 0 0,0-1 0,1 1 1,0 1-1,-1 0-47,1-1 1,0 1 0,0 0 0,0-1-1,0 0 1,1 1 0,-1-1-1,1 0 1,-1 0 0,1 0-1,0 0 1,0 0 0,0 0-1,0 0 1,0 0 0,0-1-1,4 2 1,-4-2-370,0 0 1,1 0-1,-1-1 0,0 1 0,1-1 1,-1 0-1,1 1 0,-1-1 0,0 0 1,1 0-1,-1-1 0,1 1 0,2-1 1,-2 0 250,0 0 1,0 0 0,0 0 0,0-1 0,-1 1 0,1-1 0,0 1 0,-1-1 0,0 0 0,3-2 0,-3 3 175,-1-1 0,0 1 1,0 0-1,0-1 0,1 1 0,-1-1 0,0 1 1,-1-1-1,1 0 0,0 1 0,0-1 0,-1 0 1,1 1-1,-1-1 0,1 0 0,-1 0 1,0 0-1,0 1 0,0-1 0,0 0 0,0 0 1,0 0-1,0 1 0,-1-1 0,1 0 0,-1 0 1,1 0-1,-1 1 0,0-1 0,1 0 0,-1 1 1,0-1-1,0 1 0,0-1 0,0 1 1,-1-1-1,-1-1 0,1 0 11,-1 1-1,0-1 1,0 1 0,-1-1-1,1 1 1,0 0-1,-1 0 1,1 1 0,-1-1-1,-6-1 1,9 2-1,1 1 0,0 0 0,0 0 0,0 0 0,0 0 0,-1 0 0,1 0-1,0 0 1,0 0 0,0 0 0,0 0 0,-1 0 0,1 0 0,0 0 0,0 1 0,0-1 0,0 0 0,-1 0 0,1 0 0,0 0 0,0 0 0,0 0-1,0 0 1,0 0 0,-1 0 0,1 1 0,0-1 0,0 0 0,0 0 0,0 0 0,0 0 0,0 0 0,0 1 0,0-1 0,0 0 0,-1 0 0,1 0-1,0 1 1,0 9 4243,3 5 223,0-8-5045,-3-5 481,1-1 89,-1 1 1,0-1-1,1 0 0,-1 0 1,1 0-1,-1 0 1,1 0-1,0 0 1,-1 0-1,1 0 0,0 0 1,0 0-1,-1 0 1,1-1-1,0 1 0,0 0 1,0 0-1,0-1 1,0 1-1,0-1 1,1 1-1,-1-1 0,2 1 1,48 12 84</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25.584"/>
    </inkml:context>
    <inkml:brush xml:id="br0">
      <inkml:brushProperty name="width" value="0.1" units="cm"/>
      <inkml:brushProperty name="height" value="0.1" units="cm"/>
      <inkml:brushProperty name="color" value="#6DDA00"/>
    </inkml:brush>
  </inkml:definitions>
  <inkml:trace contextRef="#ctx0" brushRef="#br0">3 332 3929,'-2'-14'15731,"9"-23"-15731,-6 29 0,1 0 0,-1 1 0,1-1 0,6-13 0,0 3 13,2 0-1,0 1 0,2 0 1,-1 0-1,23-22 0,-25 29-108,1 1 0,0 0 0,1 1 0,0 0 0,1 0 0,-1 1 0,1 1 0,1 0 0,16-5 0,-9 5-528,1 1-1,-1 2 1,1 0-1,0 1 1,0 1-1,0 0 1,0 2-1,0 1 1,0 0-1,-1 2 1,35 10 0,12 8 682,-2 4 0,73 39 0,-5-2-296,-33-24 248,1-4 0,2-4 0,171 28-1,-180-49 1155,173-2 0,-203-8 1474,-32 3-161,-46-3-3464,-42-3 2935</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26.283"/>
    </inkml:context>
    <inkml:brush xml:id="br0">
      <inkml:brushProperty name="width" value="0.1" units="cm"/>
      <inkml:brushProperty name="height" value="0.1" units="cm"/>
      <inkml:brushProperty name="color" value="#6DDA00"/>
    </inkml:brush>
  </inkml:definitions>
  <inkml:trace contextRef="#ctx0" brushRef="#br0">56 4 3689,'5'-3'13634,"2"3"-13325,1-1 0,0 2 1,0-1-1,0 1 1,0 0-1,14 4 0,-3 0-137,183 31-172,-158-29 0,0-3 0,51-1 0,-65 0 0,-22 0 0,-10 1 0,-6 2 0,-8 0-118,0 2-1,-24 13 0,12-6-545,-26 16-1036,2 1 1,0 3-1,-71 63 0,51-36 1695,-27 25-1012,98-87 942,1 1 0,-1-1 0,0 1 0,1-1 0,-1 1 1,1-1-1,-1 1 0,0 0 0,1-1 0,0 1 0,-1 0 0,1-1 0,-1 1 0,1 0 0,0 0 1,-1-1-1,1 1 0,0 0 0,0 0 0,0 0 0,0-1 0,-1 1 0,1 0 0,0 0 0,0 0 0,1 1 1,0-2-206,1 1 0,0 0 0,0-1 0,0 1 0,-1-1 0,1 0 0,0 1 0,0-1 0,0 0 0,0 0 0,3-1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27.186"/>
    </inkml:context>
    <inkml:brush xml:id="br0">
      <inkml:brushProperty name="width" value="0.1" units="cm"/>
      <inkml:brushProperty name="height" value="0.1" units="cm"/>
      <inkml:brushProperty name="color" value="#6DDA00"/>
    </inkml:brush>
  </inkml:definitions>
  <inkml:trace contextRef="#ctx0" brushRef="#br0">1 84 3137,'11'-10'10425,"-10"10"-10109,24 0 5188,-15 0-5226,361-19-781,-127-12-5652,-235 30 6012,105-20 1115,-104 20-333,-10 8 2491,-22 10-2391</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27.663"/>
    </inkml:context>
    <inkml:brush xml:id="br0">
      <inkml:brushProperty name="width" value="0.1" units="cm"/>
      <inkml:brushProperty name="height" value="0.1" units="cm"/>
      <inkml:brushProperty name="color" value="#6DDA00"/>
    </inkml:brush>
  </inkml:definitions>
  <inkml:trace contextRef="#ctx0" brushRef="#br0">27 0 2933,'0'2'14170,"-3"4"-11613,1 0-2557,0 0 0,0 0 0,0 1 0,1-1 0,-1 1 0,1 11 0,-1-3 0,-8 185-510,11-156-1307,3-1 1,12 70 0,-6-69 758,13 67 2998,-22-109-1243,1 5-574,-2-7-142,0 0 0,0 0 0,-1 0 0,1 0 0,0 0 0,0 0 0,0 0 0,0 0 0,0 0 0,0 0 0,0 0 0,0 0 0,0 0 0,0 0 0,0 0 0,0 0 0,0 0 0,0 0 0,0 0 0,0 0 0,-1 0 0,1 0 1,0 0-1,0 0 0,0 0 0,0 0 0,0 0 0,0 0 0,0 0 0,0 0 0,0 0 0,0 0 0,0 0 0,0 0 0,0 0 0,-1 0 0,1 0 0,0 0 0,0 0 0,0 0 0,0 0 0,0 0 0,0 0 0,0 0 0,0 0 0,0 0 0,0 0 0,0 0 0,0 1 1,0-1-1,0 0 0,0 0 0,0 0 0,0 0 0,0 0 0,0 0 0,0 0 0,0 0 0,0 0 0,0 0 0,0 0 0,0 0 0,-17-15 5471</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28.122"/>
    </inkml:context>
    <inkml:brush xml:id="br0">
      <inkml:brushProperty name="width" value="0.1" units="cm"/>
      <inkml:brushProperty name="height" value="0.1" units="cm"/>
      <inkml:brushProperty name="color" value="#6DDA00"/>
    </inkml:brush>
  </inkml:definitions>
  <inkml:trace contextRef="#ctx0" brushRef="#br0">246 0 3789,'-10'6'2029,"-1"0"0,1 1 0,-12 9 0,11-6-445,1-1 1,-12 16 0,5-2-618,1 0 1,-19 35-1,22-30-1308,0 0-1,2 0 0,1 1 0,1 0 0,2 1 1,1-1-1,-3 36 0,7-28-521,0 0-1,3-1 1,1 1-1,2 0 1,12 55-1,-11-73 905,0 0-1,2-1 1,0 0-1,18 34 1,-21-45-64,1 0 0,0 0 0,0-1 0,0 1 0,1-1 0,0 0 0,0-1 0,0 0 0,1 0 0,-1 0 0,1 0 1,1-1-1,-1 0 0,10 3 0,-12-5-201,0-1 1,1 0 0,-1 0-1,0 0 1,1-1-1,-1 1 1,11-2-1,81-14-3794</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28.612"/>
    </inkml:context>
    <inkml:brush xml:id="br0">
      <inkml:brushProperty name="width" value="0.1" units="cm"/>
      <inkml:brushProperty name="height" value="0.1" units="cm"/>
      <inkml:brushProperty name="color" value="#6DDA00"/>
    </inkml:brush>
  </inkml:definitions>
  <inkml:trace contextRef="#ctx0" brushRef="#br0">57 3 2941,'3'-3'3010,"7"3"-1986,3 3 3711,3 4-769,11 13 18,6 16-3984,3 16 0,0 24-337,-3 10-789,-13 6-931,-7 0-845,-10-10 2403,-10-13 499,-9-6 0,-20-1-136,-17-9-536,-134 65-2109</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37.185"/>
    </inkml:context>
    <inkml:brush xml:id="br0">
      <inkml:brushProperty name="width" value="0.1" units="cm"/>
      <inkml:brushProperty name="height" value="0.1" units="cm"/>
      <inkml:brushProperty name="color" value="#6DDA00"/>
    </inkml:brush>
  </inkml:definitions>
  <inkml:trace contextRef="#ctx0" brushRef="#br0">1873 355 4013,'0'-7'5290,"-5"-14"3505,-5-13-7035,2 2-1958,5 21 198,-1 1 0,0 0 0,0 0 0,-1 0 0,0 0 0,-1 1 0,0 0 0,0 0 0,-1 0 0,0 1 0,-1 0 0,-8-7 0,-5-2 0,0 1 0,-2 2 0,-40-22 0,45 28 24,0 0 0,0 1 0,-1 1-1,0 1 1,0 0 0,-23-2 0,13 5-257,0 0 1,-1 2-1,-43 5 0,-8 9-2784,-154 47-1,235-61 2992,-481 136-1384,414-119 1482,1-2 0,-122 10-1,174-25 264,0-1 1,1 0-1,-1-1 0,0 0 0,0-1 0,-20-8 0,27 9 151,4 1-113,-1-1-1,0 1 0,-1 0 0,1 0 0,0 1 0,0-1 0,0 1 0,0 0 0,-1 0 0,-5 1 0,-23 7 7</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38.203"/>
    </inkml:context>
    <inkml:brush xml:id="br0">
      <inkml:brushProperty name="width" value="0.1" units="cm"/>
      <inkml:brushProperty name="height" value="0.1" units="cm"/>
      <inkml:brushProperty name="color" value="#6DDA00"/>
    </inkml:brush>
  </inkml:definitions>
  <inkml:trace contextRef="#ctx0" brushRef="#br0">154 375 3345,'-10'2'6322,"9"-1"-6006,4 18 7853,2 0-7953,1-1-1,1 0 1,1-1-1,1 0 0,0 0 1,12 16-1,-10-18-215,0-1 0,1 0 0,0-1 0,25 20 0,-26-24 0,-3-2 0,-12-12 0,-15-8 0,5 4 0,-23-20-669,-67-55-4948,81 63 5101,0-1 0,-24-31 0,6-8 6792,42 60-6088,11-7 1182,170-84-2650,-4-6-4821,-96 45 3347,48-39-594</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39.313"/>
    </inkml:context>
    <inkml:brush xml:id="br0">
      <inkml:brushProperty name="width" value="0.1" units="cm"/>
      <inkml:brushProperty name="height" value="0.1" units="cm"/>
      <inkml:brushProperty name="color" value="#6DDA00"/>
    </inkml:brush>
  </inkml:definitions>
  <inkml:trace contextRef="#ctx0" brushRef="#br0">34 40 3585,'-34'-16'14725,"43"15"-13375,5 2-1402,0 1 0,22 5 0,-1 0-718,174 13-5401,-163-19 5919,0-2 1,72-12 0,-80 6-993,69-20 0,-106 26 996,1 1 1,-1-1-1,1 1 1,-1-1-1,0 0 1,1 0-1,-1 1 1,0-1-1,2-2 0,-2 3 141,-1-1-1,0 1 0,0 0 0,0 0 0,0-1 0,-1 1 0,1 0 0,0 0 0,0-1 0,0 1 0,0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39.788"/>
    </inkml:context>
    <inkml:brush xml:id="br0">
      <inkml:brushProperty name="width" value="0.1" units="cm"/>
      <inkml:brushProperty name="height" value="0.1" units="cm"/>
      <inkml:brushProperty name="color" value="#6DDA00"/>
    </inkml:brush>
  </inkml:definitions>
  <inkml:trace contextRef="#ctx0" brushRef="#br0">308 0 4033,'-14'2'1763,"-1"1"-1,1 0 1,0 1 0,0 1-1,-17 7 1,22-7-1258,1 0 0,0 0 0,0 1 0,0 0 1,0 0-1,1 0 0,0 1 0,1 0 0,-7 9 0,-6 14-505,1 1 0,1 0 0,-16 45 0,26-58-376,0 1-1,1 0 1,1 0-1,1 1 1,1-1-1,1 1 1,0 38 0,2-49 107,1 1 1,0-1 0,0 0 0,1 0 0,1-1 0,-1 1 0,2 0 0,-1-1 0,1 1 0,0-1 0,1 0 0,0 0 0,0-1 0,0 0 0,1 0 0,0 0 0,1 0 0,0-1 0,8 6 0,-8-7 127,0 0-1,0-1 1,1 1 0,-1-2 0,9 4 0,-3-3-195,1-1 0,-1-1 0,1 0 0,14 0 0,138 3-2736</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37:40.246"/>
    </inkml:context>
    <inkml:brush xml:id="br0">
      <inkml:brushProperty name="width" value="0.1" units="cm"/>
      <inkml:brushProperty name="height" value="0.1" units="cm"/>
      <inkml:brushProperty name="color" value="#6DDA00"/>
    </inkml:brush>
  </inkml:definitions>
  <inkml:trace contextRef="#ctx0" brushRef="#br0">27 1 4209,'16'3'1946,"1"7"1094,16 16-466,3 10 1332,0 17 79,-6 13-3985,-1 3-79,-16 0-932,-3-3-1276,-10 0-563,-6-7 591,-11 7 2259,-16-1-628,-10 5-1304,-105 120-1353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17/03/2026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800" dirty="0"/>
              <a:t>Βρισκόμαστε σε ένα κομβικό σημείο στο Μάθημα. Ξεκινήσαμε ιστορικά με τους Αρχαίους Έλληνες και τον Αριστοτέλη του οποίου παρουσιάστηκαν βασικά στοιχεία της κοσμοθεωρίας του και φτάσαμε στον Γαλιλαίο όπου ουσιαστικά γεννιέται η επιστήμη της Φυσικής. Το κυρίαρχο φαινόμενο στο οποίο εστιάζουμε είναι η κίνηση των σωμάτων. Ξεκινήσαμε με ένα πολύ θεμελιώδες/φιλοσοφικό ερώτημα σχετικά με το ποια είναι η θέση μας στον κόσμο, και βλέπουμε πώς μελετώντας τις κινήσεις των σωμάτων στη Γη εμπλουτίζεται η αντίληψη και η διαίσθησή μας ώστε να οδηγηθούμε στο σχηματισμό μίας συνεπούς εικόνας για να απαντήσουμε σε αυτό το μεγάλο ερώτημα. Δηλαδή η βαθιά πεποίθησή μας ότι δε γίνεται να βρισκόμαστε σε ένα κινούμενο σώμα γιατί θα αντιλαμβανόμασταν την κίνηση ενώ αισθανόμαστε βέβαιοι ότι είμαστε ακίνητοι αρχίζει και τροποποιείται καθώς μελετάμε όλο και πιο προσεκτικά τι σημαίνει κίνηση. </a:t>
            </a:r>
          </a:p>
          <a:p>
            <a:endParaRPr lang="el-GR" sz="800" dirty="0"/>
          </a:p>
          <a:p>
            <a:r>
              <a:rPr lang="el-GR" sz="800" dirty="0"/>
              <a:t>Ο Αριστοτέλης πίστευε ότι με την κατανόηση του Φυσικού Κόσμου κατανοούμε τον εαυτό μας και τη θέση μας στον κόσμο.</a:t>
            </a:r>
          </a:p>
          <a:p>
            <a:endParaRPr lang="el-GR" sz="800" dirty="0"/>
          </a:p>
          <a:p>
            <a:r>
              <a:rPr lang="el-GR" sz="800" dirty="0"/>
              <a:t>Από τότε μέχρι τώρα η Φυσική έχει εξελιχθεί και όπως είχαμε συζητήσει πλέον θα χρησιμοποιούμε για την κατανόηση των φαινομένων </a:t>
            </a:r>
            <a:endParaRPr lang="en-150" sz="8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1861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40B73-43BF-28A7-B004-833FA2F9D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69D0B-FA61-68BD-F1B3-A469C752A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11A33-EDC8-5E3B-CEB6-7F60A32EB86C}"/>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F80A298-AB0C-565F-7950-554F4087281B}"/>
              </a:ext>
            </a:extLst>
          </p:cNvPr>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3635979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A88E1-7781-827F-0E76-208AB2CF23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ED320E-5C40-AADF-9D3F-49E6D7CAC2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450EBD-CFFA-5A34-E826-BB10AD830090}"/>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03A3732D-465A-CC3C-F347-225A478101A1}"/>
              </a:ext>
            </a:extLst>
          </p:cNvPr>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42932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3A85A-5ADF-7FDA-9933-050F8D613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17D4D-885A-4A10-0D7D-404BE5272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5CAAB-6971-8537-A74C-FD37AC460ECE}"/>
              </a:ext>
            </a:extLst>
          </p:cNvPr>
          <p:cNvSpPr>
            <a:spLocks noGrp="1"/>
          </p:cNvSpPr>
          <p:nvPr>
            <p:ph type="body" idx="1"/>
          </p:nvPr>
        </p:nvSpPr>
        <p:spPr/>
        <p:txBody>
          <a:bodyPr/>
          <a:lstStyle/>
          <a:p>
            <a:r>
              <a:rPr lang="it-IT" b="0" i="0" dirty="0">
                <a:solidFill>
                  <a:srgbClr val="262626"/>
                </a:solidFill>
                <a:effectLst/>
                <a:latin typeface="Inter Var"/>
              </a:rPr>
              <a:t>This device is rebuilt at the Istituto e Museo di Storia della Scienza in Florence. c Photo Franca Principe, IMSS, Florence. </a:t>
            </a:r>
            <a:endParaRPr lang="el-GR" dirty="0">
              <a:latin typeface="+mn-lt"/>
            </a:endParaRPr>
          </a:p>
        </p:txBody>
      </p:sp>
      <p:sp>
        <p:nvSpPr>
          <p:cNvPr id="4" name="Slide Number Placeholder 3">
            <a:extLst>
              <a:ext uri="{FF2B5EF4-FFF2-40B4-BE49-F238E27FC236}">
                <a16:creationId xmlns:a16="http://schemas.microsoft.com/office/drawing/2014/main" id="{78A9A703-3223-BAF4-0845-B08A3B0E9456}"/>
              </a:ext>
            </a:extLst>
          </p:cNvPr>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1598138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5BDF6-6259-0357-2B3B-49F2A3EF0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769A6-80D1-999F-4708-2D5B2027B1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0D642-F0C9-D1F5-1CA1-80BFFD5A714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54267C-7F88-C712-271B-E45D314A626A}"/>
              </a:ext>
            </a:extLst>
          </p:cNvPr>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2542907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2642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r>
              <a:rPr lang="el-GR" dirty="0">
                <a:latin typeface="+mn-lt"/>
              </a:rPr>
              <a:t>Σημαίνει ότι η ταχύτητα αυξάνεται κατά το ίδιο ποσό σε κάθε χρονικό διάστημα</a:t>
            </a: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9</a:t>
            </a:fld>
            <a:endParaRPr lang="en-150"/>
          </a:p>
        </p:txBody>
      </p:sp>
    </p:spTree>
    <p:extLst>
      <p:ext uri="{BB962C8B-B14F-4D97-AF65-F5344CB8AC3E}">
        <p14:creationId xmlns:p14="http://schemas.microsoft.com/office/powerpoint/2010/main" val="473382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1177116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2789055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2808132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870202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1963035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3936816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1913957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307249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3122085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2851302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868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6901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0265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784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976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4D3D5-8626-7621-7E0E-8002B0483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A3F28-03D4-4882-5194-2E935CC2ED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F91709-930F-807E-3F9B-D06E45EEEEB0}"/>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52EF2511-BEAB-98C3-2C6D-898F78C0D7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9460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A93EE-F766-673E-107F-73591F090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C0FCE8-8A47-2317-4955-E52B2A6D6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B4B559-083B-3D0D-2B39-95F037BF6F7D}"/>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5BEC4841-10FA-A368-977E-A178A0EB9E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704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The quote is widely misattributed to Galilei, but is actually from two French scholars, Antoine-Augustin Cournot and Thomas-Henri Martin. See "Der </a:t>
            </a:r>
            <a:r>
              <a:rPr lang="en-US" b="0" i="0" dirty="0" err="1">
                <a:solidFill>
                  <a:srgbClr val="202122"/>
                </a:solidFill>
                <a:effectLst/>
                <a:latin typeface="Arial" panose="020B0604020202020204" pitchFamily="34" charset="0"/>
              </a:rPr>
              <a:t>messende</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Luchs</a:t>
            </a:r>
            <a:r>
              <a:rPr lang="en-US" b="0" i="0" dirty="0">
                <a:solidFill>
                  <a:srgbClr val="202122"/>
                </a:solidFill>
                <a:effectLst/>
                <a:latin typeface="Arial" panose="020B0604020202020204" pitchFamily="34" charset="0"/>
              </a:rPr>
              <a:t>: Zwei </a:t>
            </a:r>
            <a:r>
              <a:rPr lang="en-US" b="0" i="0" dirty="0" err="1">
                <a:solidFill>
                  <a:srgbClr val="202122"/>
                </a:solidFill>
                <a:effectLst/>
                <a:latin typeface="Arial" panose="020B0604020202020204" pitchFamily="34" charset="0"/>
              </a:rPr>
              <a:t>verbreitete</a:t>
            </a:r>
            <a:r>
              <a:rPr lang="en-US" b="0" i="0" dirty="0">
                <a:solidFill>
                  <a:srgbClr val="202122"/>
                </a:solidFill>
                <a:effectLst/>
                <a:latin typeface="Arial" panose="020B0604020202020204" pitchFamily="34" charset="0"/>
              </a:rPr>
              <a:t> Fehler in der Galilei-</a:t>
            </a:r>
            <a:r>
              <a:rPr lang="en-US" b="0" i="0" dirty="0" err="1">
                <a:solidFill>
                  <a:srgbClr val="202122"/>
                </a:solidFill>
                <a:effectLst/>
                <a:latin typeface="Arial" panose="020B0604020202020204" pitchFamily="34" charset="0"/>
              </a:rPr>
              <a:t>Literatur</a:t>
            </a:r>
            <a:r>
              <a:rPr lang="en-US" b="0" i="0" dirty="0">
                <a:solidFill>
                  <a:srgbClr val="202122"/>
                </a:solidFill>
                <a:effectLst/>
                <a:latin typeface="Arial" panose="020B0604020202020204" pitchFamily="34" charset="0"/>
              </a:rPr>
              <a:t>" by Andreas Kleinert in "NTM </a:t>
            </a:r>
            <a:r>
              <a:rPr lang="en-US" b="0" i="0" dirty="0" err="1">
                <a:solidFill>
                  <a:srgbClr val="202122"/>
                </a:solidFill>
                <a:effectLst/>
                <a:latin typeface="Arial" panose="020B0604020202020204" pitchFamily="34" charset="0"/>
              </a:rPr>
              <a:t>Zeitschrift</a:t>
            </a:r>
            <a:r>
              <a:rPr lang="en-US" b="0" i="0" dirty="0">
                <a:solidFill>
                  <a:srgbClr val="202122"/>
                </a:solidFill>
                <a:effectLst/>
                <a:latin typeface="Arial" panose="020B0604020202020204" pitchFamily="34" charset="0"/>
              </a:rPr>
              <a:t> für </a:t>
            </a:r>
            <a:r>
              <a:rPr lang="en-US" b="0" i="0" dirty="0" err="1">
                <a:solidFill>
                  <a:srgbClr val="202122"/>
                </a:solidFill>
                <a:effectLst/>
                <a:latin typeface="Arial" panose="020B0604020202020204" pitchFamily="34" charset="0"/>
              </a:rPr>
              <a:t>Geschichte</a:t>
            </a:r>
            <a:r>
              <a:rPr lang="en-US" b="0" i="0" dirty="0">
                <a:solidFill>
                  <a:srgbClr val="202122"/>
                </a:solidFill>
                <a:effectLst/>
                <a:latin typeface="Arial" panose="020B0604020202020204" pitchFamily="34" charset="0"/>
              </a:rPr>
              <a:t> der </a:t>
            </a:r>
            <a:r>
              <a:rPr lang="en-US" b="0" i="0" dirty="0" err="1">
                <a:solidFill>
                  <a:srgbClr val="202122"/>
                </a:solidFill>
                <a:effectLst/>
                <a:latin typeface="Arial" panose="020B0604020202020204" pitchFamily="34" charset="0"/>
              </a:rPr>
              <a:t>Wissenschaften</a:t>
            </a:r>
            <a:r>
              <a:rPr lang="en-US" b="0" i="0" dirty="0">
                <a:solidFill>
                  <a:srgbClr val="202122"/>
                </a:solidFill>
                <a:effectLst/>
                <a:latin typeface="Arial" panose="020B0604020202020204" pitchFamily="34" charset="0"/>
              </a:rPr>
              <a:t>, Technik und </a:t>
            </a:r>
            <a:r>
              <a:rPr lang="en-US" b="0" i="0" dirty="0" err="1">
                <a:solidFill>
                  <a:srgbClr val="202122"/>
                </a:solidFill>
                <a:effectLst/>
                <a:latin typeface="Arial" panose="020B0604020202020204" pitchFamily="34" charset="0"/>
              </a:rPr>
              <a:t>Medizin</a:t>
            </a:r>
            <a:r>
              <a:rPr lang="en-US" b="0" i="0" dirty="0">
                <a:solidFill>
                  <a:srgbClr val="202122"/>
                </a:solidFill>
                <a:effectLst/>
                <a:latin typeface="Arial" panose="020B0604020202020204" pitchFamily="34" charset="0"/>
              </a:rPr>
              <a:t>" May 2009, Volume 17, Issue 2, pp 199–206.</a:t>
            </a:r>
          </a:p>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1226007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37857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3346444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3121057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15406902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32</a:t>
            </a:fld>
            <a:endParaRPr lang="en-150"/>
          </a:p>
        </p:txBody>
      </p:sp>
    </p:spTree>
    <p:extLst>
      <p:ext uri="{BB962C8B-B14F-4D97-AF65-F5344CB8AC3E}">
        <p14:creationId xmlns:p14="http://schemas.microsoft.com/office/powerpoint/2010/main" val="11083668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33</a:t>
            </a:fld>
            <a:endParaRPr lang="en-150"/>
          </a:p>
        </p:txBody>
      </p:sp>
    </p:spTree>
    <p:extLst>
      <p:ext uri="{BB962C8B-B14F-4D97-AF65-F5344CB8AC3E}">
        <p14:creationId xmlns:p14="http://schemas.microsoft.com/office/powerpoint/2010/main" val="1330945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34</a:t>
            </a:fld>
            <a:endParaRPr lang="en-150"/>
          </a:p>
        </p:txBody>
      </p:sp>
    </p:spTree>
    <p:extLst>
      <p:ext uri="{BB962C8B-B14F-4D97-AF65-F5344CB8AC3E}">
        <p14:creationId xmlns:p14="http://schemas.microsoft.com/office/powerpoint/2010/main" val="53092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35</a:t>
            </a:fld>
            <a:endParaRPr lang="en-150"/>
          </a:p>
        </p:txBody>
      </p:sp>
    </p:spTree>
    <p:extLst>
      <p:ext uri="{BB962C8B-B14F-4D97-AF65-F5344CB8AC3E}">
        <p14:creationId xmlns:p14="http://schemas.microsoft.com/office/powerpoint/2010/main" val="1655122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36</a:t>
            </a:fld>
            <a:endParaRPr lang="en-150"/>
          </a:p>
        </p:txBody>
      </p:sp>
    </p:spTree>
    <p:extLst>
      <p:ext uri="{BB962C8B-B14F-4D97-AF65-F5344CB8AC3E}">
        <p14:creationId xmlns:p14="http://schemas.microsoft.com/office/powerpoint/2010/main" val="40036225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37</a:t>
            </a:fld>
            <a:endParaRPr lang="en-150"/>
          </a:p>
        </p:txBody>
      </p:sp>
    </p:spTree>
    <p:extLst>
      <p:ext uri="{BB962C8B-B14F-4D97-AF65-F5344CB8AC3E}">
        <p14:creationId xmlns:p14="http://schemas.microsoft.com/office/powerpoint/2010/main" val="28291483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38</a:t>
            </a:fld>
            <a:endParaRPr lang="en-150"/>
          </a:p>
        </p:txBody>
      </p:sp>
    </p:spTree>
    <p:extLst>
      <p:ext uri="{BB962C8B-B14F-4D97-AF65-F5344CB8AC3E}">
        <p14:creationId xmlns:p14="http://schemas.microsoft.com/office/powerpoint/2010/main" val="28990034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CCAC-E7C6-F051-5D24-4FB293954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E561F-D82B-A648-77A2-BA48B8155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B2ABB-9C8D-EF16-865A-35EE38F8379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D3FC27F-2DEE-D2A8-0B0E-4C28096F7732}"/>
              </a:ext>
            </a:extLst>
          </p:cNvPr>
          <p:cNvSpPr>
            <a:spLocks noGrp="1"/>
          </p:cNvSpPr>
          <p:nvPr>
            <p:ph type="sldNum" sz="quarter" idx="5"/>
          </p:nvPr>
        </p:nvSpPr>
        <p:spPr/>
        <p:txBody>
          <a:bodyPr/>
          <a:lstStyle/>
          <a:p>
            <a:fld id="{FCC5A144-ACD4-49F8-A22E-466100B0314C}" type="slidenum">
              <a:rPr lang="en-150" smtClean="0"/>
              <a:t>39</a:t>
            </a:fld>
            <a:endParaRPr lang="en-150"/>
          </a:p>
        </p:txBody>
      </p:sp>
    </p:spTree>
    <p:extLst>
      <p:ext uri="{BB962C8B-B14F-4D97-AF65-F5344CB8AC3E}">
        <p14:creationId xmlns:p14="http://schemas.microsoft.com/office/powerpoint/2010/main" val="37630594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561DC-4072-E83D-C494-17DBCC7986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88B10-2579-DBE8-3026-4AD6DF169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7AFA9-E35A-49A8-3ECD-33AB21E614FB}"/>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4B55DB0-A139-7812-6D32-C83A5ADEB76A}"/>
              </a:ext>
            </a:extLst>
          </p:cNvPr>
          <p:cNvSpPr>
            <a:spLocks noGrp="1"/>
          </p:cNvSpPr>
          <p:nvPr>
            <p:ph type="sldNum" sz="quarter" idx="5"/>
          </p:nvPr>
        </p:nvSpPr>
        <p:spPr/>
        <p:txBody>
          <a:bodyPr/>
          <a:lstStyle/>
          <a:p>
            <a:fld id="{FCC5A144-ACD4-49F8-A22E-466100B0314C}" type="slidenum">
              <a:rPr lang="en-150" smtClean="0"/>
              <a:t>40</a:t>
            </a:fld>
            <a:endParaRPr lang="en-150"/>
          </a:p>
        </p:txBody>
      </p:sp>
    </p:spTree>
    <p:extLst>
      <p:ext uri="{BB962C8B-B14F-4D97-AF65-F5344CB8AC3E}">
        <p14:creationId xmlns:p14="http://schemas.microsoft.com/office/powerpoint/2010/main" val="26598269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1C0E-0BD8-884E-CBC5-11DF3DC6B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39CD0-9F27-B544-1D18-CDC070DA5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50BBE-ECB4-442B-270B-4ABF320E386B}"/>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0CDC7180-CC26-8054-7FC6-3CFC5BD455AF}"/>
              </a:ext>
            </a:extLst>
          </p:cNvPr>
          <p:cNvSpPr>
            <a:spLocks noGrp="1"/>
          </p:cNvSpPr>
          <p:nvPr>
            <p:ph type="sldNum" sz="quarter" idx="5"/>
          </p:nvPr>
        </p:nvSpPr>
        <p:spPr/>
        <p:txBody>
          <a:bodyPr/>
          <a:lstStyle/>
          <a:p>
            <a:fld id="{FCC5A144-ACD4-49F8-A22E-466100B0314C}" type="slidenum">
              <a:rPr lang="en-150" smtClean="0"/>
              <a:t>41</a:t>
            </a:fld>
            <a:endParaRPr lang="en-150"/>
          </a:p>
        </p:txBody>
      </p:sp>
    </p:spTree>
    <p:extLst>
      <p:ext uri="{BB962C8B-B14F-4D97-AF65-F5344CB8AC3E}">
        <p14:creationId xmlns:p14="http://schemas.microsoft.com/office/powerpoint/2010/main" val="35478116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42</a:t>
            </a:fld>
            <a:endParaRPr lang="en-150"/>
          </a:p>
        </p:txBody>
      </p:sp>
    </p:spTree>
    <p:extLst>
      <p:ext uri="{BB962C8B-B14F-4D97-AF65-F5344CB8AC3E}">
        <p14:creationId xmlns:p14="http://schemas.microsoft.com/office/powerpoint/2010/main" val="19783396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43</a:t>
            </a:fld>
            <a:endParaRPr lang="en-150"/>
          </a:p>
        </p:txBody>
      </p:sp>
    </p:spTree>
    <p:extLst>
      <p:ext uri="{BB962C8B-B14F-4D97-AF65-F5344CB8AC3E}">
        <p14:creationId xmlns:p14="http://schemas.microsoft.com/office/powerpoint/2010/main" val="29537820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44</a:t>
            </a:fld>
            <a:endParaRPr lang="en-150"/>
          </a:p>
        </p:txBody>
      </p:sp>
    </p:spTree>
    <p:extLst>
      <p:ext uri="{BB962C8B-B14F-4D97-AF65-F5344CB8AC3E}">
        <p14:creationId xmlns:p14="http://schemas.microsoft.com/office/powerpoint/2010/main" val="25313080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r>
              <a:rPr lang="el-GR" dirty="0">
                <a:latin typeface="+mn-lt"/>
              </a:rPr>
              <a:t>Όσο πιο ζεστό το νερό γινόταν πιο αραιό και έτσι μικρότερη άνωση</a:t>
            </a: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45</a:t>
            </a:fld>
            <a:endParaRPr lang="en-150"/>
          </a:p>
        </p:txBody>
      </p:sp>
    </p:spTree>
    <p:extLst>
      <p:ext uri="{BB962C8B-B14F-4D97-AF65-F5344CB8AC3E}">
        <p14:creationId xmlns:p14="http://schemas.microsoft.com/office/powerpoint/2010/main" val="1312101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r>
              <a:rPr lang="el-GR" dirty="0">
                <a:latin typeface="+mn-lt"/>
              </a:rPr>
              <a:t>Όσο πιο ζεστό το νερό γινόταν πιο αραιό και έτσι μικρότερη άνωση</a:t>
            </a: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46</a:t>
            </a:fld>
            <a:endParaRPr lang="en-150"/>
          </a:p>
        </p:txBody>
      </p:sp>
    </p:spTree>
    <p:extLst>
      <p:ext uri="{BB962C8B-B14F-4D97-AF65-F5344CB8AC3E}">
        <p14:creationId xmlns:p14="http://schemas.microsoft.com/office/powerpoint/2010/main" val="3070623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47</a:t>
            </a:fld>
            <a:endParaRPr lang="en-150"/>
          </a:p>
        </p:txBody>
      </p:sp>
    </p:spTree>
    <p:extLst>
      <p:ext uri="{BB962C8B-B14F-4D97-AF65-F5344CB8AC3E}">
        <p14:creationId xmlns:p14="http://schemas.microsoft.com/office/powerpoint/2010/main" val="18558315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48</a:t>
            </a:fld>
            <a:endParaRPr lang="en-150"/>
          </a:p>
        </p:txBody>
      </p:sp>
    </p:spTree>
    <p:extLst>
      <p:ext uri="{BB962C8B-B14F-4D97-AF65-F5344CB8AC3E}">
        <p14:creationId xmlns:p14="http://schemas.microsoft.com/office/powerpoint/2010/main" val="7268097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49</a:t>
            </a:fld>
            <a:endParaRPr lang="en-150"/>
          </a:p>
        </p:txBody>
      </p:sp>
    </p:spTree>
    <p:extLst>
      <p:ext uri="{BB962C8B-B14F-4D97-AF65-F5344CB8AC3E}">
        <p14:creationId xmlns:p14="http://schemas.microsoft.com/office/powerpoint/2010/main" val="9309371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50</a:t>
            </a:fld>
            <a:endParaRPr lang="en-150"/>
          </a:p>
        </p:txBody>
      </p:sp>
    </p:spTree>
    <p:extLst>
      <p:ext uri="{BB962C8B-B14F-4D97-AF65-F5344CB8AC3E}">
        <p14:creationId xmlns:p14="http://schemas.microsoft.com/office/powerpoint/2010/main" val="23810886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r>
              <a:rPr lang="en-US" dirty="0">
                <a:latin typeface="+mn-lt"/>
              </a:rPr>
              <a:t>Institute and Museum of the History of Science in Florence</a:t>
            </a:r>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51</a:t>
            </a:fld>
            <a:endParaRPr lang="en-150"/>
          </a:p>
        </p:txBody>
      </p:sp>
    </p:spTree>
    <p:extLst>
      <p:ext uri="{BB962C8B-B14F-4D97-AF65-F5344CB8AC3E}">
        <p14:creationId xmlns:p14="http://schemas.microsoft.com/office/powerpoint/2010/main" val="15304775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52</a:t>
            </a:fld>
            <a:endParaRPr lang="en-150"/>
          </a:p>
        </p:txBody>
      </p:sp>
    </p:spTree>
    <p:extLst>
      <p:ext uri="{BB962C8B-B14F-4D97-AF65-F5344CB8AC3E}">
        <p14:creationId xmlns:p14="http://schemas.microsoft.com/office/powerpoint/2010/main" val="3328007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53</a:t>
            </a:fld>
            <a:endParaRPr lang="en-150"/>
          </a:p>
        </p:txBody>
      </p:sp>
    </p:spTree>
    <p:extLst>
      <p:ext uri="{BB962C8B-B14F-4D97-AF65-F5344CB8AC3E}">
        <p14:creationId xmlns:p14="http://schemas.microsoft.com/office/powerpoint/2010/main" val="5853869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54</a:t>
            </a:fld>
            <a:endParaRPr lang="en-150"/>
          </a:p>
        </p:txBody>
      </p:sp>
    </p:spTree>
    <p:extLst>
      <p:ext uri="{BB962C8B-B14F-4D97-AF65-F5344CB8AC3E}">
        <p14:creationId xmlns:p14="http://schemas.microsoft.com/office/powerpoint/2010/main" val="10784299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r>
              <a:rPr lang="el-GR" dirty="0">
                <a:latin typeface="+mn-lt"/>
              </a:rPr>
              <a:t>Διατυπώνει τη Σχετικότητα της κίνησης στο Βιβλίο Διάλογος για τα δύο κύρια συστήματα του κόσμου, στη 2</a:t>
            </a:r>
            <a:r>
              <a:rPr lang="el-GR" baseline="30000" dirty="0">
                <a:latin typeface="+mn-lt"/>
              </a:rPr>
              <a:t>η</a:t>
            </a:r>
            <a:r>
              <a:rPr lang="el-GR" dirty="0">
                <a:latin typeface="+mn-lt"/>
              </a:rPr>
              <a:t> μέρα με βάση το παράδειγμα του πλοίου.</a:t>
            </a: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55</a:t>
            </a:fld>
            <a:endParaRPr lang="en-150"/>
          </a:p>
        </p:txBody>
      </p:sp>
    </p:spTree>
    <p:extLst>
      <p:ext uri="{BB962C8B-B14F-4D97-AF65-F5344CB8AC3E}">
        <p14:creationId xmlns:p14="http://schemas.microsoft.com/office/powerpoint/2010/main" val="37943093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56</a:t>
            </a:fld>
            <a:endParaRPr lang="en-150"/>
          </a:p>
        </p:txBody>
      </p:sp>
    </p:spTree>
    <p:extLst>
      <p:ext uri="{BB962C8B-B14F-4D97-AF65-F5344CB8AC3E}">
        <p14:creationId xmlns:p14="http://schemas.microsoft.com/office/powerpoint/2010/main" val="38084028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57</a:t>
            </a:fld>
            <a:endParaRPr lang="en-150"/>
          </a:p>
        </p:txBody>
      </p:sp>
    </p:spTree>
    <p:extLst>
      <p:ext uri="{BB962C8B-B14F-4D97-AF65-F5344CB8AC3E}">
        <p14:creationId xmlns:p14="http://schemas.microsoft.com/office/powerpoint/2010/main" val="9383092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58</a:t>
            </a:fld>
            <a:endParaRPr lang="en-150"/>
          </a:p>
        </p:txBody>
      </p:sp>
    </p:spTree>
    <p:extLst>
      <p:ext uri="{BB962C8B-B14F-4D97-AF65-F5344CB8AC3E}">
        <p14:creationId xmlns:p14="http://schemas.microsoft.com/office/powerpoint/2010/main" val="15583711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59</a:t>
            </a:fld>
            <a:endParaRPr lang="en-150"/>
          </a:p>
        </p:txBody>
      </p:sp>
    </p:spTree>
    <p:extLst>
      <p:ext uri="{BB962C8B-B14F-4D97-AF65-F5344CB8AC3E}">
        <p14:creationId xmlns:p14="http://schemas.microsoft.com/office/powerpoint/2010/main" val="30547700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r>
              <a:rPr lang="el-GR" dirty="0">
                <a:latin typeface="+mn-lt"/>
              </a:rPr>
              <a:t>Σε ένα κινούμενο φορτηγό αν κάποιος εκτοξεύσει ένα σώμα προς τα πάνω κατακόρυφα για τον ίδιο πάνω στο κινούμενο φορτηγό πού θα πέσει το βλήμα?</a:t>
            </a:r>
          </a:p>
          <a:p>
            <a:r>
              <a:rPr lang="el-GR" dirty="0">
                <a:latin typeface="+mn-lt"/>
              </a:rPr>
              <a:t>Θα πέσει ακριβώς πάνω του σαν να μην κινούταν.</a:t>
            </a: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60</a:t>
            </a:fld>
            <a:endParaRPr lang="en-150"/>
          </a:p>
        </p:txBody>
      </p:sp>
    </p:spTree>
    <p:extLst>
      <p:ext uri="{BB962C8B-B14F-4D97-AF65-F5344CB8AC3E}">
        <p14:creationId xmlns:p14="http://schemas.microsoft.com/office/powerpoint/2010/main" val="5973843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r>
              <a:rPr lang="el-GR" dirty="0">
                <a:latin typeface="+mn-lt"/>
              </a:rPr>
              <a:t>Σε ένα κινούμενο φορτηγό αν κάποιος εκτοξεύσει ένα σώμα προς τα πάνω κατακόρυφα για τον ίδιο πάνω στο κινούμενο φορτηγό πού θα πέσει το βλήμα?</a:t>
            </a:r>
          </a:p>
          <a:p>
            <a:r>
              <a:rPr lang="el-GR" dirty="0">
                <a:latin typeface="+mn-lt"/>
              </a:rPr>
              <a:t>Θα πέσει ακριβώς πάνω του σαν να μην κινούταν.</a:t>
            </a: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61</a:t>
            </a:fld>
            <a:endParaRPr lang="en-150"/>
          </a:p>
        </p:txBody>
      </p:sp>
    </p:spTree>
    <p:extLst>
      <p:ext uri="{BB962C8B-B14F-4D97-AF65-F5344CB8AC3E}">
        <p14:creationId xmlns:p14="http://schemas.microsoft.com/office/powerpoint/2010/main" val="41146460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62</a:t>
            </a:fld>
            <a:endParaRPr lang="en-150"/>
          </a:p>
        </p:txBody>
      </p:sp>
    </p:spTree>
    <p:extLst>
      <p:ext uri="{BB962C8B-B14F-4D97-AF65-F5344CB8AC3E}">
        <p14:creationId xmlns:p14="http://schemas.microsoft.com/office/powerpoint/2010/main" val="32373279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3A039-E79A-FD01-409A-38B1235055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395B62-D007-DE83-E1E8-A952190A1A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51F32-C0FA-2CAF-B367-34B24C37F120}"/>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F7F1798D-C90C-7D42-B993-7D36E3F4CC43}"/>
              </a:ext>
            </a:extLst>
          </p:cNvPr>
          <p:cNvSpPr>
            <a:spLocks noGrp="1"/>
          </p:cNvSpPr>
          <p:nvPr>
            <p:ph type="sldNum" sz="quarter" idx="5"/>
          </p:nvPr>
        </p:nvSpPr>
        <p:spPr/>
        <p:txBody>
          <a:bodyPr/>
          <a:lstStyle/>
          <a:p>
            <a:fld id="{FCC5A144-ACD4-49F8-A22E-466100B0314C}" type="slidenum">
              <a:rPr lang="en-150" smtClean="0"/>
              <a:t>63</a:t>
            </a:fld>
            <a:endParaRPr lang="en-150"/>
          </a:p>
        </p:txBody>
      </p:sp>
    </p:spTree>
    <p:extLst>
      <p:ext uri="{BB962C8B-B14F-4D97-AF65-F5344CB8AC3E}">
        <p14:creationId xmlns:p14="http://schemas.microsoft.com/office/powerpoint/2010/main" val="34923631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64</a:t>
            </a:fld>
            <a:endParaRPr lang="en-150"/>
          </a:p>
        </p:txBody>
      </p:sp>
    </p:spTree>
    <p:extLst>
      <p:ext uri="{BB962C8B-B14F-4D97-AF65-F5344CB8AC3E}">
        <p14:creationId xmlns:p14="http://schemas.microsoft.com/office/powerpoint/2010/main" val="5462663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65</a:t>
            </a:fld>
            <a:endParaRPr lang="en-150"/>
          </a:p>
        </p:txBody>
      </p:sp>
    </p:spTree>
    <p:extLst>
      <p:ext uri="{BB962C8B-B14F-4D97-AF65-F5344CB8AC3E}">
        <p14:creationId xmlns:p14="http://schemas.microsoft.com/office/powerpoint/2010/main" val="33468225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D79CC-5C86-755B-3BB3-6BD3EC49C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9447B-3228-B127-64A8-E09D64CC00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0E46B-59E9-4497-AA3B-DCEDADA34A9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E552B40A-15F9-F1F5-BF47-2A1B7BB9A319}"/>
              </a:ext>
            </a:extLst>
          </p:cNvPr>
          <p:cNvSpPr>
            <a:spLocks noGrp="1"/>
          </p:cNvSpPr>
          <p:nvPr>
            <p:ph type="sldNum" sz="quarter" idx="5"/>
          </p:nvPr>
        </p:nvSpPr>
        <p:spPr/>
        <p:txBody>
          <a:bodyPr/>
          <a:lstStyle/>
          <a:p>
            <a:fld id="{FCC5A144-ACD4-49F8-A22E-466100B0314C}" type="slidenum">
              <a:rPr lang="en-150" smtClean="0"/>
              <a:t>66</a:t>
            </a:fld>
            <a:endParaRPr lang="en-150"/>
          </a:p>
        </p:txBody>
      </p:sp>
    </p:spTree>
    <p:extLst>
      <p:ext uri="{BB962C8B-B14F-4D97-AF65-F5344CB8AC3E}">
        <p14:creationId xmlns:p14="http://schemas.microsoft.com/office/powerpoint/2010/main" val="93227673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67</a:t>
            </a:fld>
            <a:endParaRPr lang="en-150"/>
          </a:p>
        </p:txBody>
      </p:sp>
    </p:spTree>
    <p:extLst>
      <p:ext uri="{BB962C8B-B14F-4D97-AF65-F5344CB8AC3E}">
        <p14:creationId xmlns:p14="http://schemas.microsoft.com/office/powerpoint/2010/main" val="8971091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68</a:t>
            </a:fld>
            <a:endParaRPr lang="en-150"/>
          </a:p>
        </p:txBody>
      </p:sp>
    </p:spTree>
    <p:extLst>
      <p:ext uri="{BB962C8B-B14F-4D97-AF65-F5344CB8AC3E}">
        <p14:creationId xmlns:p14="http://schemas.microsoft.com/office/powerpoint/2010/main" val="388845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69</a:t>
            </a:fld>
            <a:endParaRPr lang="en-150"/>
          </a:p>
        </p:txBody>
      </p:sp>
    </p:spTree>
    <p:extLst>
      <p:ext uri="{BB962C8B-B14F-4D97-AF65-F5344CB8AC3E}">
        <p14:creationId xmlns:p14="http://schemas.microsoft.com/office/powerpoint/2010/main" val="26673284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70</a:t>
            </a:fld>
            <a:endParaRPr lang="en-150"/>
          </a:p>
        </p:txBody>
      </p:sp>
    </p:spTree>
    <p:extLst>
      <p:ext uri="{BB962C8B-B14F-4D97-AF65-F5344CB8AC3E}">
        <p14:creationId xmlns:p14="http://schemas.microsoft.com/office/powerpoint/2010/main" val="357269142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71</a:t>
            </a:fld>
            <a:endParaRPr lang="en-150"/>
          </a:p>
        </p:txBody>
      </p:sp>
    </p:spTree>
    <p:extLst>
      <p:ext uri="{BB962C8B-B14F-4D97-AF65-F5344CB8AC3E}">
        <p14:creationId xmlns:p14="http://schemas.microsoft.com/office/powerpoint/2010/main" val="27151131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72</a:t>
            </a:fld>
            <a:endParaRPr lang="en-150"/>
          </a:p>
        </p:txBody>
      </p:sp>
    </p:spTree>
    <p:extLst>
      <p:ext uri="{BB962C8B-B14F-4D97-AF65-F5344CB8AC3E}">
        <p14:creationId xmlns:p14="http://schemas.microsoft.com/office/powerpoint/2010/main" val="9357143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73</a:t>
            </a:fld>
            <a:endParaRPr lang="en-150"/>
          </a:p>
        </p:txBody>
      </p:sp>
    </p:spTree>
    <p:extLst>
      <p:ext uri="{BB962C8B-B14F-4D97-AF65-F5344CB8AC3E}">
        <p14:creationId xmlns:p14="http://schemas.microsoft.com/office/powerpoint/2010/main" val="23285578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74</a:t>
            </a:fld>
            <a:endParaRPr lang="en-150"/>
          </a:p>
        </p:txBody>
      </p:sp>
    </p:spTree>
    <p:extLst>
      <p:ext uri="{BB962C8B-B14F-4D97-AF65-F5344CB8AC3E}">
        <p14:creationId xmlns:p14="http://schemas.microsoft.com/office/powerpoint/2010/main" val="5697345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5C7C3-7093-C7B6-64FE-01B2968C3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D518A-404F-7DC8-D658-F58391C1A5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43A92-5981-3B34-F161-3243A38B82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E0C5772C-A60A-A9C1-B81B-DBE440015EE3}"/>
              </a:ext>
            </a:extLst>
          </p:cNvPr>
          <p:cNvSpPr>
            <a:spLocks noGrp="1"/>
          </p:cNvSpPr>
          <p:nvPr>
            <p:ph type="sldNum" sz="quarter" idx="5"/>
          </p:nvPr>
        </p:nvSpPr>
        <p:spPr/>
        <p:txBody>
          <a:bodyPr/>
          <a:lstStyle/>
          <a:p>
            <a:fld id="{FCC5A144-ACD4-49F8-A22E-466100B0314C}" type="slidenum">
              <a:rPr lang="en-150" smtClean="0"/>
              <a:t>75</a:t>
            </a:fld>
            <a:endParaRPr lang="en-150"/>
          </a:p>
        </p:txBody>
      </p:sp>
    </p:spTree>
    <p:extLst>
      <p:ext uri="{BB962C8B-B14F-4D97-AF65-F5344CB8AC3E}">
        <p14:creationId xmlns:p14="http://schemas.microsoft.com/office/powerpoint/2010/main" val="138252981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76</a:t>
            </a:fld>
            <a:endParaRPr lang="en-150"/>
          </a:p>
        </p:txBody>
      </p:sp>
    </p:spTree>
    <p:extLst>
      <p:ext uri="{BB962C8B-B14F-4D97-AF65-F5344CB8AC3E}">
        <p14:creationId xmlns:p14="http://schemas.microsoft.com/office/powerpoint/2010/main" val="17518327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77</a:t>
            </a:fld>
            <a:endParaRPr lang="en-150"/>
          </a:p>
        </p:txBody>
      </p:sp>
    </p:spTree>
    <p:extLst>
      <p:ext uri="{BB962C8B-B14F-4D97-AF65-F5344CB8AC3E}">
        <p14:creationId xmlns:p14="http://schemas.microsoft.com/office/powerpoint/2010/main" val="289269077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Καταδικάστηκε ισοβίως σε κατ’ </a:t>
            </a:r>
            <a:r>
              <a:rPr lang="el-GR" dirty="0" err="1">
                <a:latin typeface="+mn-lt"/>
              </a:rPr>
              <a:t>οίκον</a:t>
            </a:r>
            <a:r>
              <a:rPr lang="el-GR" dirty="0">
                <a:latin typeface="+mn-lt"/>
              </a:rPr>
              <a:t> εγκλεισμό – 1633 – Να βλέπει κόσμο μόνο με φρουρά</a:t>
            </a: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78</a:t>
            </a:fld>
            <a:endParaRPr lang="en-150"/>
          </a:p>
        </p:txBody>
      </p:sp>
    </p:spTree>
    <p:extLst>
      <p:ext uri="{BB962C8B-B14F-4D97-AF65-F5344CB8AC3E}">
        <p14:creationId xmlns:p14="http://schemas.microsoft.com/office/powerpoint/2010/main" val="40224114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Το σπίτι όπου έμεινε μέχρι τον θάνατό του</a:t>
            </a: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79</a:t>
            </a:fld>
            <a:endParaRPr lang="en-150"/>
          </a:p>
        </p:txBody>
      </p:sp>
    </p:spTree>
    <p:extLst>
      <p:ext uri="{BB962C8B-B14F-4D97-AF65-F5344CB8AC3E}">
        <p14:creationId xmlns:p14="http://schemas.microsoft.com/office/powerpoint/2010/main" val="25065876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Αδριάντας στη Φλωρεντία όπου κρατάει το τηλεσκόπιο</a:t>
            </a: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80</a:t>
            </a:fld>
            <a:endParaRPr lang="en-150"/>
          </a:p>
        </p:txBody>
      </p:sp>
    </p:spTree>
    <p:extLst>
      <p:ext uri="{BB962C8B-B14F-4D97-AF65-F5344CB8AC3E}">
        <p14:creationId xmlns:p14="http://schemas.microsoft.com/office/powerpoint/2010/main" val="170468270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Άλλος είναι ο κόσμος με τη Γη στο κέντρο και άλλος είναι ο κόσμος με τον Ήλιο στο κέντρο.</a:t>
            </a: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81</a:t>
            </a:fld>
            <a:endParaRPr lang="en-150"/>
          </a:p>
        </p:txBody>
      </p:sp>
    </p:spTree>
    <p:extLst>
      <p:ext uri="{BB962C8B-B14F-4D97-AF65-F5344CB8AC3E}">
        <p14:creationId xmlns:p14="http://schemas.microsoft.com/office/powerpoint/2010/main" val="99727675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82</a:t>
            </a:fld>
            <a:endParaRPr lang="en-150"/>
          </a:p>
        </p:txBody>
      </p:sp>
    </p:spTree>
    <p:extLst>
      <p:ext uri="{BB962C8B-B14F-4D97-AF65-F5344CB8AC3E}">
        <p14:creationId xmlns:p14="http://schemas.microsoft.com/office/powerpoint/2010/main" val="127316424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Ο Πάπας Ιωάννης Παύλος ο Β αποκατέστησε το όνομα του Γαλιλαίου 1992 – </a:t>
            </a:r>
            <a:r>
              <a:rPr lang="en-US" dirty="0">
                <a:latin typeface="+mn-lt"/>
              </a:rPr>
              <a:t>acquit – </a:t>
            </a:r>
            <a:r>
              <a:rPr lang="el-GR" dirty="0">
                <a:latin typeface="+mn-lt"/>
              </a:rPr>
              <a:t>απήλλαξε 350 χρόνια μετά</a:t>
            </a: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83</a:t>
            </a:fld>
            <a:endParaRPr lang="en-150"/>
          </a:p>
        </p:txBody>
      </p:sp>
    </p:spTree>
    <p:extLst>
      <p:ext uri="{BB962C8B-B14F-4D97-AF65-F5344CB8AC3E}">
        <p14:creationId xmlns:p14="http://schemas.microsoft.com/office/powerpoint/2010/main" val="126581793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84</a:t>
            </a:fld>
            <a:endParaRPr lang="en-150"/>
          </a:p>
        </p:txBody>
      </p:sp>
    </p:spTree>
    <p:extLst>
      <p:ext uri="{BB962C8B-B14F-4D97-AF65-F5344CB8AC3E}">
        <p14:creationId xmlns:p14="http://schemas.microsoft.com/office/powerpoint/2010/main" val="40922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17/03/2026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770.png"/><Relationship Id="rId13" Type="http://schemas.openxmlformats.org/officeDocument/2006/relationships/customXml" Target="../ink/ink5.xml"/><Relationship Id="rId18" Type="http://schemas.openxmlformats.org/officeDocument/2006/relationships/image" Target="../media/image820.png"/><Relationship Id="rId26" Type="http://schemas.openxmlformats.org/officeDocument/2006/relationships/image" Target="../media/image860.png"/><Relationship Id="rId3" Type="http://schemas.openxmlformats.org/officeDocument/2006/relationships/image" Target="../media/image13.png"/><Relationship Id="rId21" Type="http://schemas.openxmlformats.org/officeDocument/2006/relationships/customXml" Target="../ink/ink9.xml"/><Relationship Id="rId7" Type="http://schemas.openxmlformats.org/officeDocument/2006/relationships/customXml" Target="../ink/ink2.xml"/><Relationship Id="rId12" Type="http://schemas.openxmlformats.org/officeDocument/2006/relationships/image" Target="../media/image790.png"/><Relationship Id="rId17" Type="http://schemas.openxmlformats.org/officeDocument/2006/relationships/customXml" Target="../ink/ink7.xml"/><Relationship Id="rId25" Type="http://schemas.openxmlformats.org/officeDocument/2006/relationships/customXml" Target="../ink/ink11.xml"/><Relationship Id="rId2" Type="http://schemas.openxmlformats.org/officeDocument/2006/relationships/notesSlide" Target="../notesSlides/notesSlide11.xml"/><Relationship Id="rId16" Type="http://schemas.openxmlformats.org/officeDocument/2006/relationships/image" Target="../media/image810.png"/><Relationship Id="rId20" Type="http://schemas.openxmlformats.org/officeDocument/2006/relationships/image" Target="../media/image830.png"/><Relationship Id="rId29" Type="http://schemas.openxmlformats.org/officeDocument/2006/relationships/customXml" Target="../ink/ink13.xml"/><Relationship Id="rId1" Type="http://schemas.openxmlformats.org/officeDocument/2006/relationships/slideLayout" Target="../slideLayouts/slideLayout1.xml"/><Relationship Id="rId6" Type="http://schemas.openxmlformats.org/officeDocument/2006/relationships/image" Target="../media/image760.png"/><Relationship Id="rId11" Type="http://schemas.openxmlformats.org/officeDocument/2006/relationships/customXml" Target="../ink/ink4.xml"/><Relationship Id="rId24" Type="http://schemas.openxmlformats.org/officeDocument/2006/relationships/image" Target="../media/image850.png"/><Relationship Id="rId5" Type="http://schemas.openxmlformats.org/officeDocument/2006/relationships/customXml" Target="../ink/ink1.xml"/><Relationship Id="rId15" Type="http://schemas.openxmlformats.org/officeDocument/2006/relationships/customXml" Target="../ink/ink6.xml"/><Relationship Id="rId23" Type="http://schemas.openxmlformats.org/officeDocument/2006/relationships/customXml" Target="../ink/ink10.xml"/><Relationship Id="rId28" Type="http://schemas.openxmlformats.org/officeDocument/2006/relationships/image" Target="../media/image870.png"/><Relationship Id="rId10" Type="http://schemas.openxmlformats.org/officeDocument/2006/relationships/image" Target="../media/image780.png"/><Relationship Id="rId19" Type="http://schemas.openxmlformats.org/officeDocument/2006/relationships/customXml" Target="../ink/ink8.xml"/><Relationship Id="rId4" Type="http://schemas.openxmlformats.org/officeDocument/2006/relationships/image" Target="../media/image14.png"/><Relationship Id="rId9" Type="http://schemas.openxmlformats.org/officeDocument/2006/relationships/customXml" Target="../ink/ink3.xml"/><Relationship Id="rId14" Type="http://schemas.openxmlformats.org/officeDocument/2006/relationships/image" Target="../media/image800.png"/><Relationship Id="rId22" Type="http://schemas.openxmlformats.org/officeDocument/2006/relationships/image" Target="../media/image840.png"/><Relationship Id="rId27" Type="http://schemas.openxmlformats.org/officeDocument/2006/relationships/customXml" Target="../ink/ink12.xml"/><Relationship Id="rId30" Type="http://schemas.openxmlformats.org/officeDocument/2006/relationships/image" Target="../media/image880.png"/></Relationships>
</file>

<file path=ppt/slides/_rels/slide13.xml.rels><?xml version="1.0" encoding="UTF-8" standalone="yes"?>
<Relationships xmlns="http://schemas.openxmlformats.org/package/2006/relationships"><Relationship Id="rId117" Type="http://schemas.openxmlformats.org/officeDocument/2006/relationships/image" Target="../media/image78.png"/><Relationship Id="rId21" Type="http://schemas.openxmlformats.org/officeDocument/2006/relationships/image" Target="../media/image30.png"/><Relationship Id="rId42" Type="http://schemas.openxmlformats.org/officeDocument/2006/relationships/customXml" Target="../ink/ink33.xml"/><Relationship Id="rId63" Type="http://schemas.openxmlformats.org/officeDocument/2006/relationships/image" Target="../media/image51.png"/><Relationship Id="rId84" Type="http://schemas.openxmlformats.org/officeDocument/2006/relationships/customXml" Target="../ink/ink54.xml"/><Relationship Id="rId138" Type="http://schemas.openxmlformats.org/officeDocument/2006/relationships/customXml" Target="../ink/ink81.xml"/><Relationship Id="rId159" Type="http://schemas.openxmlformats.org/officeDocument/2006/relationships/image" Target="../media/image99.png"/><Relationship Id="rId107" Type="http://schemas.openxmlformats.org/officeDocument/2006/relationships/image" Target="../media/image73.png"/><Relationship Id="rId11" Type="http://schemas.openxmlformats.org/officeDocument/2006/relationships/image" Target="../media/image920.png"/><Relationship Id="rId32" Type="http://schemas.openxmlformats.org/officeDocument/2006/relationships/customXml" Target="../ink/ink28.xml"/><Relationship Id="rId53" Type="http://schemas.openxmlformats.org/officeDocument/2006/relationships/image" Target="../media/image46.png"/><Relationship Id="rId74" Type="http://schemas.openxmlformats.org/officeDocument/2006/relationships/customXml" Target="../ink/ink49.xml"/><Relationship Id="rId128" Type="http://schemas.openxmlformats.org/officeDocument/2006/relationships/customXml" Target="../ink/ink76.xml"/><Relationship Id="rId149" Type="http://schemas.openxmlformats.org/officeDocument/2006/relationships/image" Target="../media/image94.png"/><Relationship Id="rId5" Type="http://schemas.openxmlformats.org/officeDocument/2006/relationships/image" Target="../media/image890.png"/><Relationship Id="rId95" Type="http://schemas.openxmlformats.org/officeDocument/2006/relationships/image" Target="../media/image67.png"/><Relationship Id="rId160" Type="http://schemas.openxmlformats.org/officeDocument/2006/relationships/customXml" Target="../ink/ink92.xml"/><Relationship Id="rId22" Type="http://schemas.openxmlformats.org/officeDocument/2006/relationships/customXml" Target="../ink/ink23.xml"/><Relationship Id="rId43" Type="http://schemas.openxmlformats.org/officeDocument/2006/relationships/image" Target="../media/image41.png"/><Relationship Id="rId64" Type="http://schemas.openxmlformats.org/officeDocument/2006/relationships/customXml" Target="../ink/ink44.xml"/><Relationship Id="rId118" Type="http://schemas.openxmlformats.org/officeDocument/2006/relationships/customXml" Target="../ink/ink71.xml"/><Relationship Id="rId139" Type="http://schemas.openxmlformats.org/officeDocument/2006/relationships/image" Target="../media/image89.png"/><Relationship Id="rId85" Type="http://schemas.openxmlformats.org/officeDocument/2006/relationships/image" Target="../media/image62.png"/><Relationship Id="rId150" Type="http://schemas.openxmlformats.org/officeDocument/2006/relationships/customXml" Target="../ink/ink87.xml"/><Relationship Id="rId12" Type="http://schemas.openxmlformats.org/officeDocument/2006/relationships/customXml" Target="../ink/ink18.xml"/><Relationship Id="rId33" Type="http://schemas.openxmlformats.org/officeDocument/2006/relationships/image" Target="../media/image36.png"/><Relationship Id="rId108" Type="http://schemas.openxmlformats.org/officeDocument/2006/relationships/customXml" Target="../ink/ink66.xml"/><Relationship Id="rId129" Type="http://schemas.openxmlformats.org/officeDocument/2006/relationships/image" Target="../media/image84.png"/><Relationship Id="rId54" Type="http://schemas.openxmlformats.org/officeDocument/2006/relationships/customXml" Target="../ink/ink39.xml"/><Relationship Id="rId70" Type="http://schemas.openxmlformats.org/officeDocument/2006/relationships/customXml" Target="../ink/ink47.xml"/><Relationship Id="rId75" Type="http://schemas.openxmlformats.org/officeDocument/2006/relationships/image" Target="../media/image57.png"/><Relationship Id="rId91" Type="http://schemas.openxmlformats.org/officeDocument/2006/relationships/image" Target="../media/image65.png"/><Relationship Id="rId96" Type="http://schemas.openxmlformats.org/officeDocument/2006/relationships/customXml" Target="../ink/ink60.xml"/><Relationship Id="rId140" Type="http://schemas.openxmlformats.org/officeDocument/2006/relationships/customXml" Target="../ink/ink82.xml"/><Relationship Id="rId145" Type="http://schemas.openxmlformats.org/officeDocument/2006/relationships/image" Target="../media/image92.png"/><Relationship Id="rId161" Type="http://schemas.openxmlformats.org/officeDocument/2006/relationships/image" Target="../media/image100.png"/><Relationship Id="rId166" Type="http://schemas.openxmlformats.org/officeDocument/2006/relationships/customXml" Target="../ink/ink95.xml"/><Relationship Id="rId1" Type="http://schemas.openxmlformats.org/officeDocument/2006/relationships/slideLayout" Target="../slideLayouts/slideLayout1.xml"/><Relationship Id="rId6" Type="http://schemas.openxmlformats.org/officeDocument/2006/relationships/customXml" Target="../ink/ink15.xml"/><Relationship Id="rId23" Type="http://schemas.openxmlformats.org/officeDocument/2006/relationships/image" Target="../media/image31.png"/><Relationship Id="rId28" Type="http://schemas.openxmlformats.org/officeDocument/2006/relationships/customXml" Target="../ink/ink26.xml"/><Relationship Id="rId49" Type="http://schemas.openxmlformats.org/officeDocument/2006/relationships/image" Target="../media/image44.png"/><Relationship Id="rId114" Type="http://schemas.openxmlformats.org/officeDocument/2006/relationships/customXml" Target="../ink/ink69.xml"/><Relationship Id="rId119" Type="http://schemas.openxmlformats.org/officeDocument/2006/relationships/image" Target="../media/image79.png"/><Relationship Id="rId44" Type="http://schemas.openxmlformats.org/officeDocument/2006/relationships/customXml" Target="../ink/ink34.xml"/><Relationship Id="rId60" Type="http://schemas.openxmlformats.org/officeDocument/2006/relationships/customXml" Target="../ink/ink42.xml"/><Relationship Id="rId65" Type="http://schemas.openxmlformats.org/officeDocument/2006/relationships/image" Target="../media/image52.png"/><Relationship Id="rId81" Type="http://schemas.openxmlformats.org/officeDocument/2006/relationships/image" Target="../media/image60.png"/><Relationship Id="rId86" Type="http://schemas.openxmlformats.org/officeDocument/2006/relationships/customXml" Target="../ink/ink55.xml"/><Relationship Id="rId130" Type="http://schemas.openxmlformats.org/officeDocument/2006/relationships/customXml" Target="../ink/ink77.xml"/><Relationship Id="rId135" Type="http://schemas.openxmlformats.org/officeDocument/2006/relationships/image" Target="../media/image87.png"/><Relationship Id="rId151" Type="http://schemas.openxmlformats.org/officeDocument/2006/relationships/image" Target="../media/image95.png"/><Relationship Id="rId156" Type="http://schemas.openxmlformats.org/officeDocument/2006/relationships/customXml" Target="../ink/ink90.xml"/><Relationship Id="rId13" Type="http://schemas.openxmlformats.org/officeDocument/2006/relationships/image" Target="../media/image930.png"/><Relationship Id="rId18" Type="http://schemas.openxmlformats.org/officeDocument/2006/relationships/customXml" Target="../ink/ink21.xml"/><Relationship Id="rId39" Type="http://schemas.openxmlformats.org/officeDocument/2006/relationships/image" Target="../media/image39.png"/><Relationship Id="rId109" Type="http://schemas.openxmlformats.org/officeDocument/2006/relationships/image" Target="../media/image74.png"/><Relationship Id="rId34" Type="http://schemas.openxmlformats.org/officeDocument/2006/relationships/customXml" Target="../ink/ink29.xml"/><Relationship Id="rId50" Type="http://schemas.openxmlformats.org/officeDocument/2006/relationships/customXml" Target="../ink/ink37.xml"/><Relationship Id="rId55" Type="http://schemas.openxmlformats.org/officeDocument/2006/relationships/image" Target="../media/image47.png"/><Relationship Id="rId76" Type="http://schemas.openxmlformats.org/officeDocument/2006/relationships/customXml" Target="../ink/ink50.xml"/><Relationship Id="rId97" Type="http://schemas.openxmlformats.org/officeDocument/2006/relationships/image" Target="../media/image68.png"/><Relationship Id="rId104" Type="http://schemas.openxmlformats.org/officeDocument/2006/relationships/customXml" Target="../ink/ink64.xml"/><Relationship Id="rId120" Type="http://schemas.openxmlformats.org/officeDocument/2006/relationships/customXml" Target="../ink/ink72.xml"/><Relationship Id="rId125" Type="http://schemas.openxmlformats.org/officeDocument/2006/relationships/image" Target="../media/image82.png"/><Relationship Id="rId141" Type="http://schemas.openxmlformats.org/officeDocument/2006/relationships/image" Target="../media/image90.png"/><Relationship Id="rId146" Type="http://schemas.openxmlformats.org/officeDocument/2006/relationships/customXml" Target="../ink/ink85.xml"/><Relationship Id="rId167" Type="http://schemas.openxmlformats.org/officeDocument/2006/relationships/image" Target="../media/image103.png"/><Relationship Id="rId7" Type="http://schemas.openxmlformats.org/officeDocument/2006/relationships/image" Target="../media/image900.png"/><Relationship Id="rId71" Type="http://schemas.openxmlformats.org/officeDocument/2006/relationships/image" Target="../media/image55.png"/><Relationship Id="rId92" Type="http://schemas.openxmlformats.org/officeDocument/2006/relationships/customXml" Target="../ink/ink58.xml"/><Relationship Id="rId162" Type="http://schemas.openxmlformats.org/officeDocument/2006/relationships/customXml" Target="../ink/ink93.xml"/><Relationship Id="rId2" Type="http://schemas.openxmlformats.org/officeDocument/2006/relationships/notesSlide" Target="../notesSlides/notesSlide12.xml"/><Relationship Id="rId29" Type="http://schemas.openxmlformats.org/officeDocument/2006/relationships/image" Target="../media/image34.png"/><Relationship Id="rId24" Type="http://schemas.openxmlformats.org/officeDocument/2006/relationships/customXml" Target="../ink/ink24.xml"/><Relationship Id="rId40" Type="http://schemas.openxmlformats.org/officeDocument/2006/relationships/customXml" Target="../ink/ink32.xml"/><Relationship Id="rId45" Type="http://schemas.openxmlformats.org/officeDocument/2006/relationships/image" Target="../media/image42.png"/><Relationship Id="rId66" Type="http://schemas.openxmlformats.org/officeDocument/2006/relationships/customXml" Target="../ink/ink45.xml"/><Relationship Id="rId87" Type="http://schemas.openxmlformats.org/officeDocument/2006/relationships/image" Target="../media/image63.png"/><Relationship Id="rId110" Type="http://schemas.openxmlformats.org/officeDocument/2006/relationships/customXml" Target="../ink/ink67.xml"/><Relationship Id="rId115" Type="http://schemas.openxmlformats.org/officeDocument/2006/relationships/image" Target="../media/image77.png"/><Relationship Id="rId131" Type="http://schemas.openxmlformats.org/officeDocument/2006/relationships/image" Target="../media/image85.png"/><Relationship Id="rId136" Type="http://schemas.openxmlformats.org/officeDocument/2006/relationships/customXml" Target="../ink/ink80.xml"/><Relationship Id="rId157" Type="http://schemas.openxmlformats.org/officeDocument/2006/relationships/image" Target="../media/image98.png"/><Relationship Id="rId61" Type="http://schemas.openxmlformats.org/officeDocument/2006/relationships/image" Target="../media/image50.png"/><Relationship Id="rId82" Type="http://schemas.openxmlformats.org/officeDocument/2006/relationships/customXml" Target="../ink/ink53.xml"/><Relationship Id="rId152" Type="http://schemas.openxmlformats.org/officeDocument/2006/relationships/customXml" Target="../ink/ink88.xml"/><Relationship Id="rId19" Type="http://schemas.openxmlformats.org/officeDocument/2006/relationships/image" Target="../media/image29.png"/><Relationship Id="rId14" Type="http://schemas.openxmlformats.org/officeDocument/2006/relationships/customXml" Target="../ink/ink19.xml"/><Relationship Id="rId30" Type="http://schemas.openxmlformats.org/officeDocument/2006/relationships/customXml" Target="../ink/ink27.xml"/><Relationship Id="rId35" Type="http://schemas.openxmlformats.org/officeDocument/2006/relationships/image" Target="../media/image37.png"/><Relationship Id="rId56" Type="http://schemas.openxmlformats.org/officeDocument/2006/relationships/customXml" Target="../ink/ink40.xml"/><Relationship Id="rId77" Type="http://schemas.openxmlformats.org/officeDocument/2006/relationships/image" Target="../media/image58.png"/><Relationship Id="rId100" Type="http://schemas.openxmlformats.org/officeDocument/2006/relationships/customXml" Target="../ink/ink62.xml"/><Relationship Id="rId105" Type="http://schemas.openxmlformats.org/officeDocument/2006/relationships/image" Target="../media/image72.png"/><Relationship Id="rId126" Type="http://schemas.openxmlformats.org/officeDocument/2006/relationships/customXml" Target="../ink/ink75.xml"/><Relationship Id="rId147" Type="http://schemas.openxmlformats.org/officeDocument/2006/relationships/image" Target="../media/image93.png"/><Relationship Id="rId168" Type="http://schemas.openxmlformats.org/officeDocument/2006/relationships/customXml" Target="../ink/ink96.xml"/><Relationship Id="rId8" Type="http://schemas.openxmlformats.org/officeDocument/2006/relationships/customXml" Target="../ink/ink16.xml"/><Relationship Id="rId51" Type="http://schemas.openxmlformats.org/officeDocument/2006/relationships/image" Target="../media/image45.png"/><Relationship Id="rId72" Type="http://schemas.openxmlformats.org/officeDocument/2006/relationships/customXml" Target="../ink/ink48.xml"/><Relationship Id="rId93" Type="http://schemas.openxmlformats.org/officeDocument/2006/relationships/image" Target="../media/image66.png"/><Relationship Id="rId98" Type="http://schemas.openxmlformats.org/officeDocument/2006/relationships/customXml" Target="../ink/ink61.xml"/><Relationship Id="rId121" Type="http://schemas.openxmlformats.org/officeDocument/2006/relationships/image" Target="../media/image80.png"/><Relationship Id="rId142" Type="http://schemas.openxmlformats.org/officeDocument/2006/relationships/customXml" Target="../ink/ink83.xml"/><Relationship Id="rId163" Type="http://schemas.openxmlformats.org/officeDocument/2006/relationships/image" Target="../media/image101.png"/><Relationship Id="rId3" Type="http://schemas.openxmlformats.org/officeDocument/2006/relationships/image" Target="../media/image13.png"/><Relationship Id="rId25" Type="http://schemas.openxmlformats.org/officeDocument/2006/relationships/image" Target="../media/image32.png"/><Relationship Id="rId46" Type="http://schemas.openxmlformats.org/officeDocument/2006/relationships/customXml" Target="../ink/ink35.xml"/><Relationship Id="rId67" Type="http://schemas.openxmlformats.org/officeDocument/2006/relationships/image" Target="../media/image53.png"/><Relationship Id="rId116" Type="http://schemas.openxmlformats.org/officeDocument/2006/relationships/customXml" Target="../ink/ink70.xml"/><Relationship Id="rId137" Type="http://schemas.openxmlformats.org/officeDocument/2006/relationships/image" Target="../media/image88.png"/><Relationship Id="rId158" Type="http://schemas.openxmlformats.org/officeDocument/2006/relationships/customXml" Target="../ink/ink91.xml"/><Relationship Id="rId20" Type="http://schemas.openxmlformats.org/officeDocument/2006/relationships/customXml" Target="../ink/ink22.xml"/><Relationship Id="rId41" Type="http://schemas.openxmlformats.org/officeDocument/2006/relationships/image" Target="../media/image40.png"/><Relationship Id="rId62" Type="http://schemas.openxmlformats.org/officeDocument/2006/relationships/customXml" Target="../ink/ink43.xml"/><Relationship Id="rId83" Type="http://schemas.openxmlformats.org/officeDocument/2006/relationships/image" Target="../media/image61.png"/><Relationship Id="rId88" Type="http://schemas.openxmlformats.org/officeDocument/2006/relationships/customXml" Target="../ink/ink56.xml"/><Relationship Id="rId111" Type="http://schemas.openxmlformats.org/officeDocument/2006/relationships/image" Target="../media/image75.png"/><Relationship Id="rId132" Type="http://schemas.openxmlformats.org/officeDocument/2006/relationships/customXml" Target="../ink/ink78.xml"/><Relationship Id="rId153" Type="http://schemas.openxmlformats.org/officeDocument/2006/relationships/image" Target="../media/image96.png"/><Relationship Id="rId15" Type="http://schemas.openxmlformats.org/officeDocument/2006/relationships/image" Target="../media/image940.png"/><Relationship Id="rId36" Type="http://schemas.openxmlformats.org/officeDocument/2006/relationships/customXml" Target="../ink/ink30.xml"/><Relationship Id="rId57" Type="http://schemas.openxmlformats.org/officeDocument/2006/relationships/image" Target="../media/image48.png"/><Relationship Id="rId106" Type="http://schemas.openxmlformats.org/officeDocument/2006/relationships/customXml" Target="../ink/ink65.xml"/><Relationship Id="rId127" Type="http://schemas.openxmlformats.org/officeDocument/2006/relationships/image" Target="../media/image83.png"/><Relationship Id="rId10" Type="http://schemas.openxmlformats.org/officeDocument/2006/relationships/customXml" Target="../ink/ink17.xml"/><Relationship Id="rId31" Type="http://schemas.openxmlformats.org/officeDocument/2006/relationships/image" Target="../media/image35.png"/><Relationship Id="rId52" Type="http://schemas.openxmlformats.org/officeDocument/2006/relationships/customXml" Target="../ink/ink38.xml"/><Relationship Id="rId73" Type="http://schemas.openxmlformats.org/officeDocument/2006/relationships/image" Target="../media/image56.png"/><Relationship Id="rId78" Type="http://schemas.openxmlformats.org/officeDocument/2006/relationships/customXml" Target="../ink/ink51.xml"/><Relationship Id="rId94" Type="http://schemas.openxmlformats.org/officeDocument/2006/relationships/customXml" Target="../ink/ink59.xml"/><Relationship Id="rId99" Type="http://schemas.openxmlformats.org/officeDocument/2006/relationships/image" Target="../media/image69.png"/><Relationship Id="rId101" Type="http://schemas.openxmlformats.org/officeDocument/2006/relationships/image" Target="../media/image70.png"/><Relationship Id="rId122" Type="http://schemas.openxmlformats.org/officeDocument/2006/relationships/customXml" Target="../ink/ink73.xml"/><Relationship Id="rId143" Type="http://schemas.openxmlformats.org/officeDocument/2006/relationships/image" Target="../media/image91.png"/><Relationship Id="rId148" Type="http://schemas.openxmlformats.org/officeDocument/2006/relationships/customXml" Target="../ink/ink86.xml"/><Relationship Id="rId164" Type="http://schemas.openxmlformats.org/officeDocument/2006/relationships/customXml" Target="../ink/ink94.xml"/><Relationship Id="rId169" Type="http://schemas.openxmlformats.org/officeDocument/2006/relationships/image" Target="../media/image104.png"/><Relationship Id="rId4" Type="http://schemas.openxmlformats.org/officeDocument/2006/relationships/customXml" Target="../ink/ink14.xml"/><Relationship Id="rId9" Type="http://schemas.openxmlformats.org/officeDocument/2006/relationships/image" Target="../media/image910.png"/><Relationship Id="rId26" Type="http://schemas.openxmlformats.org/officeDocument/2006/relationships/customXml" Target="../ink/ink25.xml"/><Relationship Id="rId47" Type="http://schemas.openxmlformats.org/officeDocument/2006/relationships/image" Target="../media/image43.png"/><Relationship Id="rId68" Type="http://schemas.openxmlformats.org/officeDocument/2006/relationships/customXml" Target="../ink/ink46.xml"/><Relationship Id="rId89" Type="http://schemas.openxmlformats.org/officeDocument/2006/relationships/image" Target="../media/image64.png"/><Relationship Id="rId112" Type="http://schemas.openxmlformats.org/officeDocument/2006/relationships/customXml" Target="../ink/ink68.xml"/><Relationship Id="rId133" Type="http://schemas.openxmlformats.org/officeDocument/2006/relationships/image" Target="../media/image86.png"/><Relationship Id="rId154" Type="http://schemas.openxmlformats.org/officeDocument/2006/relationships/customXml" Target="../ink/ink89.xml"/><Relationship Id="rId16" Type="http://schemas.openxmlformats.org/officeDocument/2006/relationships/customXml" Target="../ink/ink20.xml"/><Relationship Id="rId37" Type="http://schemas.openxmlformats.org/officeDocument/2006/relationships/image" Target="../media/image38.png"/><Relationship Id="rId58" Type="http://schemas.openxmlformats.org/officeDocument/2006/relationships/customXml" Target="../ink/ink41.xml"/><Relationship Id="rId79" Type="http://schemas.openxmlformats.org/officeDocument/2006/relationships/image" Target="../media/image59.png"/><Relationship Id="rId102" Type="http://schemas.openxmlformats.org/officeDocument/2006/relationships/customXml" Target="../ink/ink63.xml"/><Relationship Id="rId123" Type="http://schemas.openxmlformats.org/officeDocument/2006/relationships/image" Target="../media/image81.png"/><Relationship Id="rId144" Type="http://schemas.openxmlformats.org/officeDocument/2006/relationships/customXml" Target="../ink/ink84.xml"/><Relationship Id="rId90" Type="http://schemas.openxmlformats.org/officeDocument/2006/relationships/customXml" Target="../ink/ink57.xml"/><Relationship Id="rId165" Type="http://schemas.openxmlformats.org/officeDocument/2006/relationships/image" Target="../media/image102.png"/><Relationship Id="rId27" Type="http://schemas.openxmlformats.org/officeDocument/2006/relationships/image" Target="../media/image33.png"/><Relationship Id="rId48" Type="http://schemas.openxmlformats.org/officeDocument/2006/relationships/customXml" Target="../ink/ink36.xml"/><Relationship Id="rId69" Type="http://schemas.openxmlformats.org/officeDocument/2006/relationships/image" Target="../media/image54.png"/><Relationship Id="rId113" Type="http://schemas.openxmlformats.org/officeDocument/2006/relationships/image" Target="../media/image76.png"/><Relationship Id="rId134" Type="http://schemas.openxmlformats.org/officeDocument/2006/relationships/customXml" Target="../ink/ink79.xml"/><Relationship Id="rId80" Type="http://schemas.openxmlformats.org/officeDocument/2006/relationships/customXml" Target="../ink/ink52.xml"/><Relationship Id="rId155" Type="http://schemas.openxmlformats.org/officeDocument/2006/relationships/image" Target="../media/image97.png"/><Relationship Id="rId17" Type="http://schemas.openxmlformats.org/officeDocument/2006/relationships/image" Target="../media/image28.png"/><Relationship Id="rId38" Type="http://schemas.openxmlformats.org/officeDocument/2006/relationships/customXml" Target="../ink/ink31.xml"/><Relationship Id="rId59" Type="http://schemas.openxmlformats.org/officeDocument/2006/relationships/image" Target="../media/image49.png"/><Relationship Id="rId103" Type="http://schemas.openxmlformats.org/officeDocument/2006/relationships/image" Target="../media/image71.png"/><Relationship Id="rId124" Type="http://schemas.openxmlformats.org/officeDocument/2006/relationships/customXml" Target="../ink/ink74.xml"/></Relationships>
</file>

<file path=ppt/slides/_rels/slide14.xml.rels><?xml version="1.0" encoding="UTF-8" standalone="yes"?>
<Relationships xmlns="http://schemas.openxmlformats.org/package/2006/relationships"><Relationship Id="rId117" Type="http://schemas.openxmlformats.org/officeDocument/2006/relationships/image" Target="../media/image155.png"/><Relationship Id="rId21" Type="http://schemas.openxmlformats.org/officeDocument/2006/relationships/image" Target="../media/image107.png"/><Relationship Id="rId42" Type="http://schemas.openxmlformats.org/officeDocument/2006/relationships/customXml" Target="../ink/ink116.xml"/><Relationship Id="rId63" Type="http://schemas.openxmlformats.org/officeDocument/2006/relationships/image" Target="../media/image128.png"/><Relationship Id="rId84" Type="http://schemas.openxmlformats.org/officeDocument/2006/relationships/customXml" Target="../ink/ink137.xml"/><Relationship Id="rId138" Type="http://schemas.openxmlformats.org/officeDocument/2006/relationships/customXml" Target="../ink/ink164.xml"/><Relationship Id="rId159" Type="http://schemas.openxmlformats.org/officeDocument/2006/relationships/image" Target="../media/image176.png"/><Relationship Id="rId107" Type="http://schemas.openxmlformats.org/officeDocument/2006/relationships/image" Target="../media/image150.png"/><Relationship Id="rId11" Type="http://schemas.openxmlformats.org/officeDocument/2006/relationships/image" Target="../media/image920.png"/><Relationship Id="rId32" Type="http://schemas.openxmlformats.org/officeDocument/2006/relationships/customXml" Target="../ink/ink111.xml"/><Relationship Id="rId53" Type="http://schemas.openxmlformats.org/officeDocument/2006/relationships/image" Target="../media/image123.png"/><Relationship Id="rId74" Type="http://schemas.openxmlformats.org/officeDocument/2006/relationships/customXml" Target="../ink/ink132.xml"/><Relationship Id="rId128" Type="http://schemas.openxmlformats.org/officeDocument/2006/relationships/customXml" Target="../ink/ink159.xml"/><Relationship Id="rId149" Type="http://schemas.openxmlformats.org/officeDocument/2006/relationships/image" Target="../media/image171.png"/><Relationship Id="rId5" Type="http://schemas.openxmlformats.org/officeDocument/2006/relationships/image" Target="../media/image890.png"/><Relationship Id="rId95" Type="http://schemas.openxmlformats.org/officeDocument/2006/relationships/image" Target="../media/image144.png"/><Relationship Id="rId22" Type="http://schemas.openxmlformats.org/officeDocument/2006/relationships/customXml" Target="../ink/ink106.xml"/><Relationship Id="rId43" Type="http://schemas.openxmlformats.org/officeDocument/2006/relationships/image" Target="../media/image118.png"/><Relationship Id="rId64" Type="http://schemas.openxmlformats.org/officeDocument/2006/relationships/customXml" Target="../ink/ink127.xml"/><Relationship Id="rId118" Type="http://schemas.openxmlformats.org/officeDocument/2006/relationships/customXml" Target="../ink/ink154.xml"/><Relationship Id="rId139" Type="http://schemas.openxmlformats.org/officeDocument/2006/relationships/image" Target="../media/image166.png"/><Relationship Id="rId80" Type="http://schemas.openxmlformats.org/officeDocument/2006/relationships/customXml" Target="../ink/ink135.xml"/><Relationship Id="rId85" Type="http://schemas.openxmlformats.org/officeDocument/2006/relationships/image" Target="../media/image139.png"/><Relationship Id="rId150" Type="http://schemas.openxmlformats.org/officeDocument/2006/relationships/customXml" Target="../ink/ink170.xml"/><Relationship Id="rId155" Type="http://schemas.openxmlformats.org/officeDocument/2006/relationships/image" Target="../media/image174.png"/><Relationship Id="rId12" Type="http://schemas.openxmlformats.org/officeDocument/2006/relationships/customXml" Target="../ink/ink101.xml"/><Relationship Id="rId17" Type="http://schemas.openxmlformats.org/officeDocument/2006/relationships/image" Target="../media/image105.png"/><Relationship Id="rId33" Type="http://schemas.openxmlformats.org/officeDocument/2006/relationships/image" Target="../media/image113.png"/><Relationship Id="rId38" Type="http://schemas.openxmlformats.org/officeDocument/2006/relationships/customXml" Target="../ink/ink114.xml"/><Relationship Id="rId59" Type="http://schemas.openxmlformats.org/officeDocument/2006/relationships/image" Target="../media/image126.png"/><Relationship Id="rId103" Type="http://schemas.openxmlformats.org/officeDocument/2006/relationships/image" Target="../media/image148.png"/><Relationship Id="rId108" Type="http://schemas.openxmlformats.org/officeDocument/2006/relationships/customXml" Target="../ink/ink149.xml"/><Relationship Id="rId124" Type="http://schemas.openxmlformats.org/officeDocument/2006/relationships/customXml" Target="../ink/ink157.xml"/><Relationship Id="rId129" Type="http://schemas.openxmlformats.org/officeDocument/2006/relationships/image" Target="../media/image161.png"/><Relationship Id="rId54" Type="http://schemas.openxmlformats.org/officeDocument/2006/relationships/customXml" Target="../ink/ink122.xml"/><Relationship Id="rId70" Type="http://schemas.openxmlformats.org/officeDocument/2006/relationships/customXml" Target="../ink/ink130.xml"/><Relationship Id="rId75" Type="http://schemas.openxmlformats.org/officeDocument/2006/relationships/image" Target="../media/image134.png"/><Relationship Id="rId91" Type="http://schemas.openxmlformats.org/officeDocument/2006/relationships/image" Target="../media/image142.png"/><Relationship Id="rId96" Type="http://schemas.openxmlformats.org/officeDocument/2006/relationships/customXml" Target="../ink/ink143.xml"/><Relationship Id="rId140" Type="http://schemas.openxmlformats.org/officeDocument/2006/relationships/customXml" Target="../ink/ink165.xml"/><Relationship Id="rId145" Type="http://schemas.openxmlformats.org/officeDocument/2006/relationships/image" Target="../media/image169.png"/><Relationship Id="rId1" Type="http://schemas.openxmlformats.org/officeDocument/2006/relationships/slideLayout" Target="../slideLayouts/slideLayout1.xml"/><Relationship Id="rId6" Type="http://schemas.openxmlformats.org/officeDocument/2006/relationships/customXml" Target="../ink/ink98.xml"/><Relationship Id="rId23" Type="http://schemas.openxmlformats.org/officeDocument/2006/relationships/image" Target="../media/image108.png"/><Relationship Id="rId28" Type="http://schemas.openxmlformats.org/officeDocument/2006/relationships/customXml" Target="../ink/ink109.xml"/><Relationship Id="rId49" Type="http://schemas.openxmlformats.org/officeDocument/2006/relationships/image" Target="../media/image121.png"/><Relationship Id="rId114" Type="http://schemas.openxmlformats.org/officeDocument/2006/relationships/customXml" Target="../ink/ink152.xml"/><Relationship Id="rId119" Type="http://schemas.openxmlformats.org/officeDocument/2006/relationships/image" Target="../media/image156.png"/><Relationship Id="rId44" Type="http://schemas.openxmlformats.org/officeDocument/2006/relationships/customXml" Target="../ink/ink117.xml"/><Relationship Id="rId60" Type="http://schemas.openxmlformats.org/officeDocument/2006/relationships/customXml" Target="../ink/ink125.xml"/><Relationship Id="rId65" Type="http://schemas.openxmlformats.org/officeDocument/2006/relationships/image" Target="../media/image129.png"/><Relationship Id="rId81" Type="http://schemas.openxmlformats.org/officeDocument/2006/relationships/image" Target="../media/image137.png"/><Relationship Id="rId86" Type="http://schemas.openxmlformats.org/officeDocument/2006/relationships/customXml" Target="../ink/ink138.xml"/><Relationship Id="rId130" Type="http://schemas.openxmlformats.org/officeDocument/2006/relationships/customXml" Target="../ink/ink160.xml"/><Relationship Id="rId135" Type="http://schemas.openxmlformats.org/officeDocument/2006/relationships/image" Target="../media/image164.png"/><Relationship Id="rId151" Type="http://schemas.openxmlformats.org/officeDocument/2006/relationships/image" Target="../media/image172.png"/><Relationship Id="rId156" Type="http://schemas.openxmlformats.org/officeDocument/2006/relationships/customXml" Target="../ink/ink173.xml"/><Relationship Id="rId13" Type="http://schemas.openxmlformats.org/officeDocument/2006/relationships/image" Target="../media/image930.png"/><Relationship Id="rId18" Type="http://schemas.openxmlformats.org/officeDocument/2006/relationships/customXml" Target="../ink/ink104.xml"/><Relationship Id="rId39" Type="http://schemas.openxmlformats.org/officeDocument/2006/relationships/image" Target="../media/image116.png"/><Relationship Id="rId109" Type="http://schemas.openxmlformats.org/officeDocument/2006/relationships/image" Target="../media/image151.png"/><Relationship Id="rId34" Type="http://schemas.openxmlformats.org/officeDocument/2006/relationships/customXml" Target="../ink/ink112.xml"/><Relationship Id="rId50" Type="http://schemas.openxmlformats.org/officeDocument/2006/relationships/customXml" Target="../ink/ink120.xml"/><Relationship Id="rId55" Type="http://schemas.openxmlformats.org/officeDocument/2006/relationships/image" Target="../media/image124.png"/><Relationship Id="rId76" Type="http://schemas.openxmlformats.org/officeDocument/2006/relationships/customXml" Target="../ink/ink133.xml"/><Relationship Id="rId97" Type="http://schemas.openxmlformats.org/officeDocument/2006/relationships/image" Target="../media/image145.png"/><Relationship Id="rId104" Type="http://schemas.openxmlformats.org/officeDocument/2006/relationships/customXml" Target="../ink/ink147.xml"/><Relationship Id="rId120" Type="http://schemas.openxmlformats.org/officeDocument/2006/relationships/customXml" Target="../ink/ink155.xml"/><Relationship Id="rId125" Type="http://schemas.openxmlformats.org/officeDocument/2006/relationships/image" Target="../media/image159.png"/><Relationship Id="rId141" Type="http://schemas.openxmlformats.org/officeDocument/2006/relationships/image" Target="../media/image167.png"/><Relationship Id="rId146" Type="http://schemas.openxmlformats.org/officeDocument/2006/relationships/customXml" Target="../ink/ink168.xml"/><Relationship Id="rId7" Type="http://schemas.openxmlformats.org/officeDocument/2006/relationships/image" Target="../media/image900.png"/><Relationship Id="rId71" Type="http://schemas.openxmlformats.org/officeDocument/2006/relationships/image" Target="../media/image132.png"/><Relationship Id="rId92" Type="http://schemas.openxmlformats.org/officeDocument/2006/relationships/customXml" Target="../ink/ink141.xml"/><Relationship Id="rId2" Type="http://schemas.openxmlformats.org/officeDocument/2006/relationships/notesSlide" Target="../notesSlides/notesSlide13.xml"/><Relationship Id="rId29" Type="http://schemas.openxmlformats.org/officeDocument/2006/relationships/image" Target="../media/image111.png"/><Relationship Id="rId24" Type="http://schemas.openxmlformats.org/officeDocument/2006/relationships/customXml" Target="../ink/ink107.xml"/><Relationship Id="rId40" Type="http://schemas.openxmlformats.org/officeDocument/2006/relationships/customXml" Target="../ink/ink115.xml"/><Relationship Id="rId45" Type="http://schemas.openxmlformats.org/officeDocument/2006/relationships/image" Target="../media/image119.png"/><Relationship Id="rId66" Type="http://schemas.openxmlformats.org/officeDocument/2006/relationships/customXml" Target="../ink/ink128.xml"/><Relationship Id="rId87" Type="http://schemas.openxmlformats.org/officeDocument/2006/relationships/image" Target="../media/image140.png"/><Relationship Id="rId110" Type="http://schemas.openxmlformats.org/officeDocument/2006/relationships/customXml" Target="../ink/ink150.xml"/><Relationship Id="rId115" Type="http://schemas.openxmlformats.org/officeDocument/2006/relationships/image" Target="../media/image154.png"/><Relationship Id="rId131" Type="http://schemas.openxmlformats.org/officeDocument/2006/relationships/image" Target="../media/image162.png"/><Relationship Id="rId136" Type="http://schemas.openxmlformats.org/officeDocument/2006/relationships/customXml" Target="../ink/ink163.xml"/><Relationship Id="rId157" Type="http://schemas.openxmlformats.org/officeDocument/2006/relationships/image" Target="../media/image175.png"/><Relationship Id="rId61" Type="http://schemas.openxmlformats.org/officeDocument/2006/relationships/image" Target="../media/image127.png"/><Relationship Id="rId82" Type="http://schemas.openxmlformats.org/officeDocument/2006/relationships/customXml" Target="../ink/ink136.xml"/><Relationship Id="rId152" Type="http://schemas.openxmlformats.org/officeDocument/2006/relationships/customXml" Target="../ink/ink171.xml"/><Relationship Id="rId19" Type="http://schemas.openxmlformats.org/officeDocument/2006/relationships/image" Target="../media/image106.png"/><Relationship Id="rId14" Type="http://schemas.openxmlformats.org/officeDocument/2006/relationships/customXml" Target="../ink/ink102.xml"/><Relationship Id="rId30" Type="http://schemas.openxmlformats.org/officeDocument/2006/relationships/customXml" Target="../ink/ink110.xml"/><Relationship Id="rId35" Type="http://schemas.openxmlformats.org/officeDocument/2006/relationships/image" Target="../media/image114.png"/><Relationship Id="rId56" Type="http://schemas.openxmlformats.org/officeDocument/2006/relationships/customXml" Target="../ink/ink123.xml"/><Relationship Id="rId77" Type="http://schemas.openxmlformats.org/officeDocument/2006/relationships/image" Target="../media/image135.png"/><Relationship Id="rId100" Type="http://schemas.openxmlformats.org/officeDocument/2006/relationships/customXml" Target="../ink/ink145.xml"/><Relationship Id="rId105" Type="http://schemas.openxmlformats.org/officeDocument/2006/relationships/image" Target="../media/image149.png"/><Relationship Id="rId126" Type="http://schemas.openxmlformats.org/officeDocument/2006/relationships/customXml" Target="../ink/ink158.xml"/><Relationship Id="rId147" Type="http://schemas.openxmlformats.org/officeDocument/2006/relationships/image" Target="../media/image170.png"/><Relationship Id="rId8" Type="http://schemas.openxmlformats.org/officeDocument/2006/relationships/customXml" Target="../ink/ink99.xml"/><Relationship Id="rId51" Type="http://schemas.openxmlformats.org/officeDocument/2006/relationships/image" Target="../media/image122.png"/><Relationship Id="rId72" Type="http://schemas.openxmlformats.org/officeDocument/2006/relationships/customXml" Target="../ink/ink131.xml"/><Relationship Id="rId93" Type="http://schemas.openxmlformats.org/officeDocument/2006/relationships/image" Target="../media/image143.png"/><Relationship Id="rId98" Type="http://schemas.openxmlformats.org/officeDocument/2006/relationships/customXml" Target="../ink/ink144.xml"/><Relationship Id="rId121" Type="http://schemas.openxmlformats.org/officeDocument/2006/relationships/image" Target="../media/image157.png"/><Relationship Id="rId142" Type="http://schemas.openxmlformats.org/officeDocument/2006/relationships/customXml" Target="../ink/ink166.xml"/><Relationship Id="rId3" Type="http://schemas.openxmlformats.org/officeDocument/2006/relationships/image" Target="../media/image13.png"/><Relationship Id="rId25" Type="http://schemas.openxmlformats.org/officeDocument/2006/relationships/image" Target="../media/image109.png"/><Relationship Id="rId46" Type="http://schemas.openxmlformats.org/officeDocument/2006/relationships/customXml" Target="../ink/ink118.xml"/><Relationship Id="rId67" Type="http://schemas.openxmlformats.org/officeDocument/2006/relationships/image" Target="../media/image130.png"/><Relationship Id="rId116" Type="http://schemas.openxmlformats.org/officeDocument/2006/relationships/customXml" Target="../ink/ink153.xml"/><Relationship Id="rId137" Type="http://schemas.openxmlformats.org/officeDocument/2006/relationships/image" Target="../media/image165.png"/><Relationship Id="rId158" Type="http://schemas.openxmlformats.org/officeDocument/2006/relationships/customXml" Target="../ink/ink174.xml"/><Relationship Id="rId20" Type="http://schemas.openxmlformats.org/officeDocument/2006/relationships/customXml" Target="../ink/ink105.xml"/><Relationship Id="rId41" Type="http://schemas.openxmlformats.org/officeDocument/2006/relationships/image" Target="../media/image117.png"/><Relationship Id="rId62" Type="http://schemas.openxmlformats.org/officeDocument/2006/relationships/customXml" Target="../ink/ink126.xml"/><Relationship Id="rId83" Type="http://schemas.openxmlformats.org/officeDocument/2006/relationships/image" Target="../media/image138.png"/><Relationship Id="rId88" Type="http://schemas.openxmlformats.org/officeDocument/2006/relationships/customXml" Target="../ink/ink139.xml"/><Relationship Id="rId111" Type="http://schemas.openxmlformats.org/officeDocument/2006/relationships/image" Target="../media/image152.png"/><Relationship Id="rId132" Type="http://schemas.openxmlformats.org/officeDocument/2006/relationships/customXml" Target="../ink/ink161.xml"/><Relationship Id="rId153" Type="http://schemas.openxmlformats.org/officeDocument/2006/relationships/image" Target="../media/image173.png"/><Relationship Id="rId15" Type="http://schemas.openxmlformats.org/officeDocument/2006/relationships/image" Target="../media/image940.png"/><Relationship Id="rId36" Type="http://schemas.openxmlformats.org/officeDocument/2006/relationships/customXml" Target="../ink/ink113.xml"/><Relationship Id="rId57" Type="http://schemas.openxmlformats.org/officeDocument/2006/relationships/image" Target="../media/image125.png"/><Relationship Id="rId106" Type="http://schemas.openxmlformats.org/officeDocument/2006/relationships/customXml" Target="../ink/ink148.xml"/><Relationship Id="rId127" Type="http://schemas.openxmlformats.org/officeDocument/2006/relationships/image" Target="../media/image160.png"/><Relationship Id="rId10" Type="http://schemas.openxmlformats.org/officeDocument/2006/relationships/customXml" Target="../ink/ink100.xml"/><Relationship Id="rId31" Type="http://schemas.openxmlformats.org/officeDocument/2006/relationships/image" Target="../media/image112.png"/><Relationship Id="rId52" Type="http://schemas.openxmlformats.org/officeDocument/2006/relationships/customXml" Target="../ink/ink121.xml"/><Relationship Id="rId73" Type="http://schemas.openxmlformats.org/officeDocument/2006/relationships/image" Target="../media/image133.png"/><Relationship Id="rId78" Type="http://schemas.openxmlformats.org/officeDocument/2006/relationships/customXml" Target="../ink/ink134.xml"/><Relationship Id="rId94" Type="http://schemas.openxmlformats.org/officeDocument/2006/relationships/customXml" Target="../ink/ink142.xml"/><Relationship Id="rId99" Type="http://schemas.openxmlformats.org/officeDocument/2006/relationships/image" Target="../media/image146.png"/><Relationship Id="rId101" Type="http://schemas.openxmlformats.org/officeDocument/2006/relationships/image" Target="../media/image147.png"/><Relationship Id="rId122" Type="http://schemas.openxmlformats.org/officeDocument/2006/relationships/customXml" Target="../ink/ink156.xml"/><Relationship Id="rId143" Type="http://schemas.openxmlformats.org/officeDocument/2006/relationships/image" Target="../media/image168.png"/><Relationship Id="rId148" Type="http://schemas.openxmlformats.org/officeDocument/2006/relationships/customXml" Target="../ink/ink169.xml"/><Relationship Id="rId4" Type="http://schemas.openxmlformats.org/officeDocument/2006/relationships/customXml" Target="../ink/ink97.xml"/><Relationship Id="rId9" Type="http://schemas.openxmlformats.org/officeDocument/2006/relationships/image" Target="../media/image910.png"/><Relationship Id="rId26" Type="http://schemas.openxmlformats.org/officeDocument/2006/relationships/customXml" Target="../ink/ink108.xml"/><Relationship Id="rId47" Type="http://schemas.openxmlformats.org/officeDocument/2006/relationships/image" Target="../media/image120.png"/><Relationship Id="rId68" Type="http://schemas.openxmlformats.org/officeDocument/2006/relationships/customXml" Target="../ink/ink129.xml"/><Relationship Id="rId89" Type="http://schemas.openxmlformats.org/officeDocument/2006/relationships/image" Target="../media/image141.png"/><Relationship Id="rId112" Type="http://schemas.openxmlformats.org/officeDocument/2006/relationships/customXml" Target="../ink/ink151.xml"/><Relationship Id="rId133" Type="http://schemas.openxmlformats.org/officeDocument/2006/relationships/image" Target="../media/image163.png"/><Relationship Id="rId154" Type="http://schemas.openxmlformats.org/officeDocument/2006/relationships/customXml" Target="../ink/ink172.xml"/><Relationship Id="rId16" Type="http://schemas.openxmlformats.org/officeDocument/2006/relationships/customXml" Target="../ink/ink103.xml"/><Relationship Id="rId37" Type="http://schemas.openxmlformats.org/officeDocument/2006/relationships/image" Target="../media/image115.png"/><Relationship Id="rId58" Type="http://schemas.openxmlformats.org/officeDocument/2006/relationships/customXml" Target="../ink/ink124.xml"/><Relationship Id="rId79" Type="http://schemas.openxmlformats.org/officeDocument/2006/relationships/image" Target="../media/image136.png"/><Relationship Id="rId102" Type="http://schemas.openxmlformats.org/officeDocument/2006/relationships/customXml" Target="../ink/ink146.xml"/><Relationship Id="rId123" Type="http://schemas.openxmlformats.org/officeDocument/2006/relationships/image" Target="../media/image158.png"/><Relationship Id="rId144" Type="http://schemas.openxmlformats.org/officeDocument/2006/relationships/customXml" Target="../ink/ink167.xml"/><Relationship Id="rId90" Type="http://schemas.openxmlformats.org/officeDocument/2006/relationships/customXml" Target="../ink/ink140.xml"/><Relationship Id="rId27" Type="http://schemas.openxmlformats.org/officeDocument/2006/relationships/image" Target="../media/image110.png"/><Relationship Id="rId48" Type="http://schemas.openxmlformats.org/officeDocument/2006/relationships/customXml" Target="../ink/ink119.xml"/><Relationship Id="rId69" Type="http://schemas.openxmlformats.org/officeDocument/2006/relationships/image" Target="../media/image131.png"/><Relationship Id="rId113" Type="http://schemas.openxmlformats.org/officeDocument/2006/relationships/image" Target="../media/image153.png"/><Relationship Id="rId134" Type="http://schemas.openxmlformats.org/officeDocument/2006/relationships/customXml" Target="../ink/ink162.xml"/></Relationships>
</file>

<file path=ppt/slides/_rels/slide15.xml.rels><?xml version="1.0" encoding="UTF-8" standalone="yes"?>
<Relationships xmlns="http://schemas.openxmlformats.org/package/2006/relationships"><Relationship Id="rId26" Type="http://schemas.openxmlformats.org/officeDocument/2006/relationships/customXml" Target="../ink/ink186.xml"/><Relationship Id="rId21" Type="http://schemas.openxmlformats.org/officeDocument/2006/relationships/image" Target="../media/image107.png"/><Relationship Id="rId34" Type="http://schemas.openxmlformats.org/officeDocument/2006/relationships/customXml" Target="../ink/ink190.xml"/><Relationship Id="rId42" Type="http://schemas.openxmlformats.org/officeDocument/2006/relationships/customXml" Target="../ink/ink194.xml"/><Relationship Id="rId47" Type="http://schemas.openxmlformats.org/officeDocument/2006/relationships/image" Target="../media/image120.png"/><Relationship Id="rId50" Type="http://schemas.openxmlformats.org/officeDocument/2006/relationships/customXml" Target="../ink/ink198.xml"/><Relationship Id="rId55" Type="http://schemas.openxmlformats.org/officeDocument/2006/relationships/image" Target="../media/image124.png"/><Relationship Id="rId63" Type="http://schemas.openxmlformats.org/officeDocument/2006/relationships/image" Target="../media/image128.png"/><Relationship Id="rId7" Type="http://schemas.openxmlformats.org/officeDocument/2006/relationships/image" Target="../media/image900.png"/><Relationship Id="rId2" Type="http://schemas.openxmlformats.org/officeDocument/2006/relationships/notesSlide" Target="../notesSlides/notesSlide14.xml"/><Relationship Id="rId16" Type="http://schemas.openxmlformats.org/officeDocument/2006/relationships/customXml" Target="../ink/ink181.xml"/><Relationship Id="rId29" Type="http://schemas.openxmlformats.org/officeDocument/2006/relationships/image" Target="../media/image111.png"/><Relationship Id="rId11" Type="http://schemas.openxmlformats.org/officeDocument/2006/relationships/image" Target="../media/image920.png"/><Relationship Id="rId24" Type="http://schemas.openxmlformats.org/officeDocument/2006/relationships/customXml" Target="../ink/ink185.xml"/><Relationship Id="rId32" Type="http://schemas.openxmlformats.org/officeDocument/2006/relationships/customXml" Target="../ink/ink189.xml"/><Relationship Id="rId37" Type="http://schemas.openxmlformats.org/officeDocument/2006/relationships/image" Target="../media/image115.png"/><Relationship Id="rId40" Type="http://schemas.openxmlformats.org/officeDocument/2006/relationships/customXml" Target="../ink/ink193.xml"/><Relationship Id="rId45" Type="http://schemas.openxmlformats.org/officeDocument/2006/relationships/image" Target="../media/image119.png"/><Relationship Id="rId53" Type="http://schemas.openxmlformats.org/officeDocument/2006/relationships/image" Target="../media/image123.png"/><Relationship Id="rId58" Type="http://schemas.openxmlformats.org/officeDocument/2006/relationships/customXml" Target="../ink/ink202.xml"/><Relationship Id="rId66" Type="http://schemas.openxmlformats.org/officeDocument/2006/relationships/customXml" Target="../ink/ink206.xml"/><Relationship Id="rId5" Type="http://schemas.openxmlformats.org/officeDocument/2006/relationships/image" Target="../media/image890.png"/><Relationship Id="rId61" Type="http://schemas.openxmlformats.org/officeDocument/2006/relationships/image" Target="../media/image127.png"/><Relationship Id="rId19" Type="http://schemas.openxmlformats.org/officeDocument/2006/relationships/image" Target="../media/image106.png"/><Relationship Id="rId14" Type="http://schemas.openxmlformats.org/officeDocument/2006/relationships/customXml" Target="../ink/ink180.xml"/><Relationship Id="rId22" Type="http://schemas.openxmlformats.org/officeDocument/2006/relationships/customXml" Target="../ink/ink184.xml"/><Relationship Id="rId27" Type="http://schemas.openxmlformats.org/officeDocument/2006/relationships/image" Target="../media/image110.png"/><Relationship Id="rId30" Type="http://schemas.openxmlformats.org/officeDocument/2006/relationships/customXml" Target="../ink/ink188.xml"/><Relationship Id="rId35" Type="http://schemas.openxmlformats.org/officeDocument/2006/relationships/image" Target="../media/image114.png"/><Relationship Id="rId43" Type="http://schemas.openxmlformats.org/officeDocument/2006/relationships/image" Target="../media/image118.png"/><Relationship Id="rId48" Type="http://schemas.openxmlformats.org/officeDocument/2006/relationships/customXml" Target="../ink/ink197.xml"/><Relationship Id="rId56" Type="http://schemas.openxmlformats.org/officeDocument/2006/relationships/customXml" Target="../ink/ink201.xml"/><Relationship Id="rId64" Type="http://schemas.openxmlformats.org/officeDocument/2006/relationships/customXml" Target="../ink/ink205.xml"/><Relationship Id="rId8" Type="http://schemas.openxmlformats.org/officeDocument/2006/relationships/customXml" Target="../ink/ink177.xml"/><Relationship Id="rId51" Type="http://schemas.openxmlformats.org/officeDocument/2006/relationships/image" Target="../media/image122.png"/><Relationship Id="rId3" Type="http://schemas.openxmlformats.org/officeDocument/2006/relationships/image" Target="../media/image13.png"/><Relationship Id="rId12" Type="http://schemas.openxmlformats.org/officeDocument/2006/relationships/customXml" Target="../ink/ink179.xml"/><Relationship Id="rId17" Type="http://schemas.openxmlformats.org/officeDocument/2006/relationships/image" Target="../media/image105.png"/><Relationship Id="rId25" Type="http://schemas.openxmlformats.org/officeDocument/2006/relationships/image" Target="../media/image109.png"/><Relationship Id="rId33" Type="http://schemas.openxmlformats.org/officeDocument/2006/relationships/image" Target="../media/image113.png"/><Relationship Id="rId38" Type="http://schemas.openxmlformats.org/officeDocument/2006/relationships/customXml" Target="../ink/ink192.xml"/><Relationship Id="rId46" Type="http://schemas.openxmlformats.org/officeDocument/2006/relationships/customXml" Target="../ink/ink196.xml"/><Relationship Id="rId59" Type="http://schemas.openxmlformats.org/officeDocument/2006/relationships/image" Target="../media/image126.png"/><Relationship Id="rId67" Type="http://schemas.openxmlformats.org/officeDocument/2006/relationships/image" Target="../media/image130.png"/><Relationship Id="rId20" Type="http://schemas.openxmlformats.org/officeDocument/2006/relationships/customXml" Target="../ink/ink183.xml"/><Relationship Id="rId41" Type="http://schemas.openxmlformats.org/officeDocument/2006/relationships/image" Target="../media/image117.png"/><Relationship Id="rId54" Type="http://schemas.openxmlformats.org/officeDocument/2006/relationships/customXml" Target="../ink/ink200.xml"/><Relationship Id="rId62" Type="http://schemas.openxmlformats.org/officeDocument/2006/relationships/customXml" Target="../ink/ink204.xml"/><Relationship Id="rId1" Type="http://schemas.openxmlformats.org/officeDocument/2006/relationships/slideLayout" Target="../slideLayouts/slideLayout1.xml"/><Relationship Id="rId6" Type="http://schemas.openxmlformats.org/officeDocument/2006/relationships/customXml" Target="../ink/ink176.xml"/><Relationship Id="rId15" Type="http://schemas.openxmlformats.org/officeDocument/2006/relationships/image" Target="../media/image940.png"/><Relationship Id="rId23" Type="http://schemas.openxmlformats.org/officeDocument/2006/relationships/image" Target="../media/image108.png"/><Relationship Id="rId28" Type="http://schemas.openxmlformats.org/officeDocument/2006/relationships/customXml" Target="../ink/ink187.xml"/><Relationship Id="rId36" Type="http://schemas.openxmlformats.org/officeDocument/2006/relationships/customXml" Target="../ink/ink191.xml"/><Relationship Id="rId49" Type="http://schemas.openxmlformats.org/officeDocument/2006/relationships/image" Target="../media/image121.png"/><Relationship Id="rId57" Type="http://schemas.openxmlformats.org/officeDocument/2006/relationships/image" Target="../media/image125.png"/><Relationship Id="rId10" Type="http://schemas.openxmlformats.org/officeDocument/2006/relationships/customXml" Target="../ink/ink178.xml"/><Relationship Id="rId31" Type="http://schemas.openxmlformats.org/officeDocument/2006/relationships/image" Target="../media/image112.png"/><Relationship Id="rId44" Type="http://schemas.openxmlformats.org/officeDocument/2006/relationships/customXml" Target="../ink/ink195.xml"/><Relationship Id="rId52" Type="http://schemas.openxmlformats.org/officeDocument/2006/relationships/customXml" Target="../ink/ink199.xml"/><Relationship Id="rId60" Type="http://schemas.openxmlformats.org/officeDocument/2006/relationships/customXml" Target="../ink/ink203.xml"/><Relationship Id="rId65" Type="http://schemas.openxmlformats.org/officeDocument/2006/relationships/image" Target="../media/image129.png"/><Relationship Id="rId4" Type="http://schemas.openxmlformats.org/officeDocument/2006/relationships/customXml" Target="../ink/ink175.xml"/><Relationship Id="rId9" Type="http://schemas.openxmlformats.org/officeDocument/2006/relationships/image" Target="../media/image910.png"/><Relationship Id="rId13" Type="http://schemas.openxmlformats.org/officeDocument/2006/relationships/image" Target="../media/image930.png"/><Relationship Id="rId18" Type="http://schemas.openxmlformats.org/officeDocument/2006/relationships/customXml" Target="../ink/ink182.xml"/><Relationship Id="rId39" Type="http://schemas.openxmlformats.org/officeDocument/2006/relationships/image" Target="../media/image116.png"/></Relationships>
</file>

<file path=ppt/slides/_rels/slide16.xml.rels><?xml version="1.0" encoding="UTF-8" standalone="yes"?>
<Relationships xmlns="http://schemas.openxmlformats.org/package/2006/relationships"><Relationship Id="rId26" Type="http://schemas.openxmlformats.org/officeDocument/2006/relationships/customXml" Target="../ink/ink218.xml"/><Relationship Id="rId21" Type="http://schemas.openxmlformats.org/officeDocument/2006/relationships/image" Target="../media/image179.png"/><Relationship Id="rId42" Type="http://schemas.openxmlformats.org/officeDocument/2006/relationships/customXml" Target="../ink/ink226.xml"/><Relationship Id="rId47" Type="http://schemas.openxmlformats.org/officeDocument/2006/relationships/image" Target="../media/image192.png"/><Relationship Id="rId63" Type="http://schemas.openxmlformats.org/officeDocument/2006/relationships/image" Target="../media/image200.png"/><Relationship Id="rId68" Type="http://schemas.openxmlformats.org/officeDocument/2006/relationships/customXml" Target="../ink/ink239.xml"/><Relationship Id="rId84" Type="http://schemas.openxmlformats.org/officeDocument/2006/relationships/customXml" Target="../ink/ink247.xml"/><Relationship Id="rId89" Type="http://schemas.openxmlformats.org/officeDocument/2006/relationships/image" Target="../media/image213.png"/><Relationship Id="rId16" Type="http://schemas.openxmlformats.org/officeDocument/2006/relationships/customXml" Target="../ink/ink213.xml"/><Relationship Id="rId107" Type="http://schemas.openxmlformats.org/officeDocument/2006/relationships/image" Target="../media/image222.png"/><Relationship Id="rId11" Type="http://schemas.openxmlformats.org/officeDocument/2006/relationships/image" Target="../media/image920.png"/><Relationship Id="rId32" Type="http://schemas.openxmlformats.org/officeDocument/2006/relationships/customXml" Target="../ink/ink221.xml"/><Relationship Id="rId37" Type="http://schemas.openxmlformats.org/officeDocument/2006/relationships/image" Target="../media/image187.png"/><Relationship Id="rId53" Type="http://schemas.openxmlformats.org/officeDocument/2006/relationships/image" Target="../media/image195.png"/><Relationship Id="rId58" Type="http://schemas.openxmlformats.org/officeDocument/2006/relationships/customXml" Target="../ink/ink234.xml"/><Relationship Id="rId74" Type="http://schemas.openxmlformats.org/officeDocument/2006/relationships/customXml" Target="../ink/ink242.xml"/><Relationship Id="rId79" Type="http://schemas.openxmlformats.org/officeDocument/2006/relationships/image" Target="../media/image208.png"/><Relationship Id="rId102" Type="http://schemas.openxmlformats.org/officeDocument/2006/relationships/customXml" Target="../ink/ink256.xml"/><Relationship Id="rId5" Type="http://schemas.openxmlformats.org/officeDocument/2006/relationships/image" Target="../media/image890.png"/><Relationship Id="rId90" Type="http://schemas.openxmlformats.org/officeDocument/2006/relationships/customXml" Target="../ink/ink250.xml"/><Relationship Id="rId95" Type="http://schemas.openxmlformats.org/officeDocument/2006/relationships/image" Target="../media/image216.png"/><Relationship Id="rId22" Type="http://schemas.openxmlformats.org/officeDocument/2006/relationships/customXml" Target="../ink/ink216.xml"/><Relationship Id="rId27" Type="http://schemas.openxmlformats.org/officeDocument/2006/relationships/image" Target="../media/image182.png"/><Relationship Id="rId43" Type="http://schemas.openxmlformats.org/officeDocument/2006/relationships/image" Target="../media/image190.png"/><Relationship Id="rId48" Type="http://schemas.openxmlformats.org/officeDocument/2006/relationships/customXml" Target="../ink/ink229.xml"/><Relationship Id="rId64" Type="http://schemas.openxmlformats.org/officeDocument/2006/relationships/customXml" Target="../ink/ink237.xml"/><Relationship Id="rId69" Type="http://schemas.openxmlformats.org/officeDocument/2006/relationships/image" Target="../media/image203.png"/><Relationship Id="rId80" Type="http://schemas.openxmlformats.org/officeDocument/2006/relationships/customXml" Target="../ink/ink245.xml"/><Relationship Id="rId85" Type="http://schemas.openxmlformats.org/officeDocument/2006/relationships/image" Target="../media/image211.png"/><Relationship Id="rId12" Type="http://schemas.openxmlformats.org/officeDocument/2006/relationships/customXml" Target="../ink/ink211.xml"/><Relationship Id="rId17" Type="http://schemas.openxmlformats.org/officeDocument/2006/relationships/image" Target="../media/image177.png"/><Relationship Id="rId33" Type="http://schemas.openxmlformats.org/officeDocument/2006/relationships/image" Target="../media/image185.png"/><Relationship Id="rId38" Type="http://schemas.openxmlformats.org/officeDocument/2006/relationships/customXml" Target="../ink/ink224.xml"/><Relationship Id="rId59" Type="http://schemas.openxmlformats.org/officeDocument/2006/relationships/image" Target="../media/image198.png"/><Relationship Id="rId103" Type="http://schemas.openxmlformats.org/officeDocument/2006/relationships/image" Target="../media/image220.png"/><Relationship Id="rId108" Type="http://schemas.openxmlformats.org/officeDocument/2006/relationships/customXml" Target="../ink/ink259.xml"/><Relationship Id="rId54" Type="http://schemas.openxmlformats.org/officeDocument/2006/relationships/customXml" Target="../ink/ink232.xml"/><Relationship Id="rId70" Type="http://schemas.openxmlformats.org/officeDocument/2006/relationships/customXml" Target="../ink/ink240.xml"/><Relationship Id="rId75" Type="http://schemas.openxmlformats.org/officeDocument/2006/relationships/image" Target="../media/image206.png"/><Relationship Id="rId91" Type="http://schemas.openxmlformats.org/officeDocument/2006/relationships/image" Target="../media/image214.png"/><Relationship Id="rId96" Type="http://schemas.openxmlformats.org/officeDocument/2006/relationships/customXml" Target="../ink/ink253.xml"/><Relationship Id="rId1" Type="http://schemas.openxmlformats.org/officeDocument/2006/relationships/slideLayout" Target="../slideLayouts/slideLayout1.xml"/><Relationship Id="rId6" Type="http://schemas.openxmlformats.org/officeDocument/2006/relationships/customXml" Target="../ink/ink208.xml"/><Relationship Id="rId15" Type="http://schemas.openxmlformats.org/officeDocument/2006/relationships/image" Target="../media/image940.png"/><Relationship Id="rId23" Type="http://schemas.openxmlformats.org/officeDocument/2006/relationships/image" Target="../media/image180.png"/><Relationship Id="rId28" Type="http://schemas.openxmlformats.org/officeDocument/2006/relationships/customXml" Target="../ink/ink219.xml"/><Relationship Id="rId36" Type="http://schemas.openxmlformats.org/officeDocument/2006/relationships/customXml" Target="../ink/ink223.xml"/><Relationship Id="rId49" Type="http://schemas.openxmlformats.org/officeDocument/2006/relationships/image" Target="../media/image193.png"/><Relationship Id="rId57" Type="http://schemas.openxmlformats.org/officeDocument/2006/relationships/image" Target="../media/image197.png"/><Relationship Id="rId106" Type="http://schemas.openxmlformats.org/officeDocument/2006/relationships/customXml" Target="../ink/ink258.xml"/><Relationship Id="rId10" Type="http://schemas.openxmlformats.org/officeDocument/2006/relationships/customXml" Target="../ink/ink210.xml"/><Relationship Id="rId31" Type="http://schemas.openxmlformats.org/officeDocument/2006/relationships/image" Target="../media/image184.png"/><Relationship Id="rId44" Type="http://schemas.openxmlformats.org/officeDocument/2006/relationships/customXml" Target="../ink/ink227.xml"/><Relationship Id="rId52" Type="http://schemas.openxmlformats.org/officeDocument/2006/relationships/customXml" Target="../ink/ink231.xml"/><Relationship Id="rId60" Type="http://schemas.openxmlformats.org/officeDocument/2006/relationships/customXml" Target="../ink/ink235.xml"/><Relationship Id="rId65" Type="http://schemas.openxmlformats.org/officeDocument/2006/relationships/image" Target="../media/image201.png"/><Relationship Id="rId73" Type="http://schemas.openxmlformats.org/officeDocument/2006/relationships/image" Target="../media/image205.png"/><Relationship Id="rId78" Type="http://schemas.openxmlformats.org/officeDocument/2006/relationships/customXml" Target="../ink/ink244.xml"/><Relationship Id="rId81" Type="http://schemas.openxmlformats.org/officeDocument/2006/relationships/image" Target="../media/image209.png"/><Relationship Id="rId86" Type="http://schemas.openxmlformats.org/officeDocument/2006/relationships/customXml" Target="../ink/ink248.xml"/><Relationship Id="rId94" Type="http://schemas.openxmlformats.org/officeDocument/2006/relationships/customXml" Target="../ink/ink252.xml"/><Relationship Id="rId99" Type="http://schemas.openxmlformats.org/officeDocument/2006/relationships/image" Target="../media/image218.png"/><Relationship Id="rId101" Type="http://schemas.openxmlformats.org/officeDocument/2006/relationships/image" Target="../media/image219.png"/><Relationship Id="rId4" Type="http://schemas.openxmlformats.org/officeDocument/2006/relationships/customXml" Target="../ink/ink207.xml"/><Relationship Id="rId9" Type="http://schemas.openxmlformats.org/officeDocument/2006/relationships/image" Target="../media/image910.png"/><Relationship Id="rId13" Type="http://schemas.openxmlformats.org/officeDocument/2006/relationships/image" Target="../media/image930.png"/><Relationship Id="rId18" Type="http://schemas.openxmlformats.org/officeDocument/2006/relationships/customXml" Target="../ink/ink214.xml"/><Relationship Id="rId39" Type="http://schemas.openxmlformats.org/officeDocument/2006/relationships/image" Target="../media/image188.png"/><Relationship Id="rId109" Type="http://schemas.openxmlformats.org/officeDocument/2006/relationships/image" Target="../media/image223.png"/><Relationship Id="rId34" Type="http://schemas.openxmlformats.org/officeDocument/2006/relationships/customXml" Target="../ink/ink222.xml"/><Relationship Id="rId50" Type="http://schemas.openxmlformats.org/officeDocument/2006/relationships/customXml" Target="../ink/ink230.xml"/><Relationship Id="rId55" Type="http://schemas.openxmlformats.org/officeDocument/2006/relationships/image" Target="../media/image196.png"/><Relationship Id="rId76" Type="http://schemas.openxmlformats.org/officeDocument/2006/relationships/customXml" Target="../ink/ink243.xml"/><Relationship Id="rId97" Type="http://schemas.openxmlformats.org/officeDocument/2006/relationships/image" Target="../media/image217.png"/><Relationship Id="rId104" Type="http://schemas.openxmlformats.org/officeDocument/2006/relationships/customXml" Target="../ink/ink257.xml"/><Relationship Id="rId7" Type="http://schemas.openxmlformats.org/officeDocument/2006/relationships/image" Target="../media/image900.png"/><Relationship Id="rId71" Type="http://schemas.openxmlformats.org/officeDocument/2006/relationships/image" Target="../media/image204.png"/><Relationship Id="rId92" Type="http://schemas.openxmlformats.org/officeDocument/2006/relationships/customXml" Target="../ink/ink251.xml"/><Relationship Id="rId2" Type="http://schemas.openxmlformats.org/officeDocument/2006/relationships/notesSlide" Target="../notesSlides/notesSlide15.xml"/><Relationship Id="rId29" Type="http://schemas.openxmlformats.org/officeDocument/2006/relationships/image" Target="../media/image183.png"/><Relationship Id="rId24" Type="http://schemas.openxmlformats.org/officeDocument/2006/relationships/customXml" Target="../ink/ink217.xml"/><Relationship Id="rId40" Type="http://schemas.openxmlformats.org/officeDocument/2006/relationships/customXml" Target="../ink/ink225.xml"/><Relationship Id="rId45" Type="http://schemas.openxmlformats.org/officeDocument/2006/relationships/image" Target="../media/image191.png"/><Relationship Id="rId66" Type="http://schemas.openxmlformats.org/officeDocument/2006/relationships/customXml" Target="../ink/ink238.xml"/><Relationship Id="rId87" Type="http://schemas.openxmlformats.org/officeDocument/2006/relationships/image" Target="../media/image212.png"/><Relationship Id="rId110" Type="http://schemas.openxmlformats.org/officeDocument/2006/relationships/customXml" Target="../ink/ink260.xml"/><Relationship Id="rId61" Type="http://schemas.openxmlformats.org/officeDocument/2006/relationships/image" Target="../media/image199.png"/><Relationship Id="rId82" Type="http://schemas.openxmlformats.org/officeDocument/2006/relationships/customXml" Target="../ink/ink246.xml"/><Relationship Id="rId19" Type="http://schemas.openxmlformats.org/officeDocument/2006/relationships/image" Target="../media/image178.png"/><Relationship Id="rId14" Type="http://schemas.openxmlformats.org/officeDocument/2006/relationships/customXml" Target="../ink/ink212.xml"/><Relationship Id="rId30" Type="http://schemas.openxmlformats.org/officeDocument/2006/relationships/customXml" Target="../ink/ink220.xml"/><Relationship Id="rId35" Type="http://schemas.openxmlformats.org/officeDocument/2006/relationships/image" Target="../media/image186.png"/><Relationship Id="rId56" Type="http://schemas.openxmlformats.org/officeDocument/2006/relationships/customXml" Target="../ink/ink233.xml"/><Relationship Id="rId77" Type="http://schemas.openxmlformats.org/officeDocument/2006/relationships/image" Target="../media/image207.png"/><Relationship Id="rId100" Type="http://schemas.openxmlformats.org/officeDocument/2006/relationships/customXml" Target="../ink/ink255.xml"/><Relationship Id="rId105" Type="http://schemas.openxmlformats.org/officeDocument/2006/relationships/image" Target="../media/image221.png"/><Relationship Id="rId8" Type="http://schemas.openxmlformats.org/officeDocument/2006/relationships/customXml" Target="../ink/ink209.xml"/><Relationship Id="rId51" Type="http://schemas.openxmlformats.org/officeDocument/2006/relationships/image" Target="../media/image194.png"/><Relationship Id="rId72" Type="http://schemas.openxmlformats.org/officeDocument/2006/relationships/customXml" Target="../ink/ink241.xml"/><Relationship Id="rId93" Type="http://schemas.openxmlformats.org/officeDocument/2006/relationships/image" Target="../media/image215.png"/><Relationship Id="rId98" Type="http://schemas.openxmlformats.org/officeDocument/2006/relationships/customXml" Target="../ink/ink254.xml"/><Relationship Id="rId3" Type="http://schemas.openxmlformats.org/officeDocument/2006/relationships/image" Target="../media/image13.png"/><Relationship Id="rId25" Type="http://schemas.openxmlformats.org/officeDocument/2006/relationships/image" Target="../media/image181.png"/><Relationship Id="rId46" Type="http://schemas.openxmlformats.org/officeDocument/2006/relationships/customXml" Target="../ink/ink228.xml"/><Relationship Id="rId67" Type="http://schemas.openxmlformats.org/officeDocument/2006/relationships/image" Target="../media/image202.png"/><Relationship Id="rId20" Type="http://schemas.openxmlformats.org/officeDocument/2006/relationships/customXml" Target="../ink/ink215.xml"/><Relationship Id="rId41" Type="http://schemas.openxmlformats.org/officeDocument/2006/relationships/image" Target="../media/image189.png"/><Relationship Id="rId62" Type="http://schemas.openxmlformats.org/officeDocument/2006/relationships/customXml" Target="../ink/ink236.xml"/><Relationship Id="rId83" Type="http://schemas.openxmlformats.org/officeDocument/2006/relationships/image" Target="../media/image210.png"/><Relationship Id="rId88" Type="http://schemas.openxmlformats.org/officeDocument/2006/relationships/customXml" Target="../ink/ink249.xml"/><Relationship Id="rId111" Type="http://schemas.openxmlformats.org/officeDocument/2006/relationships/image" Target="../media/image224.png"/></Relationships>
</file>

<file path=ppt/slides/_rels/slide17.xml.rels><?xml version="1.0" encoding="UTF-8" standalone="yes"?>
<Relationships xmlns="http://schemas.openxmlformats.org/package/2006/relationships"><Relationship Id="rId117" Type="http://schemas.openxmlformats.org/officeDocument/2006/relationships/image" Target="../media/image227.png"/><Relationship Id="rId299" Type="http://schemas.openxmlformats.org/officeDocument/2006/relationships/image" Target="../media/image318.png"/><Relationship Id="rId21" Type="http://schemas.openxmlformats.org/officeDocument/2006/relationships/image" Target="../media/image179.png"/><Relationship Id="rId63" Type="http://schemas.openxmlformats.org/officeDocument/2006/relationships/image" Target="../media/image200.png"/><Relationship Id="rId159" Type="http://schemas.openxmlformats.org/officeDocument/2006/relationships/image" Target="../media/image248.png"/><Relationship Id="rId170" Type="http://schemas.openxmlformats.org/officeDocument/2006/relationships/customXml" Target="../ink/ink344.xml"/><Relationship Id="rId226" Type="http://schemas.openxmlformats.org/officeDocument/2006/relationships/customXml" Target="../ink/ink372.xml"/><Relationship Id="rId268" Type="http://schemas.openxmlformats.org/officeDocument/2006/relationships/customXml" Target="../ink/ink393.xml"/><Relationship Id="rId32" Type="http://schemas.openxmlformats.org/officeDocument/2006/relationships/customXml" Target="../ink/ink275.xml"/><Relationship Id="rId74" Type="http://schemas.openxmlformats.org/officeDocument/2006/relationships/customXml" Target="../ink/ink296.xml"/><Relationship Id="rId128" Type="http://schemas.openxmlformats.org/officeDocument/2006/relationships/customXml" Target="../ink/ink323.xml"/><Relationship Id="rId5" Type="http://schemas.openxmlformats.org/officeDocument/2006/relationships/image" Target="../media/image890.png"/><Relationship Id="rId181" Type="http://schemas.openxmlformats.org/officeDocument/2006/relationships/image" Target="../media/image259.png"/><Relationship Id="rId237" Type="http://schemas.openxmlformats.org/officeDocument/2006/relationships/image" Target="../media/image287.png"/><Relationship Id="rId279" Type="http://schemas.openxmlformats.org/officeDocument/2006/relationships/image" Target="../media/image308.png"/><Relationship Id="rId43" Type="http://schemas.openxmlformats.org/officeDocument/2006/relationships/image" Target="../media/image190.png"/><Relationship Id="rId139" Type="http://schemas.openxmlformats.org/officeDocument/2006/relationships/image" Target="../media/image238.png"/><Relationship Id="rId290" Type="http://schemas.openxmlformats.org/officeDocument/2006/relationships/customXml" Target="../ink/ink404.xml"/><Relationship Id="rId304" Type="http://schemas.openxmlformats.org/officeDocument/2006/relationships/customXml" Target="../ink/ink411.xml"/><Relationship Id="rId85" Type="http://schemas.openxmlformats.org/officeDocument/2006/relationships/image" Target="../media/image211.png"/><Relationship Id="rId150" Type="http://schemas.openxmlformats.org/officeDocument/2006/relationships/customXml" Target="../ink/ink334.xml"/><Relationship Id="rId192" Type="http://schemas.openxmlformats.org/officeDocument/2006/relationships/customXml" Target="../ink/ink355.xml"/><Relationship Id="rId206" Type="http://schemas.openxmlformats.org/officeDocument/2006/relationships/customXml" Target="../ink/ink362.xml"/><Relationship Id="rId248" Type="http://schemas.openxmlformats.org/officeDocument/2006/relationships/customXml" Target="../ink/ink383.xml"/><Relationship Id="rId12" Type="http://schemas.openxmlformats.org/officeDocument/2006/relationships/customXml" Target="../ink/ink265.xml"/><Relationship Id="rId108" Type="http://schemas.openxmlformats.org/officeDocument/2006/relationships/customXml" Target="../ink/ink313.xml"/><Relationship Id="rId54" Type="http://schemas.openxmlformats.org/officeDocument/2006/relationships/customXml" Target="../ink/ink286.xml"/><Relationship Id="rId96" Type="http://schemas.openxmlformats.org/officeDocument/2006/relationships/customXml" Target="../ink/ink307.xml"/><Relationship Id="rId161" Type="http://schemas.openxmlformats.org/officeDocument/2006/relationships/image" Target="../media/image249.png"/><Relationship Id="rId217" Type="http://schemas.openxmlformats.org/officeDocument/2006/relationships/image" Target="../media/image277.png"/><Relationship Id="rId259" Type="http://schemas.openxmlformats.org/officeDocument/2006/relationships/image" Target="../media/image298.png"/><Relationship Id="rId23" Type="http://schemas.openxmlformats.org/officeDocument/2006/relationships/image" Target="../media/image180.png"/><Relationship Id="rId119" Type="http://schemas.openxmlformats.org/officeDocument/2006/relationships/image" Target="../media/image228.png"/><Relationship Id="rId270" Type="http://schemas.openxmlformats.org/officeDocument/2006/relationships/customXml" Target="../ink/ink394.xml"/><Relationship Id="rId44" Type="http://schemas.openxmlformats.org/officeDocument/2006/relationships/customXml" Target="../ink/ink281.xml"/><Relationship Id="rId65" Type="http://schemas.openxmlformats.org/officeDocument/2006/relationships/image" Target="../media/image201.png"/><Relationship Id="rId86" Type="http://schemas.openxmlformats.org/officeDocument/2006/relationships/customXml" Target="../ink/ink302.xml"/><Relationship Id="rId130" Type="http://schemas.openxmlformats.org/officeDocument/2006/relationships/customXml" Target="../ink/ink324.xml"/><Relationship Id="rId151" Type="http://schemas.openxmlformats.org/officeDocument/2006/relationships/image" Target="../media/image244.png"/><Relationship Id="rId172" Type="http://schemas.openxmlformats.org/officeDocument/2006/relationships/customXml" Target="../ink/ink345.xml"/><Relationship Id="rId193" Type="http://schemas.openxmlformats.org/officeDocument/2006/relationships/image" Target="../media/image265.png"/><Relationship Id="rId207" Type="http://schemas.openxmlformats.org/officeDocument/2006/relationships/image" Target="../media/image272.png"/><Relationship Id="rId228" Type="http://schemas.openxmlformats.org/officeDocument/2006/relationships/customXml" Target="../ink/ink373.xml"/><Relationship Id="rId249" Type="http://schemas.openxmlformats.org/officeDocument/2006/relationships/image" Target="../media/image293.png"/><Relationship Id="rId13" Type="http://schemas.openxmlformats.org/officeDocument/2006/relationships/image" Target="../media/image930.png"/><Relationship Id="rId109" Type="http://schemas.openxmlformats.org/officeDocument/2006/relationships/image" Target="../media/image223.png"/><Relationship Id="rId260" Type="http://schemas.openxmlformats.org/officeDocument/2006/relationships/customXml" Target="../ink/ink389.xml"/><Relationship Id="rId281" Type="http://schemas.openxmlformats.org/officeDocument/2006/relationships/image" Target="../media/image309.png"/><Relationship Id="rId34" Type="http://schemas.openxmlformats.org/officeDocument/2006/relationships/customXml" Target="../ink/ink276.xml"/><Relationship Id="rId55" Type="http://schemas.openxmlformats.org/officeDocument/2006/relationships/image" Target="../media/image196.png"/><Relationship Id="rId76" Type="http://schemas.openxmlformats.org/officeDocument/2006/relationships/customXml" Target="../ink/ink297.xml"/><Relationship Id="rId97" Type="http://schemas.openxmlformats.org/officeDocument/2006/relationships/image" Target="../media/image217.png"/><Relationship Id="rId120" Type="http://schemas.openxmlformats.org/officeDocument/2006/relationships/customXml" Target="../ink/ink319.xml"/><Relationship Id="rId141" Type="http://schemas.openxmlformats.org/officeDocument/2006/relationships/image" Target="../media/image239.png"/><Relationship Id="rId7" Type="http://schemas.openxmlformats.org/officeDocument/2006/relationships/image" Target="../media/image900.png"/><Relationship Id="rId162" Type="http://schemas.openxmlformats.org/officeDocument/2006/relationships/customXml" Target="../ink/ink340.xml"/><Relationship Id="rId183" Type="http://schemas.openxmlformats.org/officeDocument/2006/relationships/image" Target="../media/image260.png"/><Relationship Id="rId218" Type="http://schemas.openxmlformats.org/officeDocument/2006/relationships/customXml" Target="../ink/ink368.xml"/><Relationship Id="rId239" Type="http://schemas.openxmlformats.org/officeDocument/2006/relationships/image" Target="../media/image288.png"/><Relationship Id="rId250" Type="http://schemas.openxmlformats.org/officeDocument/2006/relationships/customXml" Target="../ink/ink384.xml"/><Relationship Id="rId271" Type="http://schemas.openxmlformats.org/officeDocument/2006/relationships/image" Target="../media/image304.png"/><Relationship Id="rId292" Type="http://schemas.openxmlformats.org/officeDocument/2006/relationships/customXml" Target="../ink/ink405.xml"/><Relationship Id="rId306" Type="http://schemas.openxmlformats.org/officeDocument/2006/relationships/customXml" Target="../ink/ink412.xml"/><Relationship Id="rId24" Type="http://schemas.openxmlformats.org/officeDocument/2006/relationships/customXml" Target="../ink/ink271.xml"/><Relationship Id="rId45" Type="http://schemas.openxmlformats.org/officeDocument/2006/relationships/image" Target="../media/image191.png"/><Relationship Id="rId66" Type="http://schemas.openxmlformats.org/officeDocument/2006/relationships/customXml" Target="../ink/ink292.xml"/><Relationship Id="rId87" Type="http://schemas.openxmlformats.org/officeDocument/2006/relationships/image" Target="../media/image212.png"/><Relationship Id="rId110" Type="http://schemas.openxmlformats.org/officeDocument/2006/relationships/customXml" Target="../ink/ink314.xml"/><Relationship Id="rId131" Type="http://schemas.openxmlformats.org/officeDocument/2006/relationships/image" Target="../media/image234.png"/><Relationship Id="rId152" Type="http://schemas.openxmlformats.org/officeDocument/2006/relationships/customXml" Target="../ink/ink335.xml"/><Relationship Id="rId173" Type="http://schemas.openxmlformats.org/officeDocument/2006/relationships/image" Target="../media/image255.png"/><Relationship Id="rId194" Type="http://schemas.openxmlformats.org/officeDocument/2006/relationships/customXml" Target="../ink/ink356.xml"/><Relationship Id="rId208" Type="http://schemas.openxmlformats.org/officeDocument/2006/relationships/customXml" Target="../ink/ink363.xml"/><Relationship Id="rId229" Type="http://schemas.openxmlformats.org/officeDocument/2006/relationships/image" Target="../media/image283.png"/><Relationship Id="rId240" Type="http://schemas.openxmlformats.org/officeDocument/2006/relationships/customXml" Target="../ink/ink379.xml"/><Relationship Id="rId261" Type="http://schemas.openxmlformats.org/officeDocument/2006/relationships/image" Target="../media/image299.png"/><Relationship Id="rId14" Type="http://schemas.openxmlformats.org/officeDocument/2006/relationships/customXml" Target="../ink/ink266.xml"/><Relationship Id="rId35" Type="http://schemas.openxmlformats.org/officeDocument/2006/relationships/image" Target="../media/image186.png"/><Relationship Id="rId56" Type="http://schemas.openxmlformats.org/officeDocument/2006/relationships/customXml" Target="../ink/ink287.xml"/><Relationship Id="rId77" Type="http://schemas.openxmlformats.org/officeDocument/2006/relationships/image" Target="../media/image207.png"/><Relationship Id="rId100" Type="http://schemas.openxmlformats.org/officeDocument/2006/relationships/customXml" Target="../ink/ink309.xml"/><Relationship Id="rId282" Type="http://schemas.openxmlformats.org/officeDocument/2006/relationships/customXml" Target="../ink/ink400.xml"/><Relationship Id="rId8" Type="http://schemas.openxmlformats.org/officeDocument/2006/relationships/customXml" Target="../ink/ink263.xml"/><Relationship Id="rId98" Type="http://schemas.openxmlformats.org/officeDocument/2006/relationships/customXml" Target="../ink/ink308.xml"/><Relationship Id="rId121" Type="http://schemas.openxmlformats.org/officeDocument/2006/relationships/image" Target="../media/image229.png"/><Relationship Id="rId142" Type="http://schemas.openxmlformats.org/officeDocument/2006/relationships/customXml" Target="../ink/ink330.xml"/><Relationship Id="rId163" Type="http://schemas.openxmlformats.org/officeDocument/2006/relationships/image" Target="../media/image250.png"/><Relationship Id="rId184" Type="http://schemas.openxmlformats.org/officeDocument/2006/relationships/customXml" Target="../ink/ink351.xml"/><Relationship Id="rId219" Type="http://schemas.openxmlformats.org/officeDocument/2006/relationships/image" Target="../media/image278.png"/><Relationship Id="rId230" Type="http://schemas.openxmlformats.org/officeDocument/2006/relationships/customXml" Target="../ink/ink374.xml"/><Relationship Id="rId251" Type="http://schemas.openxmlformats.org/officeDocument/2006/relationships/image" Target="../media/image294.png"/><Relationship Id="rId25" Type="http://schemas.openxmlformats.org/officeDocument/2006/relationships/image" Target="../media/image181.png"/><Relationship Id="rId46" Type="http://schemas.openxmlformats.org/officeDocument/2006/relationships/customXml" Target="../ink/ink282.xml"/><Relationship Id="rId67" Type="http://schemas.openxmlformats.org/officeDocument/2006/relationships/image" Target="../media/image202.png"/><Relationship Id="rId272" Type="http://schemas.openxmlformats.org/officeDocument/2006/relationships/customXml" Target="../ink/ink395.xml"/><Relationship Id="rId293" Type="http://schemas.openxmlformats.org/officeDocument/2006/relationships/image" Target="../media/image315.png"/><Relationship Id="rId307" Type="http://schemas.openxmlformats.org/officeDocument/2006/relationships/image" Target="../media/image322.png"/><Relationship Id="rId88" Type="http://schemas.openxmlformats.org/officeDocument/2006/relationships/customXml" Target="../ink/ink303.xml"/><Relationship Id="rId111" Type="http://schemas.openxmlformats.org/officeDocument/2006/relationships/image" Target="../media/image224.png"/><Relationship Id="rId132" Type="http://schemas.openxmlformats.org/officeDocument/2006/relationships/customXml" Target="../ink/ink325.xml"/><Relationship Id="rId153" Type="http://schemas.openxmlformats.org/officeDocument/2006/relationships/image" Target="../media/image245.png"/><Relationship Id="rId174" Type="http://schemas.openxmlformats.org/officeDocument/2006/relationships/customXml" Target="../ink/ink346.xml"/><Relationship Id="rId195" Type="http://schemas.openxmlformats.org/officeDocument/2006/relationships/image" Target="../media/image266.png"/><Relationship Id="rId209" Type="http://schemas.openxmlformats.org/officeDocument/2006/relationships/image" Target="../media/image273.png"/><Relationship Id="rId220" Type="http://schemas.openxmlformats.org/officeDocument/2006/relationships/customXml" Target="../ink/ink369.xml"/><Relationship Id="rId241" Type="http://schemas.openxmlformats.org/officeDocument/2006/relationships/image" Target="../media/image289.png"/><Relationship Id="rId15" Type="http://schemas.openxmlformats.org/officeDocument/2006/relationships/image" Target="../media/image940.png"/><Relationship Id="rId36" Type="http://schemas.openxmlformats.org/officeDocument/2006/relationships/customXml" Target="../ink/ink277.xml"/><Relationship Id="rId57" Type="http://schemas.openxmlformats.org/officeDocument/2006/relationships/image" Target="../media/image197.png"/><Relationship Id="rId262" Type="http://schemas.openxmlformats.org/officeDocument/2006/relationships/customXml" Target="../ink/ink390.xml"/><Relationship Id="rId283" Type="http://schemas.openxmlformats.org/officeDocument/2006/relationships/image" Target="../media/image310.png"/><Relationship Id="rId78" Type="http://schemas.openxmlformats.org/officeDocument/2006/relationships/customXml" Target="../ink/ink298.xml"/><Relationship Id="rId99" Type="http://schemas.openxmlformats.org/officeDocument/2006/relationships/image" Target="../media/image218.png"/><Relationship Id="rId101" Type="http://schemas.openxmlformats.org/officeDocument/2006/relationships/image" Target="../media/image219.png"/><Relationship Id="rId122" Type="http://schemas.openxmlformats.org/officeDocument/2006/relationships/customXml" Target="../ink/ink320.xml"/><Relationship Id="rId143" Type="http://schemas.openxmlformats.org/officeDocument/2006/relationships/image" Target="../media/image240.png"/><Relationship Id="rId164" Type="http://schemas.openxmlformats.org/officeDocument/2006/relationships/customXml" Target="../ink/ink341.xml"/><Relationship Id="rId185" Type="http://schemas.openxmlformats.org/officeDocument/2006/relationships/image" Target="../media/image261.png"/><Relationship Id="rId9" Type="http://schemas.openxmlformats.org/officeDocument/2006/relationships/image" Target="../media/image910.png"/><Relationship Id="rId210" Type="http://schemas.openxmlformats.org/officeDocument/2006/relationships/customXml" Target="../ink/ink364.xml"/><Relationship Id="rId26" Type="http://schemas.openxmlformats.org/officeDocument/2006/relationships/customXml" Target="../ink/ink272.xml"/><Relationship Id="rId231" Type="http://schemas.openxmlformats.org/officeDocument/2006/relationships/image" Target="../media/image284.png"/><Relationship Id="rId252" Type="http://schemas.openxmlformats.org/officeDocument/2006/relationships/customXml" Target="../ink/ink385.xml"/><Relationship Id="rId273" Type="http://schemas.openxmlformats.org/officeDocument/2006/relationships/image" Target="../media/image305.png"/><Relationship Id="rId294" Type="http://schemas.openxmlformats.org/officeDocument/2006/relationships/customXml" Target="../ink/ink406.xml"/><Relationship Id="rId308" Type="http://schemas.openxmlformats.org/officeDocument/2006/relationships/customXml" Target="../ink/ink413.xml"/><Relationship Id="rId47" Type="http://schemas.openxmlformats.org/officeDocument/2006/relationships/image" Target="../media/image192.png"/><Relationship Id="rId68" Type="http://schemas.openxmlformats.org/officeDocument/2006/relationships/customXml" Target="../ink/ink293.xml"/><Relationship Id="rId89" Type="http://schemas.openxmlformats.org/officeDocument/2006/relationships/image" Target="../media/image213.png"/><Relationship Id="rId112" Type="http://schemas.openxmlformats.org/officeDocument/2006/relationships/customXml" Target="../ink/ink315.xml"/><Relationship Id="rId133" Type="http://schemas.openxmlformats.org/officeDocument/2006/relationships/image" Target="../media/image235.png"/><Relationship Id="rId154" Type="http://schemas.openxmlformats.org/officeDocument/2006/relationships/customXml" Target="../ink/ink336.xml"/><Relationship Id="rId175" Type="http://schemas.openxmlformats.org/officeDocument/2006/relationships/image" Target="../media/image256.png"/><Relationship Id="rId196" Type="http://schemas.openxmlformats.org/officeDocument/2006/relationships/customXml" Target="../ink/ink357.xml"/><Relationship Id="rId200" Type="http://schemas.openxmlformats.org/officeDocument/2006/relationships/customXml" Target="../ink/ink359.xml"/><Relationship Id="rId16" Type="http://schemas.openxmlformats.org/officeDocument/2006/relationships/customXml" Target="../ink/ink267.xml"/><Relationship Id="rId221" Type="http://schemas.openxmlformats.org/officeDocument/2006/relationships/image" Target="../media/image279.png"/><Relationship Id="rId242" Type="http://schemas.openxmlformats.org/officeDocument/2006/relationships/customXml" Target="../ink/ink380.xml"/><Relationship Id="rId263" Type="http://schemas.openxmlformats.org/officeDocument/2006/relationships/image" Target="../media/image300.png"/><Relationship Id="rId284" Type="http://schemas.openxmlformats.org/officeDocument/2006/relationships/customXml" Target="../ink/ink401.xml"/><Relationship Id="rId37" Type="http://schemas.openxmlformats.org/officeDocument/2006/relationships/image" Target="../media/image187.png"/><Relationship Id="rId58" Type="http://schemas.openxmlformats.org/officeDocument/2006/relationships/customXml" Target="../ink/ink288.xml"/><Relationship Id="rId79" Type="http://schemas.openxmlformats.org/officeDocument/2006/relationships/image" Target="../media/image208.png"/><Relationship Id="rId102" Type="http://schemas.openxmlformats.org/officeDocument/2006/relationships/customXml" Target="../ink/ink310.xml"/><Relationship Id="rId123" Type="http://schemas.openxmlformats.org/officeDocument/2006/relationships/image" Target="../media/image230.png"/><Relationship Id="rId144" Type="http://schemas.openxmlformats.org/officeDocument/2006/relationships/customXml" Target="../ink/ink331.xml"/><Relationship Id="rId90" Type="http://schemas.openxmlformats.org/officeDocument/2006/relationships/customXml" Target="../ink/ink304.xml"/><Relationship Id="rId165" Type="http://schemas.openxmlformats.org/officeDocument/2006/relationships/image" Target="../media/image251.png"/><Relationship Id="rId186" Type="http://schemas.openxmlformats.org/officeDocument/2006/relationships/customXml" Target="../ink/ink352.xml"/><Relationship Id="rId211" Type="http://schemas.openxmlformats.org/officeDocument/2006/relationships/image" Target="../media/image274.png"/><Relationship Id="rId232" Type="http://schemas.openxmlformats.org/officeDocument/2006/relationships/customXml" Target="../ink/ink375.xml"/><Relationship Id="rId253" Type="http://schemas.openxmlformats.org/officeDocument/2006/relationships/image" Target="../media/image295.png"/><Relationship Id="rId274" Type="http://schemas.openxmlformats.org/officeDocument/2006/relationships/customXml" Target="../ink/ink396.xml"/><Relationship Id="rId295" Type="http://schemas.openxmlformats.org/officeDocument/2006/relationships/image" Target="../media/image316.png"/><Relationship Id="rId309" Type="http://schemas.openxmlformats.org/officeDocument/2006/relationships/image" Target="../media/image323.png"/><Relationship Id="rId27" Type="http://schemas.openxmlformats.org/officeDocument/2006/relationships/image" Target="../media/image182.png"/><Relationship Id="rId48" Type="http://schemas.openxmlformats.org/officeDocument/2006/relationships/customXml" Target="../ink/ink283.xml"/><Relationship Id="rId69" Type="http://schemas.openxmlformats.org/officeDocument/2006/relationships/image" Target="../media/image203.png"/><Relationship Id="rId113" Type="http://schemas.openxmlformats.org/officeDocument/2006/relationships/image" Target="../media/image225.png"/><Relationship Id="rId134" Type="http://schemas.openxmlformats.org/officeDocument/2006/relationships/customXml" Target="../ink/ink326.xml"/><Relationship Id="rId80" Type="http://schemas.openxmlformats.org/officeDocument/2006/relationships/customXml" Target="../ink/ink299.xml"/><Relationship Id="rId155" Type="http://schemas.openxmlformats.org/officeDocument/2006/relationships/image" Target="../media/image246.png"/><Relationship Id="rId176" Type="http://schemas.openxmlformats.org/officeDocument/2006/relationships/customXml" Target="../ink/ink347.xml"/><Relationship Id="rId197" Type="http://schemas.openxmlformats.org/officeDocument/2006/relationships/image" Target="../media/image267.png"/><Relationship Id="rId201" Type="http://schemas.openxmlformats.org/officeDocument/2006/relationships/image" Target="../media/image269.png"/><Relationship Id="rId222" Type="http://schemas.openxmlformats.org/officeDocument/2006/relationships/customXml" Target="../ink/ink370.xml"/><Relationship Id="rId243" Type="http://schemas.openxmlformats.org/officeDocument/2006/relationships/image" Target="../media/image290.png"/><Relationship Id="rId264" Type="http://schemas.openxmlformats.org/officeDocument/2006/relationships/customXml" Target="../ink/ink391.xml"/><Relationship Id="rId285" Type="http://schemas.openxmlformats.org/officeDocument/2006/relationships/image" Target="../media/image311.png"/><Relationship Id="rId17" Type="http://schemas.openxmlformats.org/officeDocument/2006/relationships/image" Target="../media/image177.png"/><Relationship Id="rId38" Type="http://schemas.openxmlformats.org/officeDocument/2006/relationships/customXml" Target="../ink/ink278.xml"/><Relationship Id="rId59" Type="http://schemas.openxmlformats.org/officeDocument/2006/relationships/image" Target="../media/image198.png"/><Relationship Id="rId103" Type="http://schemas.openxmlformats.org/officeDocument/2006/relationships/image" Target="../media/image220.png"/><Relationship Id="rId124" Type="http://schemas.openxmlformats.org/officeDocument/2006/relationships/customXml" Target="../ink/ink321.xml"/><Relationship Id="rId310" Type="http://schemas.openxmlformats.org/officeDocument/2006/relationships/customXml" Target="../ink/ink414.xml"/><Relationship Id="rId70" Type="http://schemas.openxmlformats.org/officeDocument/2006/relationships/customXml" Target="../ink/ink294.xml"/><Relationship Id="rId91" Type="http://schemas.openxmlformats.org/officeDocument/2006/relationships/image" Target="../media/image214.png"/><Relationship Id="rId145" Type="http://schemas.openxmlformats.org/officeDocument/2006/relationships/image" Target="../media/image241.png"/><Relationship Id="rId166" Type="http://schemas.openxmlformats.org/officeDocument/2006/relationships/customXml" Target="../ink/ink342.xml"/><Relationship Id="rId187" Type="http://schemas.openxmlformats.org/officeDocument/2006/relationships/image" Target="../media/image262.png"/><Relationship Id="rId1" Type="http://schemas.openxmlformats.org/officeDocument/2006/relationships/slideLayout" Target="../slideLayouts/slideLayout1.xml"/><Relationship Id="rId212" Type="http://schemas.openxmlformats.org/officeDocument/2006/relationships/customXml" Target="../ink/ink365.xml"/><Relationship Id="rId233" Type="http://schemas.openxmlformats.org/officeDocument/2006/relationships/image" Target="../media/image285.png"/><Relationship Id="rId254" Type="http://schemas.openxmlformats.org/officeDocument/2006/relationships/customXml" Target="../ink/ink386.xml"/><Relationship Id="rId28" Type="http://schemas.openxmlformats.org/officeDocument/2006/relationships/customXml" Target="../ink/ink273.xml"/><Relationship Id="rId49" Type="http://schemas.openxmlformats.org/officeDocument/2006/relationships/image" Target="../media/image193.png"/><Relationship Id="rId114" Type="http://schemas.openxmlformats.org/officeDocument/2006/relationships/customXml" Target="../ink/ink316.xml"/><Relationship Id="rId275" Type="http://schemas.openxmlformats.org/officeDocument/2006/relationships/image" Target="../media/image306.png"/><Relationship Id="rId296" Type="http://schemas.openxmlformats.org/officeDocument/2006/relationships/customXml" Target="../ink/ink407.xml"/><Relationship Id="rId300" Type="http://schemas.openxmlformats.org/officeDocument/2006/relationships/customXml" Target="../ink/ink409.xml"/><Relationship Id="rId60" Type="http://schemas.openxmlformats.org/officeDocument/2006/relationships/customXml" Target="../ink/ink289.xml"/><Relationship Id="rId81" Type="http://schemas.openxmlformats.org/officeDocument/2006/relationships/image" Target="../media/image209.png"/><Relationship Id="rId135" Type="http://schemas.openxmlformats.org/officeDocument/2006/relationships/image" Target="../media/image236.png"/><Relationship Id="rId156" Type="http://schemas.openxmlformats.org/officeDocument/2006/relationships/customXml" Target="../ink/ink337.xml"/><Relationship Id="rId177" Type="http://schemas.openxmlformats.org/officeDocument/2006/relationships/image" Target="../media/image257.png"/><Relationship Id="rId198" Type="http://schemas.openxmlformats.org/officeDocument/2006/relationships/customXml" Target="../ink/ink358.xml"/><Relationship Id="rId202" Type="http://schemas.openxmlformats.org/officeDocument/2006/relationships/customXml" Target="../ink/ink360.xml"/><Relationship Id="rId223" Type="http://schemas.openxmlformats.org/officeDocument/2006/relationships/image" Target="../media/image280.png"/><Relationship Id="rId244" Type="http://schemas.openxmlformats.org/officeDocument/2006/relationships/customXml" Target="../ink/ink381.xml"/><Relationship Id="rId18" Type="http://schemas.openxmlformats.org/officeDocument/2006/relationships/customXml" Target="../ink/ink268.xml"/><Relationship Id="rId39" Type="http://schemas.openxmlformats.org/officeDocument/2006/relationships/image" Target="../media/image188.png"/><Relationship Id="rId265" Type="http://schemas.openxmlformats.org/officeDocument/2006/relationships/image" Target="../media/image301.png"/><Relationship Id="rId286" Type="http://schemas.openxmlformats.org/officeDocument/2006/relationships/customXml" Target="../ink/ink402.xml"/><Relationship Id="rId50" Type="http://schemas.openxmlformats.org/officeDocument/2006/relationships/customXml" Target="../ink/ink284.xml"/><Relationship Id="rId104" Type="http://schemas.openxmlformats.org/officeDocument/2006/relationships/customXml" Target="../ink/ink311.xml"/><Relationship Id="rId125" Type="http://schemas.openxmlformats.org/officeDocument/2006/relationships/image" Target="../media/image231.png"/><Relationship Id="rId146" Type="http://schemas.openxmlformats.org/officeDocument/2006/relationships/customXml" Target="../ink/ink332.xml"/><Relationship Id="rId167" Type="http://schemas.openxmlformats.org/officeDocument/2006/relationships/image" Target="../media/image252.png"/><Relationship Id="rId188" Type="http://schemas.openxmlformats.org/officeDocument/2006/relationships/customXml" Target="../ink/ink353.xml"/><Relationship Id="rId311" Type="http://schemas.openxmlformats.org/officeDocument/2006/relationships/image" Target="../media/image324.png"/><Relationship Id="rId71" Type="http://schemas.openxmlformats.org/officeDocument/2006/relationships/image" Target="../media/image204.png"/><Relationship Id="rId92" Type="http://schemas.openxmlformats.org/officeDocument/2006/relationships/customXml" Target="../ink/ink305.xml"/><Relationship Id="rId213" Type="http://schemas.openxmlformats.org/officeDocument/2006/relationships/image" Target="../media/image275.png"/><Relationship Id="rId234" Type="http://schemas.openxmlformats.org/officeDocument/2006/relationships/customXml" Target="../ink/ink376.xml"/><Relationship Id="rId2" Type="http://schemas.openxmlformats.org/officeDocument/2006/relationships/notesSlide" Target="../notesSlides/notesSlide16.xml"/><Relationship Id="rId29" Type="http://schemas.openxmlformats.org/officeDocument/2006/relationships/image" Target="../media/image183.png"/><Relationship Id="rId255" Type="http://schemas.openxmlformats.org/officeDocument/2006/relationships/image" Target="../media/image296.png"/><Relationship Id="rId276" Type="http://schemas.openxmlformats.org/officeDocument/2006/relationships/customXml" Target="../ink/ink397.xml"/><Relationship Id="rId297" Type="http://schemas.openxmlformats.org/officeDocument/2006/relationships/image" Target="../media/image317.png"/><Relationship Id="rId40" Type="http://schemas.openxmlformats.org/officeDocument/2006/relationships/customXml" Target="../ink/ink279.xml"/><Relationship Id="rId115" Type="http://schemas.openxmlformats.org/officeDocument/2006/relationships/image" Target="../media/image226.png"/><Relationship Id="rId136" Type="http://schemas.openxmlformats.org/officeDocument/2006/relationships/customXml" Target="../ink/ink327.xml"/><Relationship Id="rId157" Type="http://schemas.openxmlformats.org/officeDocument/2006/relationships/image" Target="../media/image247.png"/><Relationship Id="rId178" Type="http://schemas.openxmlformats.org/officeDocument/2006/relationships/customXml" Target="../ink/ink348.xml"/><Relationship Id="rId301" Type="http://schemas.openxmlformats.org/officeDocument/2006/relationships/image" Target="../media/image319.png"/><Relationship Id="rId61" Type="http://schemas.openxmlformats.org/officeDocument/2006/relationships/image" Target="../media/image199.png"/><Relationship Id="rId82" Type="http://schemas.openxmlformats.org/officeDocument/2006/relationships/customXml" Target="../ink/ink300.xml"/><Relationship Id="rId199" Type="http://schemas.openxmlformats.org/officeDocument/2006/relationships/image" Target="../media/image268.png"/><Relationship Id="rId203" Type="http://schemas.openxmlformats.org/officeDocument/2006/relationships/image" Target="../media/image270.png"/><Relationship Id="rId19" Type="http://schemas.openxmlformats.org/officeDocument/2006/relationships/image" Target="../media/image178.png"/><Relationship Id="rId224" Type="http://schemas.openxmlformats.org/officeDocument/2006/relationships/customXml" Target="../ink/ink371.xml"/><Relationship Id="rId245" Type="http://schemas.openxmlformats.org/officeDocument/2006/relationships/image" Target="../media/image291.png"/><Relationship Id="rId266" Type="http://schemas.openxmlformats.org/officeDocument/2006/relationships/customXml" Target="../ink/ink392.xml"/><Relationship Id="rId287" Type="http://schemas.openxmlformats.org/officeDocument/2006/relationships/image" Target="../media/image312.png"/><Relationship Id="rId30" Type="http://schemas.openxmlformats.org/officeDocument/2006/relationships/customXml" Target="../ink/ink274.xml"/><Relationship Id="rId105" Type="http://schemas.openxmlformats.org/officeDocument/2006/relationships/image" Target="../media/image221.png"/><Relationship Id="rId126" Type="http://schemas.openxmlformats.org/officeDocument/2006/relationships/customXml" Target="../ink/ink322.xml"/><Relationship Id="rId147" Type="http://schemas.openxmlformats.org/officeDocument/2006/relationships/image" Target="../media/image242.png"/><Relationship Id="rId168" Type="http://schemas.openxmlformats.org/officeDocument/2006/relationships/customXml" Target="../ink/ink343.xml"/><Relationship Id="rId51" Type="http://schemas.openxmlformats.org/officeDocument/2006/relationships/image" Target="../media/image194.png"/><Relationship Id="rId72" Type="http://schemas.openxmlformats.org/officeDocument/2006/relationships/customXml" Target="../ink/ink295.xml"/><Relationship Id="rId93" Type="http://schemas.openxmlformats.org/officeDocument/2006/relationships/image" Target="../media/image215.png"/><Relationship Id="rId189" Type="http://schemas.openxmlformats.org/officeDocument/2006/relationships/image" Target="../media/image263.png"/><Relationship Id="rId3" Type="http://schemas.openxmlformats.org/officeDocument/2006/relationships/image" Target="../media/image13.png"/><Relationship Id="rId214" Type="http://schemas.openxmlformats.org/officeDocument/2006/relationships/customXml" Target="../ink/ink366.xml"/><Relationship Id="rId235" Type="http://schemas.openxmlformats.org/officeDocument/2006/relationships/image" Target="../media/image286.png"/><Relationship Id="rId256" Type="http://schemas.openxmlformats.org/officeDocument/2006/relationships/customXml" Target="../ink/ink387.xml"/><Relationship Id="rId277" Type="http://schemas.openxmlformats.org/officeDocument/2006/relationships/image" Target="../media/image307.png"/><Relationship Id="rId298" Type="http://schemas.openxmlformats.org/officeDocument/2006/relationships/customXml" Target="../ink/ink408.xml"/><Relationship Id="rId116" Type="http://schemas.openxmlformats.org/officeDocument/2006/relationships/customXml" Target="../ink/ink317.xml"/><Relationship Id="rId137" Type="http://schemas.openxmlformats.org/officeDocument/2006/relationships/image" Target="../media/image237.png"/><Relationship Id="rId158" Type="http://schemas.openxmlformats.org/officeDocument/2006/relationships/customXml" Target="../ink/ink338.xml"/><Relationship Id="rId302" Type="http://schemas.openxmlformats.org/officeDocument/2006/relationships/customXml" Target="../ink/ink410.xml"/><Relationship Id="rId20" Type="http://schemas.openxmlformats.org/officeDocument/2006/relationships/customXml" Target="../ink/ink269.xml"/><Relationship Id="rId41" Type="http://schemas.openxmlformats.org/officeDocument/2006/relationships/image" Target="../media/image189.png"/><Relationship Id="rId62" Type="http://schemas.openxmlformats.org/officeDocument/2006/relationships/customXml" Target="../ink/ink290.xml"/><Relationship Id="rId83" Type="http://schemas.openxmlformats.org/officeDocument/2006/relationships/image" Target="../media/image210.png"/><Relationship Id="rId179" Type="http://schemas.openxmlformats.org/officeDocument/2006/relationships/image" Target="../media/image258.png"/><Relationship Id="rId190" Type="http://schemas.openxmlformats.org/officeDocument/2006/relationships/customXml" Target="../ink/ink354.xml"/><Relationship Id="rId204" Type="http://schemas.openxmlformats.org/officeDocument/2006/relationships/customXml" Target="../ink/ink361.xml"/><Relationship Id="rId225" Type="http://schemas.openxmlformats.org/officeDocument/2006/relationships/image" Target="../media/image281.png"/><Relationship Id="rId246" Type="http://schemas.openxmlformats.org/officeDocument/2006/relationships/customXml" Target="../ink/ink382.xml"/><Relationship Id="rId267" Type="http://schemas.openxmlformats.org/officeDocument/2006/relationships/image" Target="../media/image302.png"/><Relationship Id="rId288" Type="http://schemas.openxmlformats.org/officeDocument/2006/relationships/customXml" Target="../ink/ink403.xml"/><Relationship Id="rId106" Type="http://schemas.openxmlformats.org/officeDocument/2006/relationships/customXml" Target="../ink/ink312.xml"/><Relationship Id="rId127" Type="http://schemas.openxmlformats.org/officeDocument/2006/relationships/image" Target="../media/image232.png"/><Relationship Id="rId10" Type="http://schemas.openxmlformats.org/officeDocument/2006/relationships/customXml" Target="../ink/ink264.xml"/><Relationship Id="rId31" Type="http://schemas.openxmlformats.org/officeDocument/2006/relationships/image" Target="../media/image184.png"/><Relationship Id="rId52" Type="http://schemas.openxmlformats.org/officeDocument/2006/relationships/customXml" Target="../ink/ink285.xml"/><Relationship Id="rId73" Type="http://schemas.openxmlformats.org/officeDocument/2006/relationships/image" Target="../media/image205.png"/><Relationship Id="rId94" Type="http://schemas.openxmlformats.org/officeDocument/2006/relationships/customXml" Target="../ink/ink306.xml"/><Relationship Id="rId148" Type="http://schemas.openxmlformats.org/officeDocument/2006/relationships/customXml" Target="../ink/ink333.xml"/><Relationship Id="rId169" Type="http://schemas.openxmlformats.org/officeDocument/2006/relationships/image" Target="../media/image253.png"/><Relationship Id="rId4" Type="http://schemas.openxmlformats.org/officeDocument/2006/relationships/customXml" Target="../ink/ink261.xml"/><Relationship Id="rId180" Type="http://schemas.openxmlformats.org/officeDocument/2006/relationships/customXml" Target="../ink/ink349.xml"/><Relationship Id="rId215" Type="http://schemas.openxmlformats.org/officeDocument/2006/relationships/image" Target="../media/image276.png"/><Relationship Id="rId236" Type="http://schemas.openxmlformats.org/officeDocument/2006/relationships/customXml" Target="../ink/ink377.xml"/><Relationship Id="rId257" Type="http://schemas.openxmlformats.org/officeDocument/2006/relationships/image" Target="../media/image297.png"/><Relationship Id="rId278" Type="http://schemas.openxmlformats.org/officeDocument/2006/relationships/customXml" Target="../ink/ink398.xml"/><Relationship Id="rId303" Type="http://schemas.openxmlformats.org/officeDocument/2006/relationships/image" Target="../media/image320.png"/><Relationship Id="rId42" Type="http://schemas.openxmlformats.org/officeDocument/2006/relationships/customXml" Target="../ink/ink280.xml"/><Relationship Id="rId84" Type="http://schemas.openxmlformats.org/officeDocument/2006/relationships/customXml" Target="../ink/ink301.xml"/><Relationship Id="rId138" Type="http://schemas.openxmlformats.org/officeDocument/2006/relationships/customXml" Target="../ink/ink328.xml"/><Relationship Id="rId191" Type="http://schemas.openxmlformats.org/officeDocument/2006/relationships/image" Target="../media/image264.png"/><Relationship Id="rId205" Type="http://schemas.openxmlformats.org/officeDocument/2006/relationships/image" Target="../media/image271.png"/><Relationship Id="rId247" Type="http://schemas.openxmlformats.org/officeDocument/2006/relationships/image" Target="../media/image292.png"/><Relationship Id="rId107" Type="http://schemas.openxmlformats.org/officeDocument/2006/relationships/image" Target="../media/image222.png"/><Relationship Id="rId289" Type="http://schemas.openxmlformats.org/officeDocument/2006/relationships/image" Target="../media/image313.png"/><Relationship Id="rId11" Type="http://schemas.openxmlformats.org/officeDocument/2006/relationships/image" Target="../media/image920.png"/><Relationship Id="rId53" Type="http://schemas.openxmlformats.org/officeDocument/2006/relationships/image" Target="../media/image195.png"/><Relationship Id="rId149" Type="http://schemas.openxmlformats.org/officeDocument/2006/relationships/image" Target="../media/image243.png"/><Relationship Id="rId95" Type="http://schemas.openxmlformats.org/officeDocument/2006/relationships/image" Target="../media/image216.png"/><Relationship Id="rId160" Type="http://schemas.openxmlformats.org/officeDocument/2006/relationships/customXml" Target="../ink/ink339.xml"/><Relationship Id="rId216" Type="http://schemas.openxmlformats.org/officeDocument/2006/relationships/customXml" Target="../ink/ink367.xml"/><Relationship Id="rId258" Type="http://schemas.openxmlformats.org/officeDocument/2006/relationships/customXml" Target="../ink/ink388.xml"/><Relationship Id="rId22" Type="http://schemas.openxmlformats.org/officeDocument/2006/relationships/customXml" Target="../ink/ink270.xml"/><Relationship Id="rId64" Type="http://schemas.openxmlformats.org/officeDocument/2006/relationships/customXml" Target="../ink/ink291.xml"/><Relationship Id="rId118" Type="http://schemas.openxmlformats.org/officeDocument/2006/relationships/customXml" Target="../ink/ink318.xml"/><Relationship Id="rId171" Type="http://schemas.openxmlformats.org/officeDocument/2006/relationships/image" Target="../media/image254.png"/><Relationship Id="rId227" Type="http://schemas.openxmlformats.org/officeDocument/2006/relationships/image" Target="../media/image282.png"/><Relationship Id="rId269" Type="http://schemas.openxmlformats.org/officeDocument/2006/relationships/image" Target="../media/image303.png"/><Relationship Id="rId33" Type="http://schemas.openxmlformats.org/officeDocument/2006/relationships/image" Target="../media/image185.png"/><Relationship Id="rId129" Type="http://schemas.openxmlformats.org/officeDocument/2006/relationships/image" Target="../media/image233.png"/><Relationship Id="rId280" Type="http://schemas.openxmlformats.org/officeDocument/2006/relationships/customXml" Target="../ink/ink399.xml"/><Relationship Id="rId75" Type="http://schemas.openxmlformats.org/officeDocument/2006/relationships/image" Target="../media/image206.png"/><Relationship Id="rId140" Type="http://schemas.openxmlformats.org/officeDocument/2006/relationships/customXml" Target="../ink/ink329.xml"/><Relationship Id="rId182" Type="http://schemas.openxmlformats.org/officeDocument/2006/relationships/customXml" Target="../ink/ink350.xml"/><Relationship Id="rId6" Type="http://schemas.openxmlformats.org/officeDocument/2006/relationships/customXml" Target="../ink/ink262.xml"/><Relationship Id="rId238" Type="http://schemas.openxmlformats.org/officeDocument/2006/relationships/customXml" Target="../ink/ink378.xml"/><Relationship Id="rId291" Type="http://schemas.openxmlformats.org/officeDocument/2006/relationships/image" Target="../media/image314.png"/><Relationship Id="rId305" Type="http://schemas.openxmlformats.org/officeDocument/2006/relationships/image" Target="../media/image321.png"/></Relationships>
</file>

<file path=ppt/slides/_rels/slide18.xml.rels><?xml version="1.0" encoding="UTF-8" standalone="yes"?>
<Relationships xmlns="http://schemas.openxmlformats.org/package/2006/relationships"><Relationship Id="rId8" Type="http://schemas.openxmlformats.org/officeDocument/2006/relationships/customXml" Target="../ink/ink417.xml"/><Relationship Id="rId13" Type="http://schemas.openxmlformats.org/officeDocument/2006/relationships/image" Target="../media/image930.png"/><Relationship Id="rId3" Type="http://schemas.openxmlformats.org/officeDocument/2006/relationships/image" Target="../media/image13.png"/><Relationship Id="rId7" Type="http://schemas.openxmlformats.org/officeDocument/2006/relationships/image" Target="../media/image900.png"/><Relationship Id="rId12" Type="http://schemas.openxmlformats.org/officeDocument/2006/relationships/customXml" Target="../ink/ink419.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customXml" Target="../ink/ink416.xml"/><Relationship Id="rId11" Type="http://schemas.openxmlformats.org/officeDocument/2006/relationships/image" Target="../media/image920.png"/><Relationship Id="rId5" Type="http://schemas.openxmlformats.org/officeDocument/2006/relationships/image" Target="../media/image890.png"/><Relationship Id="rId15" Type="http://schemas.openxmlformats.org/officeDocument/2006/relationships/image" Target="../media/image940.png"/><Relationship Id="rId10" Type="http://schemas.openxmlformats.org/officeDocument/2006/relationships/customXml" Target="../ink/ink418.xml"/><Relationship Id="rId4" Type="http://schemas.openxmlformats.org/officeDocument/2006/relationships/customXml" Target="../ink/ink415.xml"/><Relationship Id="rId9" Type="http://schemas.openxmlformats.org/officeDocument/2006/relationships/image" Target="../media/image910.png"/><Relationship Id="rId14" Type="http://schemas.openxmlformats.org/officeDocument/2006/relationships/customXml" Target="../ink/ink420.xml"/></Relationships>
</file>

<file path=ppt/slides/_rels/slide19.xml.rels><?xml version="1.0" encoding="UTF-8" standalone="yes"?>
<Relationships xmlns="http://schemas.openxmlformats.org/package/2006/relationships"><Relationship Id="rId26" Type="http://schemas.openxmlformats.org/officeDocument/2006/relationships/customXml" Target="../ink/ink432.xml"/><Relationship Id="rId21" Type="http://schemas.openxmlformats.org/officeDocument/2006/relationships/image" Target="../media/image327.png"/><Relationship Id="rId42" Type="http://schemas.openxmlformats.org/officeDocument/2006/relationships/customXml" Target="../ink/ink440.xml"/><Relationship Id="rId47" Type="http://schemas.openxmlformats.org/officeDocument/2006/relationships/image" Target="../media/image340.png"/><Relationship Id="rId63" Type="http://schemas.openxmlformats.org/officeDocument/2006/relationships/image" Target="../media/image348.png"/><Relationship Id="rId68" Type="http://schemas.openxmlformats.org/officeDocument/2006/relationships/customXml" Target="../ink/ink453.xml"/><Relationship Id="rId84" Type="http://schemas.openxmlformats.org/officeDocument/2006/relationships/customXml" Target="../ink/ink461.xml"/><Relationship Id="rId89" Type="http://schemas.openxmlformats.org/officeDocument/2006/relationships/image" Target="../media/image361.png"/><Relationship Id="rId16" Type="http://schemas.openxmlformats.org/officeDocument/2006/relationships/customXml" Target="../ink/ink427.xml"/><Relationship Id="rId11" Type="http://schemas.openxmlformats.org/officeDocument/2006/relationships/image" Target="../media/image920.png"/><Relationship Id="rId32" Type="http://schemas.openxmlformats.org/officeDocument/2006/relationships/customXml" Target="../ink/ink435.xml"/><Relationship Id="rId37" Type="http://schemas.openxmlformats.org/officeDocument/2006/relationships/image" Target="../media/image335.png"/><Relationship Id="rId53" Type="http://schemas.openxmlformats.org/officeDocument/2006/relationships/image" Target="../media/image343.png"/><Relationship Id="rId58" Type="http://schemas.openxmlformats.org/officeDocument/2006/relationships/customXml" Target="../ink/ink448.xml"/><Relationship Id="rId74" Type="http://schemas.openxmlformats.org/officeDocument/2006/relationships/customXml" Target="../ink/ink456.xml"/><Relationship Id="rId79" Type="http://schemas.openxmlformats.org/officeDocument/2006/relationships/image" Target="../media/image356.png"/><Relationship Id="rId5" Type="http://schemas.openxmlformats.org/officeDocument/2006/relationships/image" Target="../media/image890.png"/><Relationship Id="rId90" Type="http://schemas.openxmlformats.org/officeDocument/2006/relationships/customXml" Target="../ink/ink464.xml"/><Relationship Id="rId95" Type="http://schemas.openxmlformats.org/officeDocument/2006/relationships/image" Target="../media/image364.png"/><Relationship Id="rId22" Type="http://schemas.openxmlformats.org/officeDocument/2006/relationships/customXml" Target="../ink/ink430.xml"/><Relationship Id="rId27" Type="http://schemas.openxmlformats.org/officeDocument/2006/relationships/image" Target="../media/image330.png"/><Relationship Id="rId43" Type="http://schemas.openxmlformats.org/officeDocument/2006/relationships/image" Target="../media/image338.png"/><Relationship Id="rId48" Type="http://schemas.openxmlformats.org/officeDocument/2006/relationships/customXml" Target="../ink/ink443.xml"/><Relationship Id="rId64" Type="http://schemas.openxmlformats.org/officeDocument/2006/relationships/customXml" Target="../ink/ink451.xml"/><Relationship Id="rId69" Type="http://schemas.openxmlformats.org/officeDocument/2006/relationships/image" Target="../media/image351.png"/><Relationship Id="rId8" Type="http://schemas.openxmlformats.org/officeDocument/2006/relationships/customXml" Target="../ink/ink423.xml"/><Relationship Id="rId51" Type="http://schemas.openxmlformats.org/officeDocument/2006/relationships/image" Target="../media/image342.png"/><Relationship Id="rId72" Type="http://schemas.openxmlformats.org/officeDocument/2006/relationships/customXml" Target="../ink/ink455.xml"/><Relationship Id="rId80" Type="http://schemas.openxmlformats.org/officeDocument/2006/relationships/customXml" Target="../ink/ink459.xml"/><Relationship Id="rId85" Type="http://schemas.openxmlformats.org/officeDocument/2006/relationships/image" Target="../media/image359.png"/><Relationship Id="rId93" Type="http://schemas.openxmlformats.org/officeDocument/2006/relationships/image" Target="../media/image363.png"/><Relationship Id="rId3" Type="http://schemas.openxmlformats.org/officeDocument/2006/relationships/image" Target="../media/image13.png"/><Relationship Id="rId12" Type="http://schemas.openxmlformats.org/officeDocument/2006/relationships/customXml" Target="../ink/ink425.xml"/><Relationship Id="rId17" Type="http://schemas.openxmlformats.org/officeDocument/2006/relationships/image" Target="../media/image325.png"/><Relationship Id="rId25" Type="http://schemas.openxmlformats.org/officeDocument/2006/relationships/image" Target="../media/image329.png"/><Relationship Id="rId33" Type="http://schemas.openxmlformats.org/officeDocument/2006/relationships/image" Target="../media/image333.png"/><Relationship Id="rId38" Type="http://schemas.openxmlformats.org/officeDocument/2006/relationships/customXml" Target="../ink/ink438.xml"/><Relationship Id="rId46" Type="http://schemas.openxmlformats.org/officeDocument/2006/relationships/customXml" Target="../ink/ink442.xml"/><Relationship Id="rId59" Type="http://schemas.openxmlformats.org/officeDocument/2006/relationships/image" Target="../media/image346.png"/><Relationship Id="rId67" Type="http://schemas.openxmlformats.org/officeDocument/2006/relationships/image" Target="../media/image350.png"/><Relationship Id="rId20" Type="http://schemas.openxmlformats.org/officeDocument/2006/relationships/customXml" Target="../ink/ink429.xml"/><Relationship Id="rId41" Type="http://schemas.openxmlformats.org/officeDocument/2006/relationships/image" Target="../media/image337.png"/><Relationship Id="rId54" Type="http://schemas.openxmlformats.org/officeDocument/2006/relationships/customXml" Target="../ink/ink446.xml"/><Relationship Id="rId62" Type="http://schemas.openxmlformats.org/officeDocument/2006/relationships/customXml" Target="../ink/ink450.xml"/><Relationship Id="rId70" Type="http://schemas.openxmlformats.org/officeDocument/2006/relationships/customXml" Target="../ink/ink454.xml"/><Relationship Id="rId75" Type="http://schemas.openxmlformats.org/officeDocument/2006/relationships/image" Target="../media/image354.png"/><Relationship Id="rId83" Type="http://schemas.openxmlformats.org/officeDocument/2006/relationships/image" Target="../media/image358.png"/><Relationship Id="rId88" Type="http://schemas.openxmlformats.org/officeDocument/2006/relationships/customXml" Target="../ink/ink463.xml"/><Relationship Id="rId91" Type="http://schemas.openxmlformats.org/officeDocument/2006/relationships/image" Target="../media/image362.png"/><Relationship Id="rId1" Type="http://schemas.openxmlformats.org/officeDocument/2006/relationships/slideLayout" Target="../slideLayouts/slideLayout1.xml"/><Relationship Id="rId6" Type="http://schemas.openxmlformats.org/officeDocument/2006/relationships/customXml" Target="../ink/ink422.xml"/><Relationship Id="rId15" Type="http://schemas.openxmlformats.org/officeDocument/2006/relationships/image" Target="../media/image940.png"/><Relationship Id="rId23" Type="http://schemas.openxmlformats.org/officeDocument/2006/relationships/image" Target="../media/image328.png"/><Relationship Id="rId28" Type="http://schemas.openxmlformats.org/officeDocument/2006/relationships/customXml" Target="../ink/ink433.xml"/><Relationship Id="rId36" Type="http://schemas.openxmlformats.org/officeDocument/2006/relationships/customXml" Target="../ink/ink437.xml"/><Relationship Id="rId49" Type="http://schemas.openxmlformats.org/officeDocument/2006/relationships/image" Target="../media/image341.png"/><Relationship Id="rId57" Type="http://schemas.openxmlformats.org/officeDocument/2006/relationships/image" Target="../media/image345.png"/><Relationship Id="rId10" Type="http://schemas.openxmlformats.org/officeDocument/2006/relationships/customXml" Target="../ink/ink424.xml"/><Relationship Id="rId31" Type="http://schemas.openxmlformats.org/officeDocument/2006/relationships/image" Target="../media/image332.png"/><Relationship Id="rId44" Type="http://schemas.openxmlformats.org/officeDocument/2006/relationships/customXml" Target="../ink/ink441.xml"/><Relationship Id="rId52" Type="http://schemas.openxmlformats.org/officeDocument/2006/relationships/customXml" Target="../ink/ink445.xml"/><Relationship Id="rId60" Type="http://schemas.openxmlformats.org/officeDocument/2006/relationships/customXml" Target="../ink/ink449.xml"/><Relationship Id="rId65" Type="http://schemas.openxmlformats.org/officeDocument/2006/relationships/image" Target="../media/image349.png"/><Relationship Id="rId73" Type="http://schemas.openxmlformats.org/officeDocument/2006/relationships/image" Target="../media/image353.png"/><Relationship Id="rId78" Type="http://schemas.openxmlformats.org/officeDocument/2006/relationships/customXml" Target="../ink/ink458.xml"/><Relationship Id="rId81" Type="http://schemas.openxmlformats.org/officeDocument/2006/relationships/image" Target="../media/image357.png"/><Relationship Id="rId86" Type="http://schemas.openxmlformats.org/officeDocument/2006/relationships/customXml" Target="../ink/ink462.xml"/><Relationship Id="rId94" Type="http://schemas.openxmlformats.org/officeDocument/2006/relationships/customXml" Target="../ink/ink466.xml"/><Relationship Id="rId4" Type="http://schemas.openxmlformats.org/officeDocument/2006/relationships/customXml" Target="../ink/ink421.xml"/><Relationship Id="rId9" Type="http://schemas.openxmlformats.org/officeDocument/2006/relationships/image" Target="../media/image910.png"/><Relationship Id="rId13" Type="http://schemas.openxmlformats.org/officeDocument/2006/relationships/image" Target="../media/image930.png"/><Relationship Id="rId18" Type="http://schemas.openxmlformats.org/officeDocument/2006/relationships/customXml" Target="../ink/ink428.xml"/><Relationship Id="rId39" Type="http://schemas.openxmlformats.org/officeDocument/2006/relationships/image" Target="../media/image336.png"/><Relationship Id="rId34" Type="http://schemas.openxmlformats.org/officeDocument/2006/relationships/customXml" Target="../ink/ink436.xml"/><Relationship Id="rId50" Type="http://schemas.openxmlformats.org/officeDocument/2006/relationships/customXml" Target="../ink/ink444.xml"/><Relationship Id="rId55" Type="http://schemas.openxmlformats.org/officeDocument/2006/relationships/image" Target="../media/image344.png"/><Relationship Id="rId76" Type="http://schemas.openxmlformats.org/officeDocument/2006/relationships/customXml" Target="../ink/ink457.xml"/><Relationship Id="rId7" Type="http://schemas.openxmlformats.org/officeDocument/2006/relationships/image" Target="../media/image900.png"/><Relationship Id="rId71" Type="http://schemas.openxmlformats.org/officeDocument/2006/relationships/image" Target="../media/image352.png"/><Relationship Id="rId92" Type="http://schemas.openxmlformats.org/officeDocument/2006/relationships/customXml" Target="../ink/ink465.xml"/><Relationship Id="rId2" Type="http://schemas.openxmlformats.org/officeDocument/2006/relationships/notesSlide" Target="../notesSlides/notesSlide18.xml"/><Relationship Id="rId29" Type="http://schemas.openxmlformats.org/officeDocument/2006/relationships/image" Target="../media/image331.png"/><Relationship Id="rId24" Type="http://schemas.openxmlformats.org/officeDocument/2006/relationships/customXml" Target="../ink/ink431.xml"/><Relationship Id="rId40" Type="http://schemas.openxmlformats.org/officeDocument/2006/relationships/customXml" Target="../ink/ink439.xml"/><Relationship Id="rId45" Type="http://schemas.openxmlformats.org/officeDocument/2006/relationships/image" Target="../media/image339.png"/><Relationship Id="rId66" Type="http://schemas.openxmlformats.org/officeDocument/2006/relationships/customXml" Target="../ink/ink452.xml"/><Relationship Id="rId87" Type="http://schemas.openxmlformats.org/officeDocument/2006/relationships/image" Target="../media/image360.png"/><Relationship Id="rId61" Type="http://schemas.openxmlformats.org/officeDocument/2006/relationships/image" Target="../media/image347.png"/><Relationship Id="rId82" Type="http://schemas.openxmlformats.org/officeDocument/2006/relationships/customXml" Target="../ink/ink460.xml"/><Relationship Id="rId19" Type="http://schemas.openxmlformats.org/officeDocument/2006/relationships/image" Target="../media/image326.png"/><Relationship Id="rId14" Type="http://schemas.openxmlformats.org/officeDocument/2006/relationships/customXml" Target="../ink/ink426.xml"/><Relationship Id="rId30" Type="http://schemas.openxmlformats.org/officeDocument/2006/relationships/customXml" Target="../ink/ink434.xml"/><Relationship Id="rId35" Type="http://schemas.openxmlformats.org/officeDocument/2006/relationships/image" Target="../media/image334.png"/><Relationship Id="rId56" Type="http://schemas.openxmlformats.org/officeDocument/2006/relationships/customXml" Target="../ink/ink447.xml"/><Relationship Id="rId77" Type="http://schemas.openxmlformats.org/officeDocument/2006/relationships/image" Target="../media/image355.png"/></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5.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365.png"/><Relationship Id="rId4" Type="http://schemas.openxmlformats.org/officeDocument/2006/relationships/image" Target="../media/image17.png"/><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openxmlformats.org/officeDocument/2006/relationships/image" Target="../media/image368.png"/><Relationship Id="rId3" Type="http://schemas.openxmlformats.org/officeDocument/2006/relationships/image" Target="../media/image15.png"/><Relationship Id="rId7" Type="http://schemas.openxmlformats.org/officeDocument/2006/relationships/image" Target="../media/image36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66.png"/><Relationship Id="rId5" Type="http://schemas.openxmlformats.org/officeDocument/2006/relationships/image" Target="../media/image26.png"/><Relationship Id="rId10" Type="http://schemas.openxmlformats.org/officeDocument/2006/relationships/image" Target="../media/image370.png"/><Relationship Id="rId4" Type="http://schemas.openxmlformats.org/officeDocument/2006/relationships/image" Target="../media/image17.png"/><Relationship Id="rId9" Type="http://schemas.openxmlformats.org/officeDocument/2006/relationships/image" Target="../media/image369.png"/></Relationships>
</file>

<file path=ppt/slides/_rels/slide23.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74.png"/><Relationship Id="rId5" Type="http://schemas.openxmlformats.org/officeDocument/2006/relationships/image" Target="../media/image373.png"/><Relationship Id="rId4" Type="http://schemas.openxmlformats.org/officeDocument/2006/relationships/image" Target="../media/image372.png"/></Relationships>
</file>

<file path=ppt/slides/_rels/slide24.xml.rels><?xml version="1.0" encoding="UTF-8" standalone="yes"?>
<Relationships xmlns="http://schemas.openxmlformats.org/package/2006/relationships"><Relationship Id="rId3" Type="http://schemas.openxmlformats.org/officeDocument/2006/relationships/image" Target="../media/image37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76.png"/></Relationships>
</file>

<file path=ppt/slides/_rels/slide25.xml.rels><?xml version="1.0" encoding="UTF-8" standalone="yes"?>
<Relationships xmlns="http://schemas.openxmlformats.org/package/2006/relationships"><Relationship Id="rId3" Type="http://schemas.openxmlformats.org/officeDocument/2006/relationships/image" Target="../media/image377.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80.png"/><Relationship Id="rId5" Type="http://schemas.openxmlformats.org/officeDocument/2006/relationships/image" Target="../media/image379.png"/><Relationship Id="rId4" Type="http://schemas.openxmlformats.org/officeDocument/2006/relationships/image" Target="../media/image378.png"/></Relationships>
</file>

<file path=ppt/slides/_rels/slide26.xml.rels><?xml version="1.0" encoding="UTF-8" standalone="yes"?>
<Relationships xmlns="http://schemas.openxmlformats.org/package/2006/relationships"><Relationship Id="rId3" Type="http://schemas.openxmlformats.org/officeDocument/2006/relationships/image" Target="../media/image381.png"/><Relationship Id="rId7" Type="http://schemas.openxmlformats.org/officeDocument/2006/relationships/image" Target="../media/image38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83.png"/><Relationship Id="rId5" Type="http://schemas.openxmlformats.org/officeDocument/2006/relationships/image" Target="../media/image382.png"/><Relationship Id="rId4" Type="http://schemas.openxmlformats.org/officeDocument/2006/relationships/image" Target="../media/image377.png"/></Relationships>
</file>

<file path=ppt/slides/_rels/slide27.xml.rels><?xml version="1.0" encoding="UTF-8" standalone="yes"?>
<Relationships xmlns="http://schemas.openxmlformats.org/package/2006/relationships"><Relationship Id="rId3" Type="http://schemas.openxmlformats.org/officeDocument/2006/relationships/image" Target="../media/image38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86.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88.png"/><Relationship Id="rId4" Type="http://schemas.openxmlformats.org/officeDocument/2006/relationships/image" Target="../media/image387.png"/></Relationships>
</file>

<file path=ppt/slides/_rels/slide29.xml.rels><?xml version="1.0" encoding="UTF-8" standalone="yes"?>
<Relationships xmlns="http://schemas.openxmlformats.org/package/2006/relationships"><Relationship Id="rId8" Type="http://schemas.openxmlformats.org/officeDocument/2006/relationships/image" Target="../media/image394.png"/><Relationship Id="rId3" Type="http://schemas.openxmlformats.org/officeDocument/2006/relationships/image" Target="../media/image389.png"/><Relationship Id="rId7" Type="http://schemas.openxmlformats.org/officeDocument/2006/relationships/image" Target="../media/image393.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92.png"/><Relationship Id="rId5" Type="http://schemas.openxmlformats.org/officeDocument/2006/relationships/image" Target="../media/image391.png"/><Relationship Id="rId4" Type="http://schemas.openxmlformats.org/officeDocument/2006/relationships/image" Target="../media/image390.png"/></Relationships>
</file>

<file path=ppt/slides/_rels/slide30.xml.rels><?xml version="1.0" encoding="UTF-8" standalone="yes"?>
<Relationships xmlns="http://schemas.openxmlformats.org/package/2006/relationships"><Relationship Id="rId3" Type="http://schemas.openxmlformats.org/officeDocument/2006/relationships/image" Target="../media/image395.gi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96.gi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97.gi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8.gi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9.gif"/><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00.gi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01.gi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02.gi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03.gi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04.gif"/><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8" Type="http://schemas.openxmlformats.org/officeDocument/2006/relationships/image" Target="../media/image1031.png"/><Relationship Id="rId26" Type="http://schemas.openxmlformats.org/officeDocument/2006/relationships/image" Target="../media/image419.png"/><Relationship Id="rId39" Type="http://schemas.openxmlformats.org/officeDocument/2006/relationships/customXml" Target="../ink/ink475.xml"/><Relationship Id="rId21" Type="http://schemas.openxmlformats.org/officeDocument/2006/relationships/image" Target="../media/image1061.png"/><Relationship Id="rId34" Type="http://schemas.openxmlformats.org/officeDocument/2006/relationships/image" Target="../media/image423.png"/><Relationship Id="rId42" Type="http://schemas.openxmlformats.org/officeDocument/2006/relationships/image" Target="../media/image427.png"/><Relationship Id="rId17" Type="http://schemas.openxmlformats.org/officeDocument/2006/relationships/image" Target="../media/image1021.png"/><Relationship Id="rId25" Type="http://schemas.openxmlformats.org/officeDocument/2006/relationships/customXml" Target="../ink/ink468.xml"/><Relationship Id="rId33" Type="http://schemas.openxmlformats.org/officeDocument/2006/relationships/customXml" Target="../ink/ink472.xml"/><Relationship Id="rId38" Type="http://schemas.openxmlformats.org/officeDocument/2006/relationships/image" Target="../media/image425.png"/><Relationship Id="rId46" Type="http://schemas.openxmlformats.org/officeDocument/2006/relationships/image" Target="../media/image429.png"/><Relationship Id="rId2" Type="http://schemas.openxmlformats.org/officeDocument/2006/relationships/notesSlide" Target="../notesSlides/notesSlide39.xml"/><Relationship Id="rId16" Type="http://schemas.openxmlformats.org/officeDocument/2006/relationships/image" Target="../media/image1011.png"/><Relationship Id="rId20" Type="http://schemas.openxmlformats.org/officeDocument/2006/relationships/image" Target="../media/image1051.png"/><Relationship Id="rId29" Type="http://schemas.openxmlformats.org/officeDocument/2006/relationships/customXml" Target="../ink/ink470.xml"/><Relationship Id="rId41" Type="http://schemas.openxmlformats.org/officeDocument/2006/relationships/customXml" Target="../ink/ink476.xml"/><Relationship Id="rId1" Type="http://schemas.openxmlformats.org/officeDocument/2006/relationships/slideLayout" Target="../slideLayouts/slideLayout1.xml"/><Relationship Id="rId24" Type="http://schemas.openxmlformats.org/officeDocument/2006/relationships/image" Target="../media/image418.png"/><Relationship Id="rId32" Type="http://schemas.openxmlformats.org/officeDocument/2006/relationships/image" Target="../media/image422.png"/><Relationship Id="rId37" Type="http://schemas.openxmlformats.org/officeDocument/2006/relationships/customXml" Target="../ink/ink474.xml"/><Relationship Id="rId40" Type="http://schemas.openxmlformats.org/officeDocument/2006/relationships/image" Target="../media/image426.png"/><Relationship Id="rId45" Type="http://schemas.openxmlformats.org/officeDocument/2006/relationships/customXml" Target="../ink/ink478.xml"/><Relationship Id="rId15" Type="http://schemas.openxmlformats.org/officeDocument/2006/relationships/image" Target="../media/image1001.png"/><Relationship Id="rId23" Type="http://schemas.openxmlformats.org/officeDocument/2006/relationships/customXml" Target="../ink/ink467.xml"/><Relationship Id="rId28" Type="http://schemas.openxmlformats.org/officeDocument/2006/relationships/image" Target="../media/image420.png"/><Relationship Id="rId36" Type="http://schemas.openxmlformats.org/officeDocument/2006/relationships/image" Target="../media/image424.png"/><Relationship Id="rId19" Type="http://schemas.openxmlformats.org/officeDocument/2006/relationships/image" Target="../media/image1041.png"/><Relationship Id="rId31" Type="http://schemas.openxmlformats.org/officeDocument/2006/relationships/customXml" Target="../ink/ink471.xml"/><Relationship Id="rId44" Type="http://schemas.openxmlformats.org/officeDocument/2006/relationships/image" Target="../media/image428.png"/><Relationship Id="rId22" Type="http://schemas.openxmlformats.org/officeDocument/2006/relationships/image" Target="../media/image1071.png"/><Relationship Id="rId27" Type="http://schemas.openxmlformats.org/officeDocument/2006/relationships/customXml" Target="../ink/ink469.xml"/><Relationship Id="rId30" Type="http://schemas.openxmlformats.org/officeDocument/2006/relationships/image" Target="../media/image421.png"/><Relationship Id="rId35" Type="http://schemas.openxmlformats.org/officeDocument/2006/relationships/customXml" Target="../ink/ink473.xml"/><Relationship Id="rId43" Type="http://schemas.openxmlformats.org/officeDocument/2006/relationships/customXml" Target="../ink/ink477.xml"/></Relationships>
</file>

<file path=ppt/slides/_rels/slide41.xml.rels><?xml version="1.0" encoding="UTF-8" standalone="yes"?>
<Relationships xmlns="http://schemas.openxmlformats.org/package/2006/relationships"><Relationship Id="rId3" Type="http://schemas.openxmlformats.org/officeDocument/2006/relationships/image" Target="../media/image405.gif"/><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06.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07.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08.gif"/></Relationships>
</file>

<file path=ppt/slides/_rels/slide44.xml.rels><?xml version="1.0" encoding="UTF-8" standalone="yes"?>
<Relationships xmlns="http://schemas.openxmlformats.org/package/2006/relationships"><Relationship Id="rId3" Type="http://schemas.openxmlformats.org/officeDocument/2006/relationships/image" Target="../media/image409.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11.png"/><Relationship Id="rId4"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3" Type="http://schemas.openxmlformats.org/officeDocument/2006/relationships/image" Target="../media/image412.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13.gif"/><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14.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15.png"/><Relationship Id="rId4"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3" Type="http://schemas.openxmlformats.org/officeDocument/2006/relationships/image" Target="../media/image416.gif"/><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17.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418.gif"/></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30.png"/><Relationship Id="rId4"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432.png"/><Relationship Id="rId4"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433.png"/><Relationship Id="rId4"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3" Type="http://schemas.openxmlformats.org/officeDocument/2006/relationships/image" Target="../media/image434.gif"/><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435.png"/><Relationship Id="rId4"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3" Type="http://schemas.openxmlformats.org/officeDocument/2006/relationships/image" Target="../media/image436.gif"/><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37.gif"/><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38.gif"/><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439.png"/><Relationship Id="rId4" Type="http://schemas.openxmlformats.org/officeDocument/2006/relationships/notesSlide" Target="../notesSlides/notesSlide62.xml"/></Relationships>
</file>

<file path=ppt/slides/_rels/slide64.xml.rels><?xml version="1.0" encoding="UTF-8" standalone="yes"?>
<Relationships xmlns="http://schemas.openxmlformats.org/package/2006/relationships"><Relationship Id="rId3" Type="http://schemas.openxmlformats.org/officeDocument/2006/relationships/image" Target="../media/image440.jpe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441.gif"/></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42.jpe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444.jpeg"/><Relationship Id="rId4" Type="http://schemas.openxmlformats.org/officeDocument/2006/relationships/image" Target="../media/image443.jpeg"/></Relationships>
</file>

<file path=ppt/slides/_rels/slide68.xml.rels><?xml version="1.0" encoding="UTF-8" standalone="yes"?>
<Relationships xmlns="http://schemas.openxmlformats.org/package/2006/relationships"><Relationship Id="rId3" Type="http://schemas.openxmlformats.org/officeDocument/2006/relationships/image" Target="../media/image445.gif"/><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446.gif"/></Relationships>
</file>

<file path=ppt/slides/_rels/slide69.xml.rels><?xml version="1.0" encoding="UTF-8" standalone="yes"?>
<Relationships xmlns="http://schemas.openxmlformats.org/package/2006/relationships"><Relationship Id="rId3" Type="http://schemas.openxmlformats.org/officeDocument/2006/relationships/image" Target="../media/image447.gif"/><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448.gif"/></Relationships>
</file>

<file path=ppt/slides/_rels/slide70.xml.rels><?xml version="1.0" encoding="UTF-8" standalone="yes"?>
<Relationships xmlns="http://schemas.openxmlformats.org/package/2006/relationships"><Relationship Id="rId3" Type="http://schemas.openxmlformats.org/officeDocument/2006/relationships/image" Target="../media/image449.gif"/><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450.gif"/><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451.gif"/></Relationships>
</file>

<file path=ppt/slides/_rels/slide72.xml.rels><?xml version="1.0" encoding="UTF-8" standalone="yes"?>
<Relationships xmlns="http://schemas.openxmlformats.org/package/2006/relationships"><Relationship Id="rId3" Type="http://schemas.openxmlformats.org/officeDocument/2006/relationships/image" Target="../media/image452.gif"/><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453.gif"/><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54.emf"/><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8" Type="http://schemas.openxmlformats.org/officeDocument/2006/relationships/image" Target="../media/image456.png"/><Relationship Id="rId3" Type="http://schemas.microsoft.com/office/2007/relationships/media" Target="../media/media9.mp4"/><Relationship Id="rId7" Type="http://schemas.openxmlformats.org/officeDocument/2006/relationships/image" Target="../media/image455.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75.xml"/><Relationship Id="rId5" Type="http://schemas.openxmlformats.org/officeDocument/2006/relationships/slideLayout" Target="../slideLayouts/slideLayout1.xml"/><Relationship Id="rId4" Type="http://schemas.openxmlformats.org/officeDocument/2006/relationships/video" Target="../media/media9.mp4"/></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457.png"/><Relationship Id="rId4"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3" Type="http://schemas.openxmlformats.org/officeDocument/2006/relationships/image" Target="../media/image458.jpe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459.jpeg"/></Relationships>
</file>

<file path=ppt/slides/_rels/slide79.xml.rels><?xml version="1.0" encoding="UTF-8" standalone="yes"?>
<Relationships xmlns="http://schemas.openxmlformats.org/package/2006/relationships"><Relationship Id="rId3" Type="http://schemas.openxmlformats.org/officeDocument/2006/relationships/image" Target="../media/image460.jpe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461.jpeg"/></Relationships>
</file>

<file path=ppt/slides/_rels/slide80.xml.rels><?xml version="1.0" encoding="UTF-8" standalone="yes"?>
<Relationships xmlns="http://schemas.openxmlformats.org/package/2006/relationships"><Relationship Id="rId3" Type="http://schemas.openxmlformats.org/officeDocument/2006/relationships/image" Target="../media/image462.jpe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63.jpe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464.jpe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465.jpeg"/></Relationships>
</file>

<file path=ppt/slides/_rels/slide83.xml.rels><?xml version="1.0" encoding="UTF-8" standalone="yes"?>
<Relationships xmlns="http://schemas.openxmlformats.org/package/2006/relationships"><Relationship Id="rId3" Type="http://schemas.openxmlformats.org/officeDocument/2006/relationships/image" Target="../media/image466.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9</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Η ΦΥΣΙΚΗ ΣΗΜΕΡΑ</a:t>
            </a:r>
            <a:endParaRPr lang="en-150" dirty="0">
              <a:solidFill>
                <a:schemeClr val="bg1"/>
              </a:solidFill>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463462" y="1371601"/>
            <a:ext cx="2789129" cy="494778"/>
          </a:xfrm>
        </p:spPr>
        <p:txBody>
          <a:bodyPr/>
          <a:lstStyle/>
          <a:p>
            <a:r>
              <a:rPr lang="el-GR" dirty="0">
                <a:solidFill>
                  <a:schemeClr val="bg1"/>
                </a:solidFill>
              </a:rPr>
              <a:t>Κλασσική Μηχανική</a:t>
            </a:r>
            <a:endParaRPr lang="en-150" dirty="0">
              <a:solidFill>
                <a:schemeClr val="bg1"/>
              </a:solidFill>
            </a:endParaRPr>
          </a:p>
        </p:txBody>
      </p:sp>
      <p:pic>
        <p:nvPicPr>
          <p:cNvPr id="18" name="Picture 17">
            <a:extLst>
              <a:ext uri="{FF2B5EF4-FFF2-40B4-BE49-F238E27FC236}">
                <a16:creationId xmlns:a16="http://schemas.microsoft.com/office/drawing/2014/main" id="{1B904F36-B496-034D-73AC-D4CF62A4B41E}"/>
              </a:ext>
            </a:extLst>
          </p:cNvPr>
          <p:cNvPicPr>
            <a:picLocks noChangeAspect="1"/>
          </p:cNvPicPr>
          <p:nvPr/>
        </p:nvPicPr>
        <p:blipFill>
          <a:blip r:embed="rId3"/>
          <a:stretch>
            <a:fillRect/>
          </a:stretch>
        </p:blipFill>
        <p:spPr>
          <a:xfrm>
            <a:off x="4490438" y="-495616"/>
            <a:ext cx="2770487" cy="4229211"/>
          </a:xfrm>
          <a:prstGeom prst="rect">
            <a:avLst/>
          </a:prstGeom>
        </p:spPr>
      </p:pic>
      <p:pic>
        <p:nvPicPr>
          <p:cNvPr id="5" name="Picture 4">
            <a:extLst>
              <a:ext uri="{FF2B5EF4-FFF2-40B4-BE49-F238E27FC236}">
                <a16:creationId xmlns:a16="http://schemas.microsoft.com/office/drawing/2014/main" id="{1582F103-C708-4CFA-12CD-C1245B5F1C48}"/>
              </a:ext>
            </a:extLst>
          </p:cNvPr>
          <p:cNvPicPr>
            <a:picLocks noChangeAspect="1"/>
          </p:cNvPicPr>
          <p:nvPr/>
        </p:nvPicPr>
        <p:blipFill>
          <a:blip r:embed="rId4"/>
          <a:stretch>
            <a:fillRect/>
          </a:stretch>
        </p:blipFill>
        <p:spPr>
          <a:xfrm>
            <a:off x="6831660" y="1964949"/>
            <a:ext cx="3985065" cy="3794078"/>
          </a:xfrm>
          <a:prstGeom prst="rect">
            <a:avLst/>
          </a:prstGeom>
        </p:spPr>
      </p:pic>
    </p:spTree>
    <p:extLst>
      <p:ext uri="{BB962C8B-B14F-4D97-AF65-F5344CB8AC3E}">
        <p14:creationId xmlns:p14="http://schemas.microsoft.com/office/powerpoint/2010/main" val="304675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0" fill="hold"/>
                                        <p:tgtEl>
                                          <p:spTgt spid="18"/>
                                        </p:tgtEl>
                                        <p:attrNameLst>
                                          <p:attrName>ppt_w</p:attrName>
                                        </p:attrNameLst>
                                      </p:cBhvr>
                                      <p:tavLst>
                                        <p:tav tm="0">
                                          <p:val>
                                            <p:fltVal val="0"/>
                                          </p:val>
                                        </p:tav>
                                        <p:tav tm="100000">
                                          <p:val>
                                            <p:strVal val="#ppt_w"/>
                                          </p:val>
                                        </p:tav>
                                      </p:tavLst>
                                    </p:anim>
                                    <p:anim calcmode="lin" valueType="num">
                                      <p:cBhvr>
                                        <p:cTn id="8" dur="20000" fill="hold"/>
                                        <p:tgtEl>
                                          <p:spTgt spid="18"/>
                                        </p:tgtEl>
                                        <p:attrNameLst>
                                          <p:attrName>ppt_h</p:attrName>
                                        </p:attrNameLst>
                                      </p:cBhvr>
                                      <p:tavLst>
                                        <p:tav tm="0">
                                          <p:val>
                                            <p:fltVal val="0"/>
                                          </p:val>
                                        </p:tav>
                                        <p:tav tm="100000">
                                          <p:val>
                                            <p:strVal val="#ppt_h"/>
                                          </p:val>
                                        </p:tav>
                                      </p:tavLst>
                                    </p:anim>
                                    <p:animEffect transition="in" filter="fade">
                                      <p:cBhvr>
                                        <p:cTn id="9" dur="20000"/>
                                        <p:tgtEl>
                                          <p:spTgt spid="18"/>
                                        </p:tgtEl>
                                      </p:cBhvr>
                                    </p:animEffect>
                                  </p:childTnLst>
                                </p:cTn>
                              </p:par>
                              <p:par>
                                <p:cTn id="10" presetID="37" presetClass="path" presetSubtype="0" accel="50000" decel="50000" fill="hold" nodeType="withEffect">
                                  <p:stCondLst>
                                    <p:cond delay="0"/>
                                  </p:stCondLst>
                                  <p:childTnLst>
                                    <p:animMotion origin="layout" path="M 0.26094 0.14144 L 0.08177 0.09745 C 0.0444 0.08542 -0.00872 0.0956 -0.06185 0.1213 C -0.12096 0.14908 -0.16758 0.18658 -0.197 0.22963 L -0.33932 0.42708 " pathEditMode="relative" rAng="20700000" ptsTypes="AAAAA">
                                      <p:cBhvr>
                                        <p:cTn id="11" dur="20000" fill="hold"/>
                                        <p:tgtEl>
                                          <p:spTgt spid="18"/>
                                        </p:tgtEl>
                                        <p:attrNameLst>
                                          <p:attrName>ppt_x</p:attrName>
                                          <p:attrName>ppt_y</p:attrName>
                                        </p:attrNameLst>
                                      </p:cBhvr>
                                      <p:rCtr x="-31237" y="6157"/>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4CDEB6-7A5D-B520-5C40-F99465EC3DBC}"/>
            </a:ext>
          </a:extLst>
        </p:cNvPr>
        <p:cNvGrpSpPr/>
        <p:nvPr/>
      </p:nvGrpSpPr>
      <p:grpSpPr>
        <a:xfrm>
          <a:off x="0" y="0"/>
          <a:ext cx="0" cy="0"/>
          <a:chOff x="0" y="0"/>
          <a:chExt cx="0" cy="0"/>
        </a:xfrm>
      </p:grpSpPr>
      <p:sp>
        <p:nvSpPr>
          <p:cNvPr id="2" name="Right Triangle 1">
            <a:extLst>
              <a:ext uri="{FF2B5EF4-FFF2-40B4-BE49-F238E27FC236}">
                <a16:creationId xmlns:a16="http://schemas.microsoft.com/office/drawing/2014/main" id="{21186955-1AB7-4F7F-944A-D1966BAB1986}"/>
              </a:ext>
            </a:extLst>
          </p:cNvPr>
          <p:cNvSpPr/>
          <p:nvPr/>
        </p:nvSpPr>
        <p:spPr>
          <a:xfrm>
            <a:off x="1399430" y="1194020"/>
            <a:ext cx="429371" cy="4810539"/>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 name="Right Triangle 2">
            <a:extLst>
              <a:ext uri="{FF2B5EF4-FFF2-40B4-BE49-F238E27FC236}">
                <a16:creationId xmlns:a16="http://schemas.microsoft.com/office/drawing/2014/main" id="{EBA52F23-20CD-728F-16F5-D97E068F6130}"/>
              </a:ext>
            </a:extLst>
          </p:cNvPr>
          <p:cNvSpPr/>
          <p:nvPr/>
        </p:nvSpPr>
        <p:spPr>
          <a:xfrm>
            <a:off x="2855844" y="1194019"/>
            <a:ext cx="2272747" cy="4810539"/>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 name="Right Triangle 3">
            <a:extLst>
              <a:ext uri="{FF2B5EF4-FFF2-40B4-BE49-F238E27FC236}">
                <a16:creationId xmlns:a16="http://schemas.microsoft.com/office/drawing/2014/main" id="{D3A1F15B-382F-82D2-BD23-8ECBC4573287}"/>
              </a:ext>
            </a:extLst>
          </p:cNvPr>
          <p:cNvSpPr/>
          <p:nvPr/>
        </p:nvSpPr>
        <p:spPr>
          <a:xfrm>
            <a:off x="5982033" y="1194018"/>
            <a:ext cx="5658679" cy="4810539"/>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5" name="Oval 4">
            <a:extLst>
              <a:ext uri="{FF2B5EF4-FFF2-40B4-BE49-F238E27FC236}">
                <a16:creationId xmlns:a16="http://schemas.microsoft.com/office/drawing/2014/main" id="{9330AA51-70EC-AB2A-AA2D-29BB155EDB54}"/>
              </a:ext>
            </a:extLst>
          </p:cNvPr>
          <p:cNvSpPr/>
          <p:nvPr/>
        </p:nvSpPr>
        <p:spPr>
          <a:xfrm>
            <a:off x="109992" y="699714"/>
            <a:ext cx="818985" cy="818985"/>
          </a:xfrm>
          <a:prstGeom prst="ellipse">
            <a:avLst/>
          </a:prstGeom>
          <a:solidFill>
            <a:srgbClr val="FF0000"/>
          </a:solid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Oval 5">
            <a:extLst>
              <a:ext uri="{FF2B5EF4-FFF2-40B4-BE49-F238E27FC236}">
                <a16:creationId xmlns:a16="http://schemas.microsoft.com/office/drawing/2014/main" id="{AB8120D6-329A-276C-6C78-3560E6775DB8}"/>
              </a:ext>
            </a:extLst>
          </p:cNvPr>
          <p:cNvSpPr/>
          <p:nvPr/>
        </p:nvSpPr>
        <p:spPr>
          <a:xfrm>
            <a:off x="1414009" y="699714"/>
            <a:ext cx="818985" cy="818985"/>
          </a:xfrm>
          <a:prstGeom prst="ellipse">
            <a:avLst/>
          </a:prstGeom>
          <a:solidFill>
            <a:srgbClr val="FF0000"/>
          </a:solid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 name="Oval 6">
            <a:extLst>
              <a:ext uri="{FF2B5EF4-FFF2-40B4-BE49-F238E27FC236}">
                <a16:creationId xmlns:a16="http://schemas.microsoft.com/office/drawing/2014/main" id="{10218F3F-7873-1BEE-EF02-1F7659FDA882}"/>
              </a:ext>
            </a:extLst>
          </p:cNvPr>
          <p:cNvSpPr/>
          <p:nvPr/>
        </p:nvSpPr>
        <p:spPr>
          <a:xfrm>
            <a:off x="2867771" y="699714"/>
            <a:ext cx="818985" cy="818985"/>
          </a:xfrm>
          <a:prstGeom prst="ellipse">
            <a:avLst/>
          </a:prstGeom>
          <a:solidFill>
            <a:srgbClr val="FF0000"/>
          </a:solid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8" name="Oval 7">
            <a:extLst>
              <a:ext uri="{FF2B5EF4-FFF2-40B4-BE49-F238E27FC236}">
                <a16:creationId xmlns:a16="http://schemas.microsoft.com/office/drawing/2014/main" id="{C9EAA5D0-90B4-F2E0-822C-ADFB4122067D}"/>
              </a:ext>
            </a:extLst>
          </p:cNvPr>
          <p:cNvSpPr/>
          <p:nvPr/>
        </p:nvSpPr>
        <p:spPr>
          <a:xfrm>
            <a:off x="6089375" y="699714"/>
            <a:ext cx="818985" cy="818985"/>
          </a:xfrm>
          <a:prstGeom prst="ellipse">
            <a:avLst/>
          </a:prstGeom>
          <a:solidFill>
            <a:srgbClr val="FF0000"/>
          </a:solid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78688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1.875E-6 4.44444E-6 L -0.00026 0.6625 " pathEditMode="relative" rAng="0" ptsTypes="AA">
                                      <p:cBhvr>
                                        <p:cTn id="11" dur="500" fill="hold"/>
                                        <p:tgtEl>
                                          <p:spTgt spid="5"/>
                                        </p:tgtEl>
                                        <p:attrNameLst>
                                          <p:attrName>ppt_x</p:attrName>
                                          <p:attrName>ppt_y</p:attrName>
                                        </p:attrNameLst>
                                      </p:cBhvr>
                                      <p:rCtr x="-13" y="33125"/>
                                    </p:animMotion>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path" presetSubtype="0" accel="100000" fill="hold" grpId="0" nodeType="clickEffect">
                                  <p:stCondLst>
                                    <p:cond delay="0"/>
                                  </p:stCondLst>
                                  <p:childTnLst>
                                    <p:animMotion origin="layout" path="M 6.25E-7 4.44444E-6 L 0.03359 0.65324 " pathEditMode="relative" rAng="0" ptsTypes="AA">
                                      <p:cBhvr>
                                        <p:cTn id="25" dur="1000" fill="hold"/>
                                        <p:tgtEl>
                                          <p:spTgt spid="6"/>
                                        </p:tgtEl>
                                        <p:attrNameLst>
                                          <p:attrName>ppt_x</p:attrName>
                                          <p:attrName>ppt_y</p:attrName>
                                        </p:attrNameLst>
                                      </p:cBhvr>
                                      <p:rCtr x="1680" y="32662"/>
                                    </p:animMotion>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1"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100000" fill="hold" grpId="0" nodeType="clickEffect">
                                  <p:stCondLst>
                                    <p:cond delay="0"/>
                                  </p:stCondLst>
                                  <p:childTnLst>
                                    <p:animMotion origin="layout" path="M 0 4.44444E-6 L 0.17461 0.65324 " pathEditMode="relative" rAng="0" ptsTypes="AA">
                                      <p:cBhvr>
                                        <p:cTn id="39" dur="2000" fill="hold"/>
                                        <p:tgtEl>
                                          <p:spTgt spid="7"/>
                                        </p:tgtEl>
                                        <p:attrNameLst>
                                          <p:attrName>ppt_x</p:attrName>
                                          <p:attrName>ppt_y</p:attrName>
                                        </p:attrNameLst>
                                      </p:cBhvr>
                                      <p:rCtr x="8724" y="32662"/>
                                    </p:animMotion>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1"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path" presetSubtype="0" accel="100000" fill="hold" grpId="0" nodeType="clickEffect">
                                  <p:stCondLst>
                                    <p:cond delay="100"/>
                                  </p:stCondLst>
                                  <p:childTnLst>
                                    <p:animMotion origin="layout" path="M -2.91667E-6 4.44444E-6 L 0.43933 0.65555 " pathEditMode="relative" rAng="0" ptsTypes="AA">
                                      <p:cBhvr>
                                        <p:cTn id="53" dur="3000" fill="hold"/>
                                        <p:tgtEl>
                                          <p:spTgt spid="8"/>
                                        </p:tgtEl>
                                        <p:attrNameLst>
                                          <p:attrName>ppt_x</p:attrName>
                                          <p:attrName>ppt_y</p:attrName>
                                        </p:attrNameLst>
                                      </p:cBhvr>
                                      <p:rCtr x="21966" y="327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5" grpId="1" animBg="1"/>
      <p:bldP spid="6" grpId="0" animBg="1"/>
      <p:bldP spid="6" grpId="1" animBg="1"/>
      <p:bldP spid="7" grpId="0" animBg="1"/>
      <p:bldP spid="7" grpId="1" animBg="1"/>
      <p:bldP spid="8" grpId="0" animBg="1"/>
      <p:bldP spid="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30AC426-E426-50F0-7FC2-200579FB9B50}"/>
            </a:ext>
          </a:extLst>
        </p:cNvPr>
        <p:cNvGrpSpPr/>
        <p:nvPr/>
      </p:nvGrpSpPr>
      <p:grpSpPr>
        <a:xfrm>
          <a:off x="0" y="0"/>
          <a:ext cx="0" cy="0"/>
          <a:chOff x="0" y="0"/>
          <a:chExt cx="0" cy="0"/>
        </a:xfrm>
      </p:grpSpPr>
      <p:sp>
        <p:nvSpPr>
          <p:cNvPr id="4" name="Right Triangle 3">
            <a:extLst>
              <a:ext uri="{FF2B5EF4-FFF2-40B4-BE49-F238E27FC236}">
                <a16:creationId xmlns:a16="http://schemas.microsoft.com/office/drawing/2014/main" id="{5B7C445A-E41B-FD50-76AE-EC59C66E59AF}"/>
              </a:ext>
            </a:extLst>
          </p:cNvPr>
          <p:cNvSpPr/>
          <p:nvPr/>
        </p:nvSpPr>
        <p:spPr>
          <a:xfrm>
            <a:off x="365758" y="1194018"/>
            <a:ext cx="10551381" cy="4810539"/>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 name="Oval 4">
            <a:extLst>
              <a:ext uri="{FF2B5EF4-FFF2-40B4-BE49-F238E27FC236}">
                <a16:creationId xmlns:a16="http://schemas.microsoft.com/office/drawing/2014/main" id="{32E8E40D-5192-CECA-C957-1E9B6C471516}"/>
              </a:ext>
            </a:extLst>
          </p:cNvPr>
          <p:cNvSpPr/>
          <p:nvPr/>
        </p:nvSpPr>
        <p:spPr>
          <a:xfrm>
            <a:off x="453222" y="540688"/>
            <a:ext cx="818985" cy="818985"/>
          </a:xfrm>
          <a:prstGeom prst="ellipse">
            <a:avLst/>
          </a:prstGeom>
          <a:solidFill>
            <a:srgbClr val="FF0000"/>
          </a:solid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131359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100000" fill="hold" grpId="0" nodeType="clickEffect">
                                  <p:stCondLst>
                                    <p:cond delay="0"/>
                                  </p:stCondLst>
                                  <p:childTnLst>
                                    <p:animMotion origin="layout" path="M -3.125E-6 4.07407E-6 L 0.8474 0.68472 " pathEditMode="relative" rAng="0" ptsTypes="AA">
                                      <p:cBhvr>
                                        <p:cTn id="11" dur="10000" fill="hold"/>
                                        <p:tgtEl>
                                          <p:spTgt spid="5"/>
                                        </p:tgtEl>
                                        <p:attrNameLst>
                                          <p:attrName>ppt_x</p:attrName>
                                          <p:attrName>ppt_y</p:attrName>
                                        </p:attrNameLst>
                                      </p:cBhvr>
                                      <p:rCtr x="42370" y="3423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8ADA386-F0E6-3292-7F0D-5B9C00960F27}"/>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87B5E91D-E43A-C4B8-EF65-21FC74B66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0533" y="0"/>
            <a:ext cx="799525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694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44BF005-70A3-FC88-8E9B-2F24A49F579D}"/>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268F3B60-17D6-DAAF-6534-6FF18D4ED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9024" y="1067859"/>
            <a:ext cx="5243512" cy="424815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DE39A9AD-4958-0096-E003-3FC2FE4F4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2536" y="1013707"/>
            <a:ext cx="6545834" cy="43023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1CFFAA8-7A3B-CADE-7755-1A3CE7710E04}"/>
              </a:ext>
            </a:extLst>
          </p:cNvPr>
          <p:cNvPicPr>
            <a:picLocks noChangeAspect="1"/>
          </p:cNvPicPr>
          <p:nvPr/>
        </p:nvPicPr>
        <p:blipFill>
          <a:blip r:embed="rId5"/>
          <a:stretch>
            <a:fillRect/>
          </a:stretch>
        </p:blipFill>
        <p:spPr>
          <a:xfrm>
            <a:off x="9931031" y="357687"/>
            <a:ext cx="1645724" cy="3019986"/>
          </a:xfrm>
          <a:prstGeom prst="rect">
            <a:avLst/>
          </a:prstGeom>
        </p:spPr>
      </p:pic>
    </p:spTree>
    <p:extLst>
      <p:ext uri="{BB962C8B-B14F-4D97-AF65-F5344CB8AC3E}">
        <p14:creationId xmlns:p14="http://schemas.microsoft.com/office/powerpoint/2010/main" val="381448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50"/>
                                        </p:tgtEl>
                                        <p:attrNameLst>
                                          <p:attrName>style.visibility</p:attrName>
                                        </p:attrNameLst>
                                      </p:cBhvr>
                                      <p:to>
                                        <p:strVal val="visible"/>
                                      </p:to>
                                    </p:set>
                                    <p:animEffect transition="in" filter="fade">
                                      <p:cBhvr>
                                        <p:cTn id="12" dur="500"/>
                                        <p:tgtEl>
                                          <p:spTgt spid="61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2" name="Picture 3" descr="C:\Users\Διονύσης\Downloads\Inclined_plane_experiment,_animationopt1.gif">
            <a:extLst>
              <a:ext uri="{FF2B5EF4-FFF2-40B4-BE49-F238E27FC236}">
                <a16:creationId xmlns:a16="http://schemas.microsoft.com/office/drawing/2014/main" id="{32E3146B-7F7A-ACBF-3E20-D478B1165D6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7662" y="826935"/>
            <a:ext cx="12116676" cy="501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27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8" presetClass="exit" presetSubtype="16" fill="hold" nodeType="clickEffect">
                                  <p:stCondLst>
                                    <p:cond delay="0"/>
                                  </p:stCondLst>
                                  <p:childTnLst>
                                    <p:animEffect transition="out" filter="diamond(in)">
                                      <p:cBhvr>
                                        <p:cTn id="12" dur="2000"/>
                                        <p:tgtEl>
                                          <p:spTgt spid="2"/>
                                        </p:tgtEl>
                                      </p:cBhvr>
                                    </p:animEffect>
                                    <p:set>
                                      <p:cBhvr>
                                        <p:cTn id="13"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14338" name="Picture 2">
            <a:extLst>
              <a:ext uri="{FF2B5EF4-FFF2-40B4-BE49-F238E27FC236}">
                <a16:creationId xmlns:a16="http://schemas.microsoft.com/office/drawing/2014/main" id="{27EBC887-4B07-173A-AC5E-84A74F819B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846" y="363629"/>
            <a:ext cx="10270548" cy="25971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689E58F-8938-313F-AE1C-D265398773CC}"/>
              </a:ext>
            </a:extLst>
          </p:cNvPr>
          <p:cNvPicPr>
            <a:picLocks noChangeAspect="1"/>
          </p:cNvPicPr>
          <p:nvPr/>
        </p:nvPicPr>
        <p:blipFill>
          <a:blip r:embed="rId4"/>
          <a:stretch>
            <a:fillRect/>
          </a:stretch>
        </p:blipFill>
        <p:spPr>
          <a:xfrm>
            <a:off x="3549251" y="3242465"/>
            <a:ext cx="5002082" cy="2456852"/>
          </a:xfrm>
          <a:prstGeom prst="rect">
            <a:avLst/>
          </a:prstGeom>
        </p:spPr>
      </p:pic>
      <p:sp>
        <p:nvSpPr>
          <p:cNvPr id="5" name="Subtitle 2">
            <a:extLst>
              <a:ext uri="{FF2B5EF4-FFF2-40B4-BE49-F238E27FC236}">
                <a16:creationId xmlns:a16="http://schemas.microsoft.com/office/drawing/2014/main" id="{1BF6A7C5-8572-45FC-A603-5E75E4F5ED9E}"/>
              </a:ext>
            </a:extLst>
          </p:cNvPr>
          <p:cNvSpPr txBox="1">
            <a:spLocks/>
          </p:cNvSpPr>
          <p:nvPr/>
        </p:nvSpPr>
        <p:spPr>
          <a:xfrm>
            <a:off x="1292578" y="6026055"/>
            <a:ext cx="919480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ταχύτητα αυξάνεται κατά το ίδιο ποσό σε κάθε χρονικό διάστημα</a:t>
            </a:r>
          </a:p>
        </p:txBody>
      </p:sp>
    </p:spTree>
    <p:extLst>
      <p:ext uri="{BB962C8B-B14F-4D97-AF65-F5344CB8AC3E}">
        <p14:creationId xmlns:p14="http://schemas.microsoft.com/office/powerpoint/2010/main" val="74796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1BF6A7C5-8572-45FC-A603-5E75E4F5ED9E}"/>
              </a:ext>
            </a:extLst>
          </p:cNvPr>
          <p:cNvSpPr txBox="1">
            <a:spLocks/>
          </p:cNvSpPr>
          <p:nvPr/>
        </p:nvSpPr>
        <p:spPr>
          <a:xfrm>
            <a:off x="1498600" y="579166"/>
            <a:ext cx="919480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Γεωμετρική Απόδειξη</a:t>
            </a:r>
          </a:p>
        </p:txBody>
      </p:sp>
      <p:pic>
        <p:nvPicPr>
          <p:cNvPr id="7" name="Picture 6">
            <a:extLst>
              <a:ext uri="{FF2B5EF4-FFF2-40B4-BE49-F238E27FC236}">
                <a16:creationId xmlns:a16="http://schemas.microsoft.com/office/drawing/2014/main" id="{086F1893-0DE9-44A4-FE12-8CCB02BC3DB6}"/>
              </a:ext>
            </a:extLst>
          </p:cNvPr>
          <p:cNvPicPr>
            <a:picLocks noChangeAspect="1"/>
          </p:cNvPicPr>
          <p:nvPr/>
        </p:nvPicPr>
        <p:blipFill>
          <a:blip r:embed="rId3"/>
          <a:stretch>
            <a:fillRect/>
          </a:stretch>
        </p:blipFill>
        <p:spPr>
          <a:xfrm>
            <a:off x="1591761" y="1238615"/>
            <a:ext cx="2339611" cy="4965412"/>
          </a:xfrm>
          <a:prstGeom prst="rect">
            <a:avLst/>
          </a:prstGeom>
        </p:spPr>
      </p:pic>
      <p:pic>
        <p:nvPicPr>
          <p:cNvPr id="8" name="Picture 7">
            <a:extLst>
              <a:ext uri="{FF2B5EF4-FFF2-40B4-BE49-F238E27FC236}">
                <a16:creationId xmlns:a16="http://schemas.microsoft.com/office/drawing/2014/main" id="{42F14B7B-2DF9-F31C-D95A-E10E495739E2}"/>
              </a:ext>
            </a:extLst>
          </p:cNvPr>
          <p:cNvPicPr>
            <a:picLocks noChangeAspect="1"/>
          </p:cNvPicPr>
          <p:nvPr/>
        </p:nvPicPr>
        <p:blipFill>
          <a:blip r:embed="rId4"/>
          <a:stretch>
            <a:fillRect/>
          </a:stretch>
        </p:blipFill>
        <p:spPr>
          <a:xfrm>
            <a:off x="4426389" y="1238615"/>
            <a:ext cx="3259855" cy="4965412"/>
          </a:xfrm>
          <a:prstGeom prst="rect">
            <a:avLst/>
          </a:prstGeom>
        </p:spPr>
      </p:pic>
      <p:pic>
        <p:nvPicPr>
          <p:cNvPr id="9" name="Picture 8">
            <a:extLst>
              <a:ext uri="{FF2B5EF4-FFF2-40B4-BE49-F238E27FC236}">
                <a16:creationId xmlns:a16="http://schemas.microsoft.com/office/drawing/2014/main" id="{53F12E54-9B72-204E-30FA-8EAC02BD2700}"/>
              </a:ext>
            </a:extLst>
          </p:cNvPr>
          <p:cNvPicPr>
            <a:picLocks noChangeAspect="1"/>
          </p:cNvPicPr>
          <p:nvPr/>
        </p:nvPicPr>
        <p:blipFill>
          <a:blip r:embed="rId5"/>
          <a:stretch>
            <a:fillRect/>
          </a:stretch>
        </p:blipFill>
        <p:spPr>
          <a:xfrm>
            <a:off x="8181261" y="1238615"/>
            <a:ext cx="3406118" cy="4965412"/>
          </a:xfrm>
          <a:prstGeom prst="rect">
            <a:avLst/>
          </a:prstGeom>
        </p:spPr>
      </p:pic>
    </p:spTree>
    <p:extLst>
      <p:ext uri="{BB962C8B-B14F-4D97-AF65-F5344CB8AC3E}">
        <p14:creationId xmlns:p14="http://schemas.microsoft.com/office/powerpoint/2010/main" val="268404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graphicFrame>
        <p:nvGraphicFramePr>
          <p:cNvPr id="3" name="Table 8">
            <a:extLst>
              <a:ext uri="{FF2B5EF4-FFF2-40B4-BE49-F238E27FC236}">
                <a16:creationId xmlns:a16="http://schemas.microsoft.com/office/drawing/2014/main" id="{E1F2FE16-A552-DAD8-B29C-5061F58233C3}"/>
              </a:ext>
            </a:extLst>
          </p:cNvPr>
          <p:cNvGraphicFramePr>
            <a:graphicFrameLocks noGrp="1"/>
          </p:cNvGraphicFramePr>
          <p:nvPr/>
        </p:nvGraphicFramePr>
        <p:xfrm>
          <a:off x="897466" y="2256136"/>
          <a:ext cx="10024533" cy="3078480"/>
        </p:xfrm>
        <a:graphic>
          <a:graphicData uri="http://schemas.openxmlformats.org/drawingml/2006/table">
            <a:tbl>
              <a:tblPr firstRow="1" bandRow="1">
                <a:tableStyleId>{073A0DAA-6AF3-43AB-8588-CEC1D06C72B9}</a:tableStyleId>
              </a:tblPr>
              <a:tblGrid>
                <a:gridCol w="1583477">
                  <a:extLst>
                    <a:ext uri="{9D8B030D-6E8A-4147-A177-3AD203B41FA5}">
                      <a16:colId xmlns:a16="http://schemas.microsoft.com/office/drawing/2014/main" val="1443712680"/>
                    </a:ext>
                  </a:extLst>
                </a:gridCol>
                <a:gridCol w="1690301">
                  <a:extLst>
                    <a:ext uri="{9D8B030D-6E8A-4147-A177-3AD203B41FA5}">
                      <a16:colId xmlns:a16="http://schemas.microsoft.com/office/drawing/2014/main" val="3860745686"/>
                    </a:ext>
                  </a:extLst>
                </a:gridCol>
                <a:gridCol w="2505562">
                  <a:extLst>
                    <a:ext uri="{9D8B030D-6E8A-4147-A177-3AD203B41FA5}">
                      <a16:colId xmlns:a16="http://schemas.microsoft.com/office/drawing/2014/main" val="1703187818"/>
                    </a:ext>
                  </a:extLst>
                </a:gridCol>
                <a:gridCol w="2183851">
                  <a:extLst>
                    <a:ext uri="{9D8B030D-6E8A-4147-A177-3AD203B41FA5}">
                      <a16:colId xmlns:a16="http://schemas.microsoft.com/office/drawing/2014/main" val="1169248656"/>
                    </a:ext>
                  </a:extLst>
                </a:gridCol>
                <a:gridCol w="2061342">
                  <a:extLst>
                    <a:ext uri="{9D8B030D-6E8A-4147-A177-3AD203B41FA5}">
                      <a16:colId xmlns:a16="http://schemas.microsoft.com/office/drawing/2014/main" val="4101865281"/>
                    </a:ext>
                  </a:extLst>
                </a:gridCol>
              </a:tblGrid>
              <a:tr h="370840">
                <a:tc>
                  <a:txBody>
                    <a:bodyPr/>
                    <a:lstStyle/>
                    <a:p>
                      <a:pPr algn="ctr"/>
                      <a:r>
                        <a:rPr lang="el-GR" sz="2000" b="1" dirty="0"/>
                        <a:t>Χρόνος (</a:t>
                      </a:r>
                      <a:r>
                        <a:rPr lang="en-US" sz="2000" b="1" dirty="0"/>
                        <a:t>s)</a:t>
                      </a:r>
                      <a:endParaRPr lang="en-150" sz="2000" b="1" dirty="0"/>
                    </a:p>
                  </a:txBody>
                  <a:tcPr/>
                </a:tc>
                <a:tc>
                  <a:txBody>
                    <a:bodyPr/>
                    <a:lstStyle/>
                    <a:p>
                      <a:pPr algn="ctr"/>
                      <a:r>
                        <a:rPr lang="el-GR" sz="2000" b="1" dirty="0"/>
                        <a:t>Θέση </a:t>
                      </a:r>
                      <a:r>
                        <a:rPr lang="en-US" sz="2000" b="1" dirty="0"/>
                        <a:t>(m)</a:t>
                      </a:r>
                      <a:endParaRPr lang="en-150" sz="2000" b="1" dirty="0"/>
                    </a:p>
                  </a:txBody>
                  <a:tcPr/>
                </a:tc>
                <a:tc>
                  <a:txBody>
                    <a:bodyPr/>
                    <a:lstStyle/>
                    <a:p>
                      <a:pPr algn="ctr"/>
                      <a:r>
                        <a:rPr lang="el-GR" sz="2000" b="1" dirty="0"/>
                        <a:t>Μετατόπιση (</a:t>
                      </a:r>
                      <a:r>
                        <a:rPr lang="en-US" sz="2000" b="1" dirty="0"/>
                        <a:t>m)</a:t>
                      </a:r>
                      <a:endParaRPr lang="en-150" sz="2000" b="1" dirty="0"/>
                    </a:p>
                  </a:txBody>
                  <a:tcPr/>
                </a:tc>
                <a:tc>
                  <a:txBody>
                    <a:bodyPr/>
                    <a:lstStyle/>
                    <a:p>
                      <a:pPr algn="ctr"/>
                      <a:r>
                        <a:rPr lang="el-GR" sz="2000" b="1" dirty="0"/>
                        <a:t>Ταχύτητα (</a:t>
                      </a:r>
                      <a:r>
                        <a:rPr lang="en-US" sz="2000" b="1" dirty="0"/>
                        <a:t>m/s)</a:t>
                      </a:r>
                      <a:endParaRPr lang="en-150" sz="2000" b="1" dirty="0"/>
                    </a:p>
                  </a:txBody>
                  <a:tcPr/>
                </a:tc>
                <a:tc>
                  <a:txBody>
                    <a:bodyPr/>
                    <a:lstStyle/>
                    <a:p>
                      <a:pPr algn="ctr"/>
                      <a:r>
                        <a:rPr lang="el-GR" sz="2000" b="1" dirty="0"/>
                        <a:t>Επιτάχυνση (</a:t>
                      </a:r>
                      <a:r>
                        <a:rPr lang="en-US" sz="2000" b="1" dirty="0"/>
                        <a:t>m/s</a:t>
                      </a:r>
                      <a:r>
                        <a:rPr lang="en-US" sz="2000" b="1" baseline="30000" dirty="0"/>
                        <a:t>2</a:t>
                      </a:r>
                      <a:r>
                        <a:rPr lang="en-US" sz="2000" b="1" baseline="0" dirty="0"/>
                        <a:t>)</a:t>
                      </a:r>
                      <a:endParaRPr lang="en-150" sz="2000" b="1" dirty="0"/>
                    </a:p>
                  </a:txBody>
                  <a:tcPr/>
                </a:tc>
                <a:extLst>
                  <a:ext uri="{0D108BD9-81ED-4DB2-BD59-A6C34878D82A}">
                    <a16:rowId xmlns:a16="http://schemas.microsoft.com/office/drawing/2014/main" val="139896023"/>
                  </a:ext>
                </a:extLst>
              </a:tr>
              <a:tr h="370840">
                <a:tc>
                  <a:txBody>
                    <a:bodyPr/>
                    <a:lstStyle/>
                    <a:p>
                      <a:pPr algn="ctr"/>
                      <a:r>
                        <a:rPr lang="en-US" sz="2000" b="1" dirty="0"/>
                        <a:t>0</a:t>
                      </a:r>
                      <a:endParaRPr lang="en-150" sz="2000" b="1" dirty="0"/>
                    </a:p>
                  </a:txBody>
                  <a:tcPr/>
                </a:tc>
                <a:tc>
                  <a:txBody>
                    <a:bodyPr/>
                    <a:lstStyle/>
                    <a:p>
                      <a:pPr algn="ctr"/>
                      <a:r>
                        <a:rPr lang="en-US" sz="2000" b="1" dirty="0"/>
                        <a:t>0</a:t>
                      </a:r>
                      <a:endParaRPr lang="en-150" sz="2000" b="1" dirty="0"/>
                    </a:p>
                  </a:txBody>
                  <a:tcPr/>
                </a:tc>
                <a:tc>
                  <a:txBody>
                    <a:bodyPr/>
                    <a:lstStyle/>
                    <a:p>
                      <a:pPr algn="ctr"/>
                      <a:r>
                        <a:rPr lang="en-US" sz="2000" b="1" dirty="0"/>
                        <a:t>-</a:t>
                      </a:r>
                      <a:endParaRPr lang="en-150" sz="2000" b="1" dirty="0"/>
                    </a:p>
                  </a:txBody>
                  <a:tcPr/>
                </a:tc>
                <a:tc>
                  <a:txBody>
                    <a:bodyPr/>
                    <a:lstStyle/>
                    <a:p>
                      <a:pPr algn="ctr"/>
                      <a:r>
                        <a:rPr lang="en-US" sz="2000" b="1" dirty="0"/>
                        <a:t>0</a:t>
                      </a:r>
                      <a:endParaRPr lang="en-150" sz="2000" b="1" dirty="0"/>
                    </a:p>
                  </a:txBody>
                  <a:tcPr/>
                </a:tc>
                <a:tc>
                  <a:txBody>
                    <a:bodyPr/>
                    <a:lstStyle/>
                    <a:p>
                      <a:pPr algn="ctr"/>
                      <a:r>
                        <a:rPr lang="en-US" sz="2000" b="1" dirty="0"/>
                        <a:t>10</a:t>
                      </a:r>
                      <a:endParaRPr lang="en-150" sz="2000" b="1" dirty="0"/>
                    </a:p>
                  </a:txBody>
                  <a:tcPr/>
                </a:tc>
                <a:extLst>
                  <a:ext uri="{0D108BD9-81ED-4DB2-BD59-A6C34878D82A}">
                    <a16:rowId xmlns:a16="http://schemas.microsoft.com/office/drawing/2014/main" val="3598373743"/>
                  </a:ext>
                </a:extLst>
              </a:tr>
              <a:tr h="370840">
                <a:tc>
                  <a:txBody>
                    <a:bodyPr/>
                    <a:lstStyle/>
                    <a:p>
                      <a:pPr algn="ctr"/>
                      <a:r>
                        <a:rPr lang="en-US" sz="2000" b="1" dirty="0"/>
                        <a:t>1</a:t>
                      </a:r>
                      <a:endParaRPr lang="en-150" sz="2000" b="1" dirty="0"/>
                    </a:p>
                  </a:txBody>
                  <a:tcPr/>
                </a:tc>
                <a:tc>
                  <a:txBody>
                    <a:bodyPr/>
                    <a:lstStyle/>
                    <a:p>
                      <a:pPr algn="ctr"/>
                      <a:r>
                        <a:rPr lang="en-US" sz="2000" b="1" dirty="0"/>
                        <a:t>5</a:t>
                      </a:r>
                      <a:endParaRPr lang="en-150" sz="2000" b="1" dirty="0"/>
                    </a:p>
                  </a:txBody>
                  <a:tcPr/>
                </a:tc>
                <a:tc>
                  <a:txBody>
                    <a:bodyPr/>
                    <a:lstStyle/>
                    <a:p>
                      <a:pPr algn="ctr"/>
                      <a:r>
                        <a:rPr lang="en-US" sz="2000" b="1" dirty="0"/>
                        <a:t>5</a:t>
                      </a:r>
                      <a:endParaRPr lang="en-150" sz="2000" b="1" dirty="0"/>
                    </a:p>
                  </a:txBody>
                  <a:tcPr/>
                </a:tc>
                <a:tc>
                  <a:txBody>
                    <a:bodyPr/>
                    <a:lstStyle/>
                    <a:p>
                      <a:pPr algn="ctr"/>
                      <a:r>
                        <a:rPr lang="en-US" sz="2000" b="1" dirty="0"/>
                        <a:t>10</a:t>
                      </a:r>
                      <a:endParaRPr lang="en-150" sz="2000" b="1" dirty="0"/>
                    </a:p>
                  </a:txBody>
                  <a:tcPr/>
                </a:tc>
                <a:tc>
                  <a:txBody>
                    <a:bodyPr/>
                    <a:lstStyle/>
                    <a:p>
                      <a:pPr algn="ctr"/>
                      <a:r>
                        <a:rPr lang="en-US" sz="2000" b="1" dirty="0"/>
                        <a:t>10</a:t>
                      </a:r>
                      <a:endParaRPr lang="en-150" sz="2000" b="1" dirty="0"/>
                    </a:p>
                  </a:txBody>
                  <a:tcPr/>
                </a:tc>
                <a:extLst>
                  <a:ext uri="{0D108BD9-81ED-4DB2-BD59-A6C34878D82A}">
                    <a16:rowId xmlns:a16="http://schemas.microsoft.com/office/drawing/2014/main" val="519580929"/>
                  </a:ext>
                </a:extLst>
              </a:tr>
              <a:tr h="370840">
                <a:tc>
                  <a:txBody>
                    <a:bodyPr/>
                    <a:lstStyle/>
                    <a:p>
                      <a:pPr algn="ctr"/>
                      <a:r>
                        <a:rPr lang="en-US" sz="2000" b="1" dirty="0"/>
                        <a:t>2</a:t>
                      </a:r>
                      <a:endParaRPr lang="en-150" sz="2000" b="1" dirty="0"/>
                    </a:p>
                  </a:txBody>
                  <a:tcPr/>
                </a:tc>
                <a:tc>
                  <a:txBody>
                    <a:bodyPr/>
                    <a:lstStyle/>
                    <a:p>
                      <a:pPr algn="ctr"/>
                      <a:r>
                        <a:rPr lang="en-US" sz="2000" b="1" dirty="0"/>
                        <a:t>20</a:t>
                      </a:r>
                      <a:endParaRPr lang="en-150" sz="2000" b="1" dirty="0"/>
                    </a:p>
                  </a:txBody>
                  <a:tcPr/>
                </a:tc>
                <a:tc>
                  <a:txBody>
                    <a:bodyPr/>
                    <a:lstStyle/>
                    <a:p>
                      <a:pPr algn="ctr"/>
                      <a:r>
                        <a:rPr lang="en-US" sz="2000" b="1" dirty="0"/>
                        <a:t>15</a:t>
                      </a:r>
                      <a:endParaRPr lang="en-150" sz="2000" b="1" dirty="0"/>
                    </a:p>
                  </a:txBody>
                  <a:tcPr/>
                </a:tc>
                <a:tc>
                  <a:txBody>
                    <a:bodyPr/>
                    <a:lstStyle/>
                    <a:p>
                      <a:pPr algn="ctr"/>
                      <a:r>
                        <a:rPr lang="en-US" sz="2000" b="1" dirty="0"/>
                        <a:t>20</a:t>
                      </a:r>
                      <a:endParaRPr lang="en-150" sz="2000" b="1" dirty="0"/>
                    </a:p>
                  </a:txBody>
                  <a:tcPr/>
                </a:tc>
                <a:tc>
                  <a:txBody>
                    <a:bodyPr/>
                    <a:lstStyle/>
                    <a:p>
                      <a:pPr algn="ctr"/>
                      <a:r>
                        <a:rPr lang="en-US" sz="2000" b="1" dirty="0"/>
                        <a:t>10</a:t>
                      </a:r>
                      <a:endParaRPr lang="en-150" sz="2000" b="1" dirty="0"/>
                    </a:p>
                  </a:txBody>
                  <a:tcPr/>
                </a:tc>
                <a:extLst>
                  <a:ext uri="{0D108BD9-81ED-4DB2-BD59-A6C34878D82A}">
                    <a16:rowId xmlns:a16="http://schemas.microsoft.com/office/drawing/2014/main" val="2936119594"/>
                  </a:ext>
                </a:extLst>
              </a:tr>
              <a:tr h="370840">
                <a:tc>
                  <a:txBody>
                    <a:bodyPr/>
                    <a:lstStyle/>
                    <a:p>
                      <a:pPr algn="ctr"/>
                      <a:r>
                        <a:rPr lang="en-US" sz="2000" b="1" dirty="0"/>
                        <a:t>3</a:t>
                      </a:r>
                      <a:endParaRPr lang="en-150" sz="2000" b="1" dirty="0"/>
                    </a:p>
                  </a:txBody>
                  <a:tcPr/>
                </a:tc>
                <a:tc>
                  <a:txBody>
                    <a:bodyPr/>
                    <a:lstStyle/>
                    <a:p>
                      <a:pPr algn="ctr"/>
                      <a:r>
                        <a:rPr lang="en-US" sz="2000" b="1" dirty="0"/>
                        <a:t>45</a:t>
                      </a:r>
                      <a:endParaRPr lang="en-150" sz="2000" b="1" dirty="0"/>
                    </a:p>
                  </a:txBody>
                  <a:tcPr/>
                </a:tc>
                <a:tc>
                  <a:txBody>
                    <a:bodyPr/>
                    <a:lstStyle/>
                    <a:p>
                      <a:pPr algn="ctr"/>
                      <a:r>
                        <a:rPr lang="en-US" sz="2000" b="1" dirty="0"/>
                        <a:t>25</a:t>
                      </a:r>
                      <a:endParaRPr lang="en-150" sz="2000" b="1" dirty="0"/>
                    </a:p>
                  </a:txBody>
                  <a:tcPr/>
                </a:tc>
                <a:tc>
                  <a:txBody>
                    <a:bodyPr/>
                    <a:lstStyle/>
                    <a:p>
                      <a:pPr algn="ctr"/>
                      <a:r>
                        <a:rPr lang="en-US" sz="2000" b="1" dirty="0"/>
                        <a:t>30</a:t>
                      </a:r>
                      <a:endParaRPr lang="en-150" sz="2000" b="1" dirty="0"/>
                    </a:p>
                  </a:txBody>
                  <a:tcPr/>
                </a:tc>
                <a:tc>
                  <a:txBody>
                    <a:bodyPr/>
                    <a:lstStyle/>
                    <a:p>
                      <a:pPr algn="ctr"/>
                      <a:r>
                        <a:rPr lang="en-US" sz="2000" b="1" dirty="0"/>
                        <a:t>10</a:t>
                      </a:r>
                      <a:endParaRPr lang="en-150" sz="2000" b="1" dirty="0"/>
                    </a:p>
                  </a:txBody>
                  <a:tcPr/>
                </a:tc>
                <a:extLst>
                  <a:ext uri="{0D108BD9-81ED-4DB2-BD59-A6C34878D82A}">
                    <a16:rowId xmlns:a16="http://schemas.microsoft.com/office/drawing/2014/main" val="3365342199"/>
                  </a:ext>
                </a:extLst>
              </a:tr>
              <a:tr h="370840">
                <a:tc>
                  <a:txBody>
                    <a:bodyPr/>
                    <a:lstStyle/>
                    <a:p>
                      <a:pPr algn="ctr"/>
                      <a:r>
                        <a:rPr lang="en-US" sz="2000" b="1" dirty="0"/>
                        <a:t>4</a:t>
                      </a:r>
                      <a:endParaRPr lang="en-150" sz="2000" b="1" dirty="0"/>
                    </a:p>
                  </a:txBody>
                  <a:tcPr/>
                </a:tc>
                <a:tc>
                  <a:txBody>
                    <a:bodyPr/>
                    <a:lstStyle/>
                    <a:p>
                      <a:pPr algn="ctr"/>
                      <a:r>
                        <a:rPr lang="en-US" sz="2000" b="1" dirty="0"/>
                        <a:t>80</a:t>
                      </a:r>
                      <a:endParaRPr lang="en-150" sz="2000" b="1" dirty="0"/>
                    </a:p>
                  </a:txBody>
                  <a:tcPr/>
                </a:tc>
                <a:tc>
                  <a:txBody>
                    <a:bodyPr/>
                    <a:lstStyle/>
                    <a:p>
                      <a:pPr algn="ctr"/>
                      <a:r>
                        <a:rPr lang="en-US" sz="2000" b="1" dirty="0"/>
                        <a:t>35</a:t>
                      </a:r>
                      <a:endParaRPr lang="en-150" sz="2000" b="1" dirty="0"/>
                    </a:p>
                  </a:txBody>
                  <a:tcPr/>
                </a:tc>
                <a:tc>
                  <a:txBody>
                    <a:bodyPr/>
                    <a:lstStyle/>
                    <a:p>
                      <a:pPr algn="ctr"/>
                      <a:r>
                        <a:rPr lang="en-US" sz="2000" b="1" dirty="0"/>
                        <a:t>40</a:t>
                      </a:r>
                      <a:endParaRPr lang="en-150" sz="2000" b="1" dirty="0"/>
                    </a:p>
                  </a:txBody>
                  <a:tcPr/>
                </a:tc>
                <a:tc>
                  <a:txBody>
                    <a:bodyPr/>
                    <a:lstStyle/>
                    <a:p>
                      <a:pPr algn="ctr"/>
                      <a:r>
                        <a:rPr lang="en-US" sz="2000" b="1" dirty="0"/>
                        <a:t>10</a:t>
                      </a:r>
                      <a:endParaRPr lang="en-150" sz="2000" b="1" dirty="0"/>
                    </a:p>
                  </a:txBody>
                  <a:tcPr/>
                </a:tc>
                <a:extLst>
                  <a:ext uri="{0D108BD9-81ED-4DB2-BD59-A6C34878D82A}">
                    <a16:rowId xmlns:a16="http://schemas.microsoft.com/office/drawing/2014/main" val="326903973"/>
                  </a:ext>
                </a:extLst>
              </a:tr>
              <a:tr h="370840">
                <a:tc>
                  <a:txBody>
                    <a:bodyPr/>
                    <a:lstStyle/>
                    <a:p>
                      <a:pPr algn="ctr"/>
                      <a:r>
                        <a:rPr lang="en-US" sz="2000" b="1" dirty="0"/>
                        <a:t>5</a:t>
                      </a:r>
                      <a:endParaRPr lang="en-150" sz="2000" b="1" dirty="0"/>
                    </a:p>
                  </a:txBody>
                  <a:tcPr/>
                </a:tc>
                <a:tc>
                  <a:txBody>
                    <a:bodyPr/>
                    <a:lstStyle/>
                    <a:p>
                      <a:pPr algn="ctr"/>
                      <a:r>
                        <a:rPr lang="en-US" sz="2000" b="1" dirty="0"/>
                        <a:t>125</a:t>
                      </a:r>
                      <a:endParaRPr lang="en-150" sz="2000" b="1" dirty="0"/>
                    </a:p>
                  </a:txBody>
                  <a:tcPr/>
                </a:tc>
                <a:tc>
                  <a:txBody>
                    <a:bodyPr/>
                    <a:lstStyle/>
                    <a:p>
                      <a:pPr algn="ctr"/>
                      <a:r>
                        <a:rPr lang="en-US" sz="2000" b="1" dirty="0"/>
                        <a:t>45</a:t>
                      </a:r>
                      <a:endParaRPr lang="en-150" sz="2000" b="1" dirty="0"/>
                    </a:p>
                  </a:txBody>
                  <a:tcPr/>
                </a:tc>
                <a:tc>
                  <a:txBody>
                    <a:bodyPr/>
                    <a:lstStyle/>
                    <a:p>
                      <a:pPr algn="ctr"/>
                      <a:r>
                        <a:rPr lang="en-US" sz="2000" b="1" dirty="0"/>
                        <a:t>50</a:t>
                      </a:r>
                      <a:endParaRPr lang="en-150" sz="2000" b="1" dirty="0"/>
                    </a:p>
                  </a:txBody>
                  <a:tcPr/>
                </a:tc>
                <a:tc>
                  <a:txBody>
                    <a:bodyPr/>
                    <a:lstStyle/>
                    <a:p>
                      <a:pPr algn="ctr"/>
                      <a:r>
                        <a:rPr lang="en-US" sz="2000" b="1" dirty="0"/>
                        <a:t>10</a:t>
                      </a:r>
                      <a:endParaRPr lang="en-150" sz="2000" b="1" dirty="0"/>
                    </a:p>
                  </a:txBody>
                  <a:tcPr/>
                </a:tc>
                <a:extLst>
                  <a:ext uri="{0D108BD9-81ED-4DB2-BD59-A6C34878D82A}">
                    <a16:rowId xmlns:a16="http://schemas.microsoft.com/office/drawing/2014/main" val="216393533"/>
                  </a:ext>
                </a:extLst>
              </a:tr>
            </a:tbl>
          </a:graphicData>
        </a:graphic>
      </p:graphicFrame>
      <p:sp>
        <p:nvSpPr>
          <p:cNvPr id="4" name="Subtitle 2">
            <a:extLst>
              <a:ext uri="{FF2B5EF4-FFF2-40B4-BE49-F238E27FC236}">
                <a16:creationId xmlns:a16="http://schemas.microsoft.com/office/drawing/2014/main" id="{F73983F0-CC30-BE65-98DB-852B703980C3}"/>
              </a:ext>
            </a:extLst>
          </p:cNvPr>
          <p:cNvSpPr txBox="1">
            <a:spLocks/>
          </p:cNvSpPr>
          <p:nvPr/>
        </p:nvSpPr>
        <p:spPr>
          <a:xfrm>
            <a:off x="2564713" y="1193795"/>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Ομαλά Επιταχυνόμενη Κίνηση</a:t>
            </a:r>
          </a:p>
        </p:txBody>
      </p:sp>
    </p:spTree>
    <p:extLst>
      <p:ext uri="{BB962C8B-B14F-4D97-AF65-F5344CB8AC3E}">
        <p14:creationId xmlns:p14="http://schemas.microsoft.com/office/powerpoint/2010/main" val="81633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a:off x="1110648" y="4289354"/>
            <a:ext cx="1792694" cy="0"/>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639918F-F752-1314-E473-557A01376095}"/>
              </a:ext>
            </a:extLst>
          </p:cNvPr>
          <p:cNvPicPr>
            <a:picLocks noChangeAspect="1"/>
          </p:cNvPicPr>
          <p:nvPr/>
        </p:nvPicPr>
        <p:blipFill>
          <a:blip r:embed="rId4"/>
          <a:stretch>
            <a:fillRect/>
          </a:stretch>
        </p:blipFill>
        <p:spPr>
          <a:xfrm>
            <a:off x="6760985" y="2322373"/>
            <a:ext cx="5365452" cy="3821864"/>
          </a:xfrm>
          <a:prstGeom prst="rect">
            <a:avLst/>
          </a:prstGeom>
        </p:spPr>
      </p:pic>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cxnSp>
        <p:nvCxnSpPr>
          <p:cNvPr id="29" name="Straight Connector 28">
            <a:extLst>
              <a:ext uri="{FF2B5EF4-FFF2-40B4-BE49-F238E27FC236}">
                <a16:creationId xmlns:a16="http://schemas.microsoft.com/office/drawing/2014/main" id="{007945DB-8EA0-FBBC-635B-3604FB0B8703}"/>
              </a:ext>
            </a:extLst>
          </p:cNvPr>
          <p:cNvCxnSpPr>
            <a:cxnSpLocks/>
          </p:cNvCxnSpPr>
          <p:nvPr/>
        </p:nvCxnSpPr>
        <p:spPr>
          <a:xfrm>
            <a:off x="7256291" y="4299784"/>
            <a:ext cx="1792694" cy="0"/>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5">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6"/>
                <a:stretch>
                  <a:fillRect/>
                </a:stretch>
              </p:blipFill>
              <p:spPr>
                <a:xfrm>
                  <a:off x="331299" y="1099444"/>
                  <a:ext cx="21240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8"/>
                <a:stretch>
                  <a:fillRect/>
                </a:stretch>
              </p:blipFill>
              <p:spPr>
                <a:xfrm>
                  <a:off x="610299" y="1000084"/>
                  <a:ext cx="119880" cy="379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10"/>
                <a:stretch>
                  <a:fillRect/>
                </a:stretch>
              </p:blipFill>
              <p:spPr>
                <a:xfrm>
                  <a:off x="814059" y="95400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2"/>
                <a:stretch>
                  <a:fillRect/>
                </a:stretch>
              </p:blipFill>
              <p:spPr>
                <a:xfrm>
                  <a:off x="750699" y="122868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4"/>
                <a:stretch>
                  <a:fillRect/>
                </a:stretch>
              </p:blipFill>
              <p:spPr>
                <a:xfrm>
                  <a:off x="787419" y="1305724"/>
                  <a:ext cx="15660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6"/>
                <a:stretch>
                  <a:fillRect/>
                </a:stretch>
              </p:blipFill>
              <p:spPr>
                <a:xfrm>
                  <a:off x="1114659" y="1012684"/>
                  <a:ext cx="115560" cy="358560"/>
                </a:xfrm>
                <a:prstGeom prst="rect">
                  <a:avLst/>
                </a:prstGeom>
              </p:spPr>
            </p:pic>
          </mc:Fallback>
        </mc:AlternateContent>
      </p:grpSp>
      <p:grpSp>
        <p:nvGrpSpPr>
          <p:cNvPr id="52" name="Group 51">
            <a:extLst>
              <a:ext uri="{FF2B5EF4-FFF2-40B4-BE49-F238E27FC236}">
                <a16:creationId xmlns:a16="http://schemas.microsoft.com/office/drawing/2014/main" id="{296E73E9-158B-0C1B-1CB5-AD152F5CB3B0}"/>
              </a:ext>
            </a:extLst>
          </p:cNvPr>
          <p:cNvGrpSpPr/>
          <p:nvPr/>
        </p:nvGrpSpPr>
        <p:grpSpPr>
          <a:xfrm>
            <a:off x="6692859" y="1883216"/>
            <a:ext cx="1029600" cy="426600"/>
            <a:chOff x="6692859" y="1099444"/>
            <a:chExt cx="1029600" cy="426600"/>
          </a:xfrm>
        </p:grpSpPr>
        <mc:AlternateContent xmlns:mc="http://schemas.openxmlformats.org/markup-compatibility/2006" xmlns:p14="http://schemas.microsoft.com/office/powerpoint/2010/main">
          <mc:Choice Requires="p14">
            <p:contentPart p14:bwMode="auto" r:id="rId17">
              <p14:nvContentPartPr>
                <p14:cNvPr id="45" name="Ink 44">
                  <a:extLst>
                    <a:ext uri="{FF2B5EF4-FFF2-40B4-BE49-F238E27FC236}">
                      <a16:creationId xmlns:a16="http://schemas.microsoft.com/office/drawing/2014/main" id="{7306A0A6-22BE-DB4D-353B-E87E417E8971}"/>
                    </a:ext>
                  </a:extLst>
                </p14:cNvPr>
                <p14:cNvContentPartPr/>
                <p14:nvPr/>
              </p14:nvContentPartPr>
              <p14:xfrm>
                <a:off x="6692859" y="1317244"/>
                <a:ext cx="238320" cy="164880"/>
              </p14:xfrm>
            </p:contentPart>
          </mc:Choice>
          <mc:Fallback xmlns="">
            <p:pic>
              <p:nvPicPr>
                <p:cNvPr id="45" name="Ink 44">
                  <a:extLst>
                    <a:ext uri="{FF2B5EF4-FFF2-40B4-BE49-F238E27FC236}">
                      <a16:creationId xmlns:a16="http://schemas.microsoft.com/office/drawing/2014/main" id="{7306A0A6-22BE-DB4D-353B-E87E417E8971}"/>
                    </a:ext>
                  </a:extLst>
                </p:cNvPr>
                <p:cNvPicPr/>
                <p:nvPr/>
              </p:nvPicPr>
              <p:blipFill>
                <a:blip r:embed="rId18"/>
                <a:stretch>
                  <a:fillRect/>
                </a:stretch>
              </p:blipFill>
              <p:spPr>
                <a:xfrm>
                  <a:off x="6675219" y="1299604"/>
                  <a:ext cx="27396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6" name="Ink 45">
                  <a:extLst>
                    <a:ext uri="{FF2B5EF4-FFF2-40B4-BE49-F238E27FC236}">
                      <a16:creationId xmlns:a16="http://schemas.microsoft.com/office/drawing/2014/main" id="{0B602243-ED25-BBB6-1C45-8F9319783E84}"/>
                    </a:ext>
                  </a:extLst>
                </p14:cNvPr>
                <p14:cNvContentPartPr/>
                <p14:nvPr/>
              </p14:nvContentPartPr>
              <p14:xfrm>
                <a:off x="7039899" y="1148044"/>
                <a:ext cx="86760" cy="318960"/>
              </p14:xfrm>
            </p:contentPart>
          </mc:Choice>
          <mc:Fallback xmlns="">
            <p:pic>
              <p:nvPicPr>
                <p:cNvPr id="46" name="Ink 45">
                  <a:extLst>
                    <a:ext uri="{FF2B5EF4-FFF2-40B4-BE49-F238E27FC236}">
                      <a16:creationId xmlns:a16="http://schemas.microsoft.com/office/drawing/2014/main" id="{0B602243-ED25-BBB6-1C45-8F9319783E84}"/>
                    </a:ext>
                  </a:extLst>
                </p:cNvPr>
                <p:cNvPicPr/>
                <p:nvPr/>
              </p:nvPicPr>
              <p:blipFill>
                <a:blip r:embed="rId20"/>
                <a:stretch>
                  <a:fillRect/>
                </a:stretch>
              </p:blipFill>
              <p:spPr>
                <a:xfrm>
                  <a:off x="7022259" y="1130044"/>
                  <a:ext cx="122400" cy="354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7" name="Ink 46">
                  <a:extLst>
                    <a:ext uri="{FF2B5EF4-FFF2-40B4-BE49-F238E27FC236}">
                      <a16:creationId xmlns:a16="http://schemas.microsoft.com/office/drawing/2014/main" id="{6918E1D8-CF37-8A63-3C0C-42C0B7B63DC7}"/>
                    </a:ext>
                  </a:extLst>
                </p14:cNvPr>
                <p14:cNvContentPartPr/>
                <p14:nvPr/>
              </p14:nvContentPartPr>
              <p14:xfrm>
                <a:off x="7285059" y="1099444"/>
                <a:ext cx="221400" cy="152280"/>
              </p14:xfrm>
            </p:contentPart>
          </mc:Choice>
          <mc:Fallback xmlns="">
            <p:pic>
              <p:nvPicPr>
                <p:cNvPr id="47" name="Ink 46">
                  <a:extLst>
                    <a:ext uri="{FF2B5EF4-FFF2-40B4-BE49-F238E27FC236}">
                      <a16:creationId xmlns:a16="http://schemas.microsoft.com/office/drawing/2014/main" id="{6918E1D8-CF37-8A63-3C0C-42C0B7B63DC7}"/>
                    </a:ext>
                  </a:extLst>
                </p:cNvPr>
                <p:cNvPicPr/>
                <p:nvPr/>
              </p:nvPicPr>
              <p:blipFill>
                <a:blip r:embed="rId22"/>
                <a:stretch>
                  <a:fillRect/>
                </a:stretch>
              </p:blipFill>
              <p:spPr>
                <a:xfrm>
                  <a:off x="7267059" y="1081804"/>
                  <a:ext cx="25704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8" name="Ink 47">
                  <a:extLst>
                    <a:ext uri="{FF2B5EF4-FFF2-40B4-BE49-F238E27FC236}">
                      <a16:creationId xmlns:a16="http://schemas.microsoft.com/office/drawing/2014/main" id="{A61E55CB-2ABE-D55E-E058-CC5C651B62A9}"/>
                    </a:ext>
                  </a:extLst>
                </p14:cNvPr>
                <p14:cNvContentPartPr/>
                <p14:nvPr/>
              </p14:nvContentPartPr>
              <p14:xfrm>
                <a:off x="7228539" y="1328764"/>
                <a:ext cx="330480" cy="3960"/>
              </p14:xfrm>
            </p:contentPart>
          </mc:Choice>
          <mc:Fallback xmlns="">
            <p:pic>
              <p:nvPicPr>
                <p:cNvPr id="48" name="Ink 47">
                  <a:extLst>
                    <a:ext uri="{FF2B5EF4-FFF2-40B4-BE49-F238E27FC236}">
                      <a16:creationId xmlns:a16="http://schemas.microsoft.com/office/drawing/2014/main" id="{A61E55CB-2ABE-D55E-E058-CC5C651B62A9}"/>
                    </a:ext>
                  </a:extLst>
                </p:cNvPr>
                <p:cNvPicPr/>
                <p:nvPr/>
              </p:nvPicPr>
              <p:blipFill>
                <a:blip r:embed="rId24"/>
                <a:stretch>
                  <a:fillRect/>
                </a:stretch>
              </p:blipFill>
              <p:spPr>
                <a:xfrm>
                  <a:off x="7210539" y="1311124"/>
                  <a:ext cx="36612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9" name="Ink 48">
                  <a:extLst>
                    <a:ext uri="{FF2B5EF4-FFF2-40B4-BE49-F238E27FC236}">
                      <a16:creationId xmlns:a16="http://schemas.microsoft.com/office/drawing/2014/main" id="{74B009CC-743A-6364-0250-B8D006F9D880}"/>
                    </a:ext>
                  </a:extLst>
                </p14:cNvPr>
                <p14:cNvContentPartPr/>
                <p14:nvPr/>
              </p14:nvContentPartPr>
              <p14:xfrm>
                <a:off x="7318539" y="1409044"/>
                <a:ext cx="109080" cy="117000"/>
              </p14:xfrm>
            </p:contentPart>
          </mc:Choice>
          <mc:Fallback xmlns="">
            <p:pic>
              <p:nvPicPr>
                <p:cNvPr id="49" name="Ink 48">
                  <a:extLst>
                    <a:ext uri="{FF2B5EF4-FFF2-40B4-BE49-F238E27FC236}">
                      <a16:creationId xmlns:a16="http://schemas.microsoft.com/office/drawing/2014/main" id="{74B009CC-743A-6364-0250-B8D006F9D880}"/>
                    </a:ext>
                  </a:extLst>
                </p:cNvPr>
                <p:cNvPicPr/>
                <p:nvPr/>
              </p:nvPicPr>
              <p:blipFill>
                <a:blip r:embed="rId26"/>
                <a:stretch>
                  <a:fillRect/>
                </a:stretch>
              </p:blipFill>
              <p:spPr>
                <a:xfrm>
                  <a:off x="7300899" y="1391404"/>
                  <a:ext cx="1447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50" name="Ink 49">
                  <a:extLst>
                    <a:ext uri="{FF2B5EF4-FFF2-40B4-BE49-F238E27FC236}">
                      <a16:creationId xmlns:a16="http://schemas.microsoft.com/office/drawing/2014/main" id="{715489DB-FF49-BFDF-DF20-F73C2D695E1E}"/>
                    </a:ext>
                  </a:extLst>
                </p14:cNvPr>
                <p14:cNvContentPartPr/>
                <p14:nvPr/>
              </p14:nvContentPartPr>
              <p14:xfrm>
                <a:off x="7473339" y="1383844"/>
                <a:ext cx="114480" cy="78840"/>
              </p14:xfrm>
            </p:contentPart>
          </mc:Choice>
          <mc:Fallback xmlns="">
            <p:pic>
              <p:nvPicPr>
                <p:cNvPr id="50" name="Ink 49">
                  <a:extLst>
                    <a:ext uri="{FF2B5EF4-FFF2-40B4-BE49-F238E27FC236}">
                      <a16:creationId xmlns:a16="http://schemas.microsoft.com/office/drawing/2014/main" id="{715489DB-FF49-BFDF-DF20-F73C2D695E1E}"/>
                    </a:ext>
                  </a:extLst>
                </p:cNvPr>
                <p:cNvPicPr/>
                <p:nvPr/>
              </p:nvPicPr>
              <p:blipFill>
                <a:blip r:embed="rId28"/>
                <a:stretch>
                  <a:fillRect/>
                </a:stretch>
              </p:blipFill>
              <p:spPr>
                <a:xfrm>
                  <a:off x="7455339" y="1366204"/>
                  <a:ext cx="15012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51" name="Ink 50">
                  <a:extLst>
                    <a:ext uri="{FF2B5EF4-FFF2-40B4-BE49-F238E27FC236}">
                      <a16:creationId xmlns:a16="http://schemas.microsoft.com/office/drawing/2014/main" id="{B9A8B5ED-798E-5052-E8A2-1C689299153A}"/>
                    </a:ext>
                  </a:extLst>
                </p14:cNvPr>
                <p14:cNvContentPartPr/>
                <p14:nvPr/>
              </p14:nvContentPartPr>
              <p14:xfrm>
                <a:off x="7645779" y="1099444"/>
                <a:ext cx="76680" cy="400680"/>
              </p14:xfrm>
            </p:contentPart>
          </mc:Choice>
          <mc:Fallback xmlns="">
            <p:pic>
              <p:nvPicPr>
                <p:cNvPr id="51" name="Ink 50">
                  <a:extLst>
                    <a:ext uri="{FF2B5EF4-FFF2-40B4-BE49-F238E27FC236}">
                      <a16:creationId xmlns:a16="http://schemas.microsoft.com/office/drawing/2014/main" id="{B9A8B5ED-798E-5052-E8A2-1C689299153A}"/>
                    </a:ext>
                  </a:extLst>
                </p:cNvPr>
                <p:cNvPicPr/>
                <p:nvPr/>
              </p:nvPicPr>
              <p:blipFill>
                <a:blip r:embed="rId30"/>
                <a:stretch>
                  <a:fillRect/>
                </a:stretch>
              </p:blipFill>
              <p:spPr>
                <a:xfrm>
                  <a:off x="7628139" y="1081444"/>
                  <a:ext cx="112320" cy="436320"/>
                </a:xfrm>
                <a:prstGeom prst="rect">
                  <a:avLst/>
                </a:prstGeom>
              </p:spPr>
            </p:pic>
          </mc:Fallback>
        </mc:AlternateContent>
      </p:grpSp>
    </p:spTree>
    <p:extLst>
      <p:ext uri="{BB962C8B-B14F-4D97-AF65-F5344CB8AC3E}">
        <p14:creationId xmlns:p14="http://schemas.microsoft.com/office/powerpoint/2010/main" val="3853253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flipV="1">
            <a:off x="1090551" y="3429000"/>
            <a:ext cx="2260574" cy="2216881"/>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4">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5"/>
                <a:stretch>
                  <a:fillRect/>
                </a:stretch>
              </p:blipFill>
              <p:spPr>
                <a:xfrm>
                  <a:off x="331299" y="1099477"/>
                  <a:ext cx="212400" cy="2317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7"/>
                <a:stretch>
                  <a:fillRect/>
                </a:stretch>
              </p:blipFill>
              <p:spPr>
                <a:xfrm>
                  <a:off x="609939" y="1000103"/>
                  <a:ext cx="119880" cy="379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9"/>
                <a:stretch>
                  <a:fillRect/>
                </a:stretch>
              </p:blipFill>
              <p:spPr>
                <a:xfrm>
                  <a:off x="814059" y="95364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1"/>
                <a:stretch>
                  <a:fillRect/>
                </a:stretch>
              </p:blipFill>
              <p:spPr>
                <a:xfrm>
                  <a:off x="750699" y="122832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3"/>
                <a:stretch>
                  <a:fillRect/>
                </a:stretch>
              </p:blipFill>
              <p:spPr>
                <a:xfrm>
                  <a:off x="787419" y="1305315"/>
                  <a:ext cx="156600" cy="16785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5"/>
                <a:stretch>
                  <a:fillRect/>
                </a:stretch>
              </p:blipFill>
              <p:spPr>
                <a:xfrm>
                  <a:off x="1114299" y="1012684"/>
                  <a:ext cx="115560" cy="358560"/>
                </a:xfrm>
                <a:prstGeom prst="rect">
                  <a:avLst/>
                </a:prstGeom>
              </p:spPr>
            </p:pic>
          </mc:Fallback>
        </mc:AlternateContent>
      </p:grpSp>
      <p:grpSp>
        <p:nvGrpSpPr>
          <p:cNvPr id="136" name="Group 135">
            <a:extLst>
              <a:ext uri="{FF2B5EF4-FFF2-40B4-BE49-F238E27FC236}">
                <a16:creationId xmlns:a16="http://schemas.microsoft.com/office/drawing/2014/main" id="{ADB97750-4033-C85C-185B-1EDFDFD35B95}"/>
              </a:ext>
            </a:extLst>
          </p:cNvPr>
          <p:cNvGrpSpPr/>
          <p:nvPr/>
        </p:nvGrpSpPr>
        <p:grpSpPr>
          <a:xfrm>
            <a:off x="7740819" y="1596908"/>
            <a:ext cx="1722960" cy="405720"/>
            <a:chOff x="9580228" y="934357"/>
            <a:chExt cx="1722960" cy="405720"/>
          </a:xfrm>
        </p:grpSpPr>
        <mc:AlternateContent xmlns:mc="http://schemas.openxmlformats.org/markup-compatibility/2006" xmlns:p14="http://schemas.microsoft.com/office/powerpoint/2010/main">
          <mc:Choice Requires="p14">
            <p:contentPart p14:bwMode="auto" r:id="rId16">
              <p14:nvContentPartPr>
                <p14:cNvPr id="115" name="Ink 114">
                  <a:extLst>
                    <a:ext uri="{FF2B5EF4-FFF2-40B4-BE49-F238E27FC236}">
                      <a16:creationId xmlns:a16="http://schemas.microsoft.com/office/drawing/2014/main" id="{118523D9-8949-06C1-34C8-82A80AA772B1}"/>
                    </a:ext>
                  </a:extLst>
                </p14:cNvPr>
                <p14:cNvContentPartPr/>
                <p14:nvPr/>
              </p14:nvContentPartPr>
              <p14:xfrm>
                <a:off x="9580228" y="934357"/>
                <a:ext cx="329040" cy="397800"/>
              </p14:xfrm>
            </p:contentPart>
          </mc:Choice>
          <mc:Fallback xmlns="">
            <p:pic>
              <p:nvPicPr>
                <p:cNvPr id="115" name="Ink 114">
                  <a:extLst>
                    <a:ext uri="{FF2B5EF4-FFF2-40B4-BE49-F238E27FC236}">
                      <a16:creationId xmlns:a16="http://schemas.microsoft.com/office/drawing/2014/main" id="{118523D9-8949-06C1-34C8-82A80AA772B1}"/>
                    </a:ext>
                  </a:extLst>
                </p:cNvPr>
                <p:cNvPicPr/>
                <p:nvPr/>
              </p:nvPicPr>
              <p:blipFill>
                <a:blip r:embed="rId17"/>
                <a:stretch>
                  <a:fillRect/>
                </a:stretch>
              </p:blipFill>
              <p:spPr>
                <a:xfrm>
                  <a:off x="9544588" y="898717"/>
                  <a:ext cx="400680" cy="469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6" name="Ink 115">
                  <a:extLst>
                    <a:ext uri="{FF2B5EF4-FFF2-40B4-BE49-F238E27FC236}">
                      <a16:creationId xmlns:a16="http://schemas.microsoft.com/office/drawing/2014/main" id="{A3DA5F8C-B091-E3B2-4FD8-683E308733AB}"/>
                    </a:ext>
                  </a:extLst>
                </p14:cNvPr>
                <p14:cNvContentPartPr/>
                <p14:nvPr/>
              </p14:nvContentPartPr>
              <p14:xfrm>
                <a:off x="10026988" y="1007437"/>
                <a:ext cx="185760" cy="332640"/>
              </p14:xfrm>
            </p:contentPart>
          </mc:Choice>
          <mc:Fallback xmlns="">
            <p:pic>
              <p:nvPicPr>
                <p:cNvPr id="116" name="Ink 115">
                  <a:extLst>
                    <a:ext uri="{FF2B5EF4-FFF2-40B4-BE49-F238E27FC236}">
                      <a16:creationId xmlns:a16="http://schemas.microsoft.com/office/drawing/2014/main" id="{A3DA5F8C-B091-E3B2-4FD8-683E308733AB}"/>
                    </a:ext>
                  </a:extLst>
                </p:cNvPr>
                <p:cNvPicPr/>
                <p:nvPr/>
              </p:nvPicPr>
              <p:blipFill>
                <a:blip r:embed="rId19"/>
                <a:stretch>
                  <a:fillRect/>
                </a:stretch>
              </p:blipFill>
              <p:spPr>
                <a:xfrm>
                  <a:off x="9991348" y="971797"/>
                  <a:ext cx="25740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7" name="Ink 116">
                  <a:extLst>
                    <a:ext uri="{FF2B5EF4-FFF2-40B4-BE49-F238E27FC236}">
                      <a16:creationId xmlns:a16="http://schemas.microsoft.com/office/drawing/2014/main" id="{3CCE1285-2593-9ED7-4E0C-D1BA42EA2087}"/>
                    </a:ext>
                  </a:extLst>
                </p14:cNvPr>
                <p14:cNvContentPartPr/>
                <p14:nvPr/>
              </p14:nvContentPartPr>
              <p14:xfrm>
                <a:off x="9885508" y="1176637"/>
                <a:ext cx="326160" cy="12240"/>
              </p14:xfrm>
            </p:contentPart>
          </mc:Choice>
          <mc:Fallback xmlns="">
            <p:pic>
              <p:nvPicPr>
                <p:cNvPr id="117" name="Ink 116">
                  <a:extLst>
                    <a:ext uri="{FF2B5EF4-FFF2-40B4-BE49-F238E27FC236}">
                      <a16:creationId xmlns:a16="http://schemas.microsoft.com/office/drawing/2014/main" id="{3CCE1285-2593-9ED7-4E0C-D1BA42EA2087}"/>
                    </a:ext>
                  </a:extLst>
                </p:cNvPr>
                <p:cNvPicPr/>
                <p:nvPr/>
              </p:nvPicPr>
              <p:blipFill>
                <a:blip r:embed="rId21"/>
                <a:stretch>
                  <a:fillRect/>
                </a:stretch>
              </p:blipFill>
              <p:spPr>
                <a:xfrm>
                  <a:off x="9849508" y="1140637"/>
                  <a:ext cx="39780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8" name="Ink 117">
                  <a:extLst>
                    <a:ext uri="{FF2B5EF4-FFF2-40B4-BE49-F238E27FC236}">
                      <a16:creationId xmlns:a16="http://schemas.microsoft.com/office/drawing/2014/main" id="{C8EE65A5-1262-F32E-A079-C4849516EFBA}"/>
                    </a:ext>
                  </a:extLst>
                </p14:cNvPr>
                <p14:cNvContentPartPr/>
                <p14:nvPr/>
              </p14:nvContentPartPr>
              <p14:xfrm>
                <a:off x="10419748" y="1219117"/>
                <a:ext cx="160200" cy="15840"/>
              </p14:xfrm>
            </p:contentPart>
          </mc:Choice>
          <mc:Fallback xmlns="">
            <p:pic>
              <p:nvPicPr>
                <p:cNvPr id="118" name="Ink 117">
                  <a:extLst>
                    <a:ext uri="{FF2B5EF4-FFF2-40B4-BE49-F238E27FC236}">
                      <a16:creationId xmlns:a16="http://schemas.microsoft.com/office/drawing/2014/main" id="{C8EE65A5-1262-F32E-A079-C4849516EFBA}"/>
                    </a:ext>
                  </a:extLst>
                </p:cNvPr>
                <p:cNvPicPr/>
                <p:nvPr/>
              </p:nvPicPr>
              <p:blipFill>
                <a:blip r:embed="rId23"/>
                <a:stretch>
                  <a:fillRect/>
                </a:stretch>
              </p:blipFill>
              <p:spPr>
                <a:xfrm>
                  <a:off x="10383748" y="1183477"/>
                  <a:ext cx="2318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19" name="Ink 118">
                  <a:extLst>
                    <a:ext uri="{FF2B5EF4-FFF2-40B4-BE49-F238E27FC236}">
                      <a16:creationId xmlns:a16="http://schemas.microsoft.com/office/drawing/2014/main" id="{94A40B00-F971-1071-B8EB-F12BF9C2D74B}"/>
                    </a:ext>
                  </a:extLst>
                </p14:cNvPr>
                <p14:cNvContentPartPr/>
                <p14:nvPr/>
              </p14:nvContentPartPr>
              <p14:xfrm>
                <a:off x="10410028" y="1124437"/>
                <a:ext cx="168480" cy="11160"/>
              </p14:xfrm>
            </p:contentPart>
          </mc:Choice>
          <mc:Fallback xmlns="">
            <p:pic>
              <p:nvPicPr>
                <p:cNvPr id="119" name="Ink 118">
                  <a:extLst>
                    <a:ext uri="{FF2B5EF4-FFF2-40B4-BE49-F238E27FC236}">
                      <a16:creationId xmlns:a16="http://schemas.microsoft.com/office/drawing/2014/main" id="{94A40B00-F971-1071-B8EB-F12BF9C2D74B}"/>
                    </a:ext>
                  </a:extLst>
                </p:cNvPr>
                <p:cNvPicPr/>
                <p:nvPr/>
              </p:nvPicPr>
              <p:blipFill>
                <a:blip r:embed="rId25"/>
                <a:stretch>
                  <a:fillRect/>
                </a:stretch>
              </p:blipFill>
              <p:spPr>
                <a:xfrm>
                  <a:off x="10374388" y="1088437"/>
                  <a:ext cx="24012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20" name="Ink 119">
                  <a:extLst>
                    <a:ext uri="{FF2B5EF4-FFF2-40B4-BE49-F238E27FC236}">
                      <a16:creationId xmlns:a16="http://schemas.microsoft.com/office/drawing/2014/main" id="{3345181E-284B-E646-D56D-8EC806B2843D}"/>
                    </a:ext>
                  </a:extLst>
                </p14:cNvPr>
                <p14:cNvContentPartPr/>
                <p14:nvPr/>
              </p14:nvContentPartPr>
              <p14:xfrm>
                <a:off x="10807108" y="1001317"/>
                <a:ext cx="173160" cy="13320"/>
              </p14:xfrm>
            </p:contentPart>
          </mc:Choice>
          <mc:Fallback xmlns="">
            <p:pic>
              <p:nvPicPr>
                <p:cNvPr id="120" name="Ink 119">
                  <a:extLst>
                    <a:ext uri="{FF2B5EF4-FFF2-40B4-BE49-F238E27FC236}">
                      <a16:creationId xmlns:a16="http://schemas.microsoft.com/office/drawing/2014/main" id="{3345181E-284B-E646-D56D-8EC806B2843D}"/>
                    </a:ext>
                  </a:extLst>
                </p:cNvPr>
                <p:cNvPicPr/>
                <p:nvPr/>
              </p:nvPicPr>
              <p:blipFill>
                <a:blip r:embed="rId27"/>
                <a:stretch>
                  <a:fillRect/>
                </a:stretch>
              </p:blipFill>
              <p:spPr>
                <a:xfrm>
                  <a:off x="10771108" y="965317"/>
                  <a:ext cx="24480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24" name="Ink 123">
                  <a:extLst>
                    <a:ext uri="{FF2B5EF4-FFF2-40B4-BE49-F238E27FC236}">
                      <a16:creationId xmlns:a16="http://schemas.microsoft.com/office/drawing/2014/main" id="{D441942C-C521-BFA5-D06A-26B59CDF65AA}"/>
                    </a:ext>
                  </a:extLst>
                </p14:cNvPr>
                <p14:cNvContentPartPr/>
                <p14:nvPr/>
              </p14:nvContentPartPr>
              <p14:xfrm>
                <a:off x="10790548" y="1017877"/>
                <a:ext cx="236520" cy="255240"/>
              </p14:xfrm>
            </p:contentPart>
          </mc:Choice>
          <mc:Fallback xmlns="">
            <p:pic>
              <p:nvPicPr>
                <p:cNvPr id="124" name="Ink 123">
                  <a:extLst>
                    <a:ext uri="{FF2B5EF4-FFF2-40B4-BE49-F238E27FC236}">
                      <a16:creationId xmlns:a16="http://schemas.microsoft.com/office/drawing/2014/main" id="{D441942C-C521-BFA5-D06A-26B59CDF65AA}"/>
                    </a:ext>
                  </a:extLst>
                </p:cNvPr>
                <p:cNvPicPr/>
                <p:nvPr/>
              </p:nvPicPr>
              <p:blipFill>
                <a:blip r:embed="rId29"/>
                <a:stretch>
                  <a:fillRect/>
                </a:stretch>
              </p:blipFill>
              <p:spPr>
                <a:xfrm>
                  <a:off x="10754548" y="981877"/>
                  <a:ext cx="308160" cy="326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35" name="Ink 134">
                  <a:extLst>
                    <a:ext uri="{FF2B5EF4-FFF2-40B4-BE49-F238E27FC236}">
                      <a16:creationId xmlns:a16="http://schemas.microsoft.com/office/drawing/2014/main" id="{B0472EF8-2F6B-9FB2-9D32-6996DBE32946}"/>
                    </a:ext>
                  </a:extLst>
                </p14:cNvPr>
                <p14:cNvContentPartPr/>
                <p14:nvPr/>
              </p14:nvContentPartPr>
              <p14:xfrm>
                <a:off x="11099428" y="1067557"/>
                <a:ext cx="203760" cy="208440"/>
              </p14:xfrm>
            </p:contentPart>
          </mc:Choice>
          <mc:Fallback xmlns="">
            <p:pic>
              <p:nvPicPr>
                <p:cNvPr id="135" name="Ink 134">
                  <a:extLst>
                    <a:ext uri="{FF2B5EF4-FFF2-40B4-BE49-F238E27FC236}">
                      <a16:creationId xmlns:a16="http://schemas.microsoft.com/office/drawing/2014/main" id="{B0472EF8-2F6B-9FB2-9D32-6996DBE32946}"/>
                    </a:ext>
                  </a:extLst>
                </p:cNvPr>
                <p:cNvPicPr/>
                <p:nvPr/>
              </p:nvPicPr>
              <p:blipFill>
                <a:blip r:embed="rId31"/>
                <a:stretch>
                  <a:fillRect/>
                </a:stretch>
              </p:blipFill>
              <p:spPr>
                <a:xfrm>
                  <a:off x="11063788" y="1031917"/>
                  <a:ext cx="275400" cy="280080"/>
                </a:xfrm>
                <a:prstGeom prst="rect">
                  <a:avLst/>
                </a:prstGeom>
              </p:spPr>
            </p:pic>
          </mc:Fallback>
        </mc:AlternateContent>
      </p:grpSp>
      <p:grpSp>
        <p:nvGrpSpPr>
          <p:cNvPr id="197" name="Group 196">
            <a:extLst>
              <a:ext uri="{FF2B5EF4-FFF2-40B4-BE49-F238E27FC236}">
                <a16:creationId xmlns:a16="http://schemas.microsoft.com/office/drawing/2014/main" id="{6A2561B4-E71E-D15A-7C39-7C86C6526CC2}"/>
              </a:ext>
            </a:extLst>
          </p:cNvPr>
          <p:cNvGrpSpPr/>
          <p:nvPr/>
        </p:nvGrpSpPr>
        <p:grpSpPr>
          <a:xfrm>
            <a:off x="6096000" y="2742892"/>
            <a:ext cx="1060200" cy="437400"/>
            <a:chOff x="5929108" y="1548517"/>
            <a:chExt cx="1060200" cy="437400"/>
          </a:xfrm>
        </p:grpSpPr>
        <mc:AlternateContent xmlns:mc="http://schemas.openxmlformats.org/markup-compatibility/2006" xmlns:p14="http://schemas.microsoft.com/office/powerpoint/2010/main">
          <mc:Choice Requires="p14">
            <p:contentPart p14:bwMode="auto" r:id="rId32">
              <p14:nvContentPartPr>
                <p14:cNvPr id="188" name="Ink 187">
                  <a:extLst>
                    <a:ext uri="{FF2B5EF4-FFF2-40B4-BE49-F238E27FC236}">
                      <a16:creationId xmlns:a16="http://schemas.microsoft.com/office/drawing/2014/main" id="{F4692C2A-C651-B2C1-8613-0BAC889CB6F4}"/>
                    </a:ext>
                  </a:extLst>
                </p14:cNvPr>
                <p14:cNvContentPartPr/>
                <p14:nvPr/>
              </p14:nvContentPartPr>
              <p14:xfrm>
                <a:off x="5929108" y="1548517"/>
                <a:ext cx="309960" cy="232200"/>
              </p14:xfrm>
            </p:contentPart>
          </mc:Choice>
          <mc:Fallback xmlns="">
            <p:pic>
              <p:nvPicPr>
                <p:cNvPr id="188" name="Ink 187">
                  <a:extLst>
                    <a:ext uri="{FF2B5EF4-FFF2-40B4-BE49-F238E27FC236}">
                      <a16:creationId xmlns:a16="http://schemas.microsoft.com/office/drawing/2014/main" id="{F4692C2A-C651-B2C1-8613-0BAC889CB6F4}"/>
                    </a:ext>
                  </a:extLst>
                </p:cNvPr>
                <p:cNvPicPr/>
                <p:nvPr/>
              </p:nvPicPr>
              <p:blipFill>
                <a:blip r:embed="rId33"/>
                <a:stretch>
                  <a:fillRect/>
                </a:stretch>
              </p:blipFill>
              <p:spPr>
                <a:xfrm>
                  <a:off x="5911108" y="1530517"/>
                  <a:ext cx="34560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89" name="Ink 188">
                  <a:extLst>
                    <a:ext uri="{FF2B5EF4-FFF2-40B4-BE49-F238E27FC236}">
                      <a16:creationId xmlns:a16="http://schemas.microsoft.com/office/drawing/2014/main" id="{8D69402B-6723-9582-8F62-89F8B07DF919}"/>
                    </a:ext>
                  </a:extLst>
                </p14:cNvPr>
                <p14:cNvContentPartPr/>
                <p14:nvPr/>
              </p14:nvContentPartPr>
              <p14:xfrm>
                <a:off x="6231148" y="1764157"/>
                <a:ext cx="141840" cy="178920"/>
              </p14:xfrm>
            </p:contentPart>
          </mc:Choice>
          <mc:Fallback xmlns="">
            <p:pic>
              <p:nvPicPr>
                <p:cNvPr id="189" name="Ink 188">
                  <a:extLst>
                    <a:ext uri="{FF2B5EF4-FFF2-40B4-BE49-F238E27FC236}">
                      <a16:creationId xmlns:a16="http://schemas.microsoft.com/office/drawing/2014/main" id="{8D69402B-6723-9582-8F62-89F8B07DF919}"/>
                    </a:ext>
                  </a:extLst>
                </p:cNvPr>
                <p:cNvPicPr/>
                <p:nvPr/>
              </p:nvPicPr>
              <p:blipFill>
                <a:blip r:embed="rId35"/>
                <a:stretch>
                  <a:fillRect/>
                </a:stretch>
              </p:blipFill>
              <p:spPr>
                <a:xfrm>
                  <a:off x="6213508" y="1746157"/>
                  <a:ext cx="1774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90" name="Ink 189">
                  <a:extLst>
                    <a:ext uri="{FF2B5EF4-FFF2-40B4-BE49-F238E27FC236}">
                      <a16:creationId xmlns:a16="http://schemas.microsoft.com/office/drawing/2014/main" id="{7CA1206A-DF49-DE87-958F-229799002AAD}"/>
                    </a:ext>
                  </a:extLst>
                </p14:cNvPr>
                <p14:cNvContentPartPr/>
                <p14:nvPr/>
              </p14:nvContentPartPr>
              <p14:xfrm>
                <a:off x="6243028" y="1868197"/>
                <a:ext cx="105840" cy="1440"/>
              </p14:xfrm>
            </p:contentPart>
          </mc:Choice>
          <mc:Fallback xmlns="">
            <p:pic>
              <p:nvPicPr>
                <p:cNvPr id="190" name="Ink 189">
                  <a:extLst>
                    <a:ext uri="{FF2B5EF4-FFF2-40B4-BE49-F238E27FC236}">
                      <a16:creationId xmlns:a16="http://schemas.microsoft.com/office/drawing/2014/main" id="{7CA1206A-DF49-DE87-958F-229799002AAD}"/>
                    </a:ext>
                  </a:extLst>
                </p:cNvPr>
                <p:cNvPicPr/>
                <p:nvPr/>
              </p:nvPicPr>
              <p:blipFill>
                <a:blip r:embed="rId37"/>
                <a:stretch>
                  <a:fillRect/>
                </a:stretch>
              </p:blipFill>
              <p:spPr>
                <a:xfrm>
                  <a:off x="6225028" y="1850557"/>
                  <a:ext cx="14148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91" name="Ink 190">
                  <a:extLst>
                    <a:ext uri="{FF2B5EF4-FFF2-40B4-BE49-F238E27FC236}">
                      <a16:creationId xmlns:a16="http://schemas.microsoft.com/office/drawing/2014/main" id="{B8CD187C-9991-5DEB-1896-836C8FED6910}"/>
                    </a:ext>
                  </a:extLst>
                </p14:cNvPr>
                <p14:cNvContentPartPr/>
                <p14:nvPr/>
              </p14:nvContentPartPr>
              <p14:xfrm>
                <a:off x="6453628" y="1792597"/>
                <a:ext cx="71640" cy="171000"/>
              </p14:xfrm>
            </p:contentPart>
          </mc:Choice>
          <mc:Fallback xmlns="">
            <p:pic>
              <p:nvPicPr>
                <p:cNvPr id="191" name="Ink 190">
                  <a:extLst>
                    <a:ext uri="{FF2B5EF4-FFF2-40B4-BE49-F238E27FC236}">
                      <a16:creationId xmlns:a16="http://schemas.microsoft.com/office/drawing/2014/main" id="{B8CD187C-9991-5DEB-1896-836C8FED6910}"/>
                    </a:ext>
                  </a:extLst>
                </p:cNvPr>
                <p:cNvPicPr/>
                <p:nvPr/>
              </p:nvPicPr>
              <p:blipFill>
                <a:blip r:embed="rId39"/>
                <a:stretch>
                  <a:fillRect/>
                </a:stretch>
              </p:blipFill>
              <p:spPr>
                <a:xfrm>
                  <a:off x="6435628" y="1774957"/>
                  <a:ext cx="10728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92" name="Ink 191">
                  <a:extLst>
                    <a:ext uri="{FF2B5EF4-FFF2-40B4-BE49-F238E27FC236}">
                      <a16:creationId xmlns:a16="http://schemas.microsoft.com/office/drawing/2014/main" id="{AD81B0C2-7C6B-0CB6-A6B2-78E7531AC37B}"/>
                    </a:ext>
                  </a:extLst>
                </p14:cNvPr>
                <p14:cNvContentPartPr/>
                <p14:nvPr/>
              </p14:nvContentPartPr>
              <p14:xfrm>
                <a:off x="6596188" y="1805557"/>
                <a:ext cx="100080" cy="142200"/>
              </p14:xfrm>
            </p:contentPart>
          </mc:Choice>
          <mc:Fallback xmlns="">
            <p:pic>
              <p:nvPicPr>
                <p:cNvPr id="192" name="Ink 191">
                  <a:extLst>
                    <a:ext uri="{FF2B5EF4-FFF2-40B4-BE49-F238E27FC236}">
                      <a16:creationId xmlns:a16="http://schemas.microsoft.com/office/drawing/2014/main" id="{AD81B0C2-7C6B-0CB6-A6B2-78E7531AC37B}"/>
                    </a:ext>
                  </a:extLst>
                </p:cNvPr>
                <p:cNvPicPr/>
                <p:nvPr/>
              </p:nvPicPr>
              <p:blipFill>
                <a:blip r:embed="rId41"/>
                <a:stretch>
                  <a:fillRect/>
                </a:stretch>
              </p:blipFill>
              <p:spPr>
                <a:xfrm>
                  <a:off x="6578548" y="1787557"/>
                  <a:ext cx="1357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93" name="Ink 192">
                  <a:extLst>
                    <a:ext uri="{FF2B5EF4-FFF2-40B4-BE49-F238E27FC236}">
                      <a16:creationId xmlns:a16="http://schemas.microsoft.com/office/drawing/2014/main" id="{58A10FC2-62DC-F3BC-95DB-5E43CAA846F5}"/>
                    </a:ext>
                  </a:extLst>
                </p14:cNvPr>
                <p14:cNvContentPartPr/>
                <p14:nvPr/>
              </p14:nvContentPartPr>
              <p14:xfrm>
                <a:off x="6501148" y="1810237"/>
                <a:ext cx="183960" cy="175680"/>
              </p14:xfrm>
            </p:contentPart>
          </mc:Choice>
          <mc:Fallback xmlns="">
            <p:pic>
              <p:nvPicPr>
                <p:cNvPr id="193" name="Ink 192">
                  <a:extLst>
                    <a:ext uri="{FF2B5EF4-FFF2-40B4-BE49-F238E27FC236}">
                      <a16:creationId xmlns:a16="http://schemas.microsoft.com/office/drawing/2014/main" id="{58A10FC2-62DC-F3BC-95DB-5E43CAA846F5}"/>
                    </a:ext>
                  </a:extLst>
                </p:cNvPr>
                <p:cNvPicPr/>
                <p:nvPr/>
              </p:nvPicPr>
              <p:blipFill>
                <a:blip r:embed="rId43"/>
                <a:stretch>
                  <a:fillRect/>
                </a:stretch>
              </p:blipFill>
              <p:spPr>
                <a:xfrm>
                  <a:off x="6483148" y="1792237"/>
                  <a:ext cx="21960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95" name="Ink 194">
                  <a:extLst>
                    <a:ext uri="{FF2B5EF4-FFF2-40B4-BE49-F238E27FC236}">
                      <a16:creationId xmlns:a16="http://schemas.microsoft.com/office/drawing/2014/main" id="{E91C86F4-69CA-8EC2-F9F2-CEFE2B812938}"/>
                    </a:ext>
                  </a:extLst>
                </p14:cNvPr>
                <p14:cNvContentPartPr/>
                <p14:nvPr/>
              </p14:nvContentPartPr>
              <p14:xfrm>
                <a:off x="6813988" y="1689277"/>
                <a:ext cx="153000" cy="15480"/>
              </p14:xfrm>
            </p:contentPart>
          </mc:Choice>
          <mc:Fallback xmlns="">
            <p:pic>
              <p:nvPicPr>
                <p:cNvPr id="195" name="Ink 194">
                  <a:extLst>
                    <a:ext uri="{FF2B5EF4-FFF2-40B4-BE49-F238E27FC236}">
                      <a16:creationId xmlns:a16="http://schemas.microsoft.com/office/drawing/2014/main" id="{E91C86F4-69CA-8EC2-F9F2-CEFE2B812938}"/>
                    </a:ext>
                  </a:extLst>
                </p:cNvPr>
                <p:cNvPicPr/>
                <p:nvPr/>
              </p:nvPicPr>
              <p:blipFill>
                <a:blip r:embed="rId45"/>
                <a:stretch>
                  <a:fillRect/>
                </a:stretch>
              </p:blipFill>
              <p:spPr>
                <a:xfrm>
                  <a:off x="6795988" y="1671637"/>
                  <a:ext cx="1886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96" name="Ink 195">
                  <a:extLst>
                    <a:ext uri="{FF2B5EF4-FFF2-40B4-BE49-F238E27FC236}">
                      <a16:creationId xmlns:a16="http://schemas.microsoft.com/office/drawing/2014/main" id="{FE3AEF7B-58B6-B666-B2F5-88648965CDD4}"/>
                    </a:ext>
                  </a:extLst>
                </p14:cNvPr>
                <p14:cNvContentPartPr/>
                <p14:nvPr/>
              </p14:nvContentPartPr>
              <p14:xfrm>
                <a:off x="6816148" y="1628797"/>
                <a:ext cx="173160" cy="3960"/>
              </p14:xfrm>
            </p:contentPart>
          </mc:Choice>
          <mc:Fallback xmlns="">
            <p:pic>
              <p:nvPicPr>
                <p:cNvPr id="196" name="Ink 195">
                  <a:extLst>
                    <a:ext uri="{FF2B5EF4-FFF2-40B4-BE49-F238E27FC236}">
                      <a16:creationId xmlns:a16="http://schemas.microsoft.com/office/drawing/2014/main" id="{FE3AEF7B-58B6-B666-B2F5-88648965CDD4}"/>
                    </a:ext>
                  </a:extLst>
                </p:cNvPr>
                <p:cNvPicPr/>
                <p:nvPr/>
              </p:nvPicPr>
              <p:blipFill>
                <a:blip r:embed="rId47"/>
                <a:stretch>
                  <a:fillRect/>
                </a:stretch>
              </p:blipFill>
              <p:spPr>
                <a:xfrm>
                  <a:off x="6798508" y="1611157"/>
                  <a:ext cx="208800" cy="39600"/>
                </a:xfrm>
                <a:prstGeom prst="rect">
                  <a:avLst/>
                </a:prstGeom>
              </p:spPr>
            </p:pic>
          </mc:Fallback>
        </mc:AlternateContent>
      </p:grpSp>
      <p:grpSp>
        <p:nvGrpSpPr>
          <p:cNvPr id="204" name="Group 203">
            <a:extLst>
              <a:ext uri="{FF2B5EF4-FFF2-40B4-BE49-F238E27FC236}">
                <a16:creationId xmlns:a16="http://schemas.microsoft.com/office/drawing/2014/main" id="{428E0B0D-BE1E-75A5-2990-A6EE3903E73F}"/>
              </a:ext>
            </a:extLst>
          </p:cNvPr>
          <p:cNvGrpSpPr/>
          <p:nvPr/>
        </p:nvGrpSpPr>
        <p:grpSpPr>
          <a:xfrm>
            <a:off x="7487400" y="2755132"/>
            <a:ext cx="1533240" cy="559800"/>
            <a:chOff x="7320508" y="1560757"/>
            <a:chExt cx="1533240" cy="559800"/>
          </a:xfrm>
        </p:grpSpPr>
        <mc:AlternateContent xmlns:mc="http://schemas.openxmlformats.org/markup-compatibility/2006" xmlns:p14="http://schemas.microsoft.com/office/powerpoint/2010/main">
          <mc:Choice Requires="p14">
            <p:contentPart p14:bwMode="auto" r:id="rId48">
              <p14:nvContentPartPr>
                <p14:cNvPr id="198" name="Ink 197">
                  <a:extLst>
                    <a:ext uri="{FF2B5EF4-FFF2-40B4-BE49-F238E27FC236}">
                      <a16:creationId xmlns:a16="http://schemas.microsoft.com/office/drawing/2014/main" id="{DDABD3CC-06BB-43E3-F8FC-EECFC59F1B67}"/>
                    </a:ext>
                  </a:extLst>
                </p14:cNvPr>
                <p14:cNvContentPartPr/>
                <p14:nvPr/>
              </p14:nvContentPartPr>
              <p14:xfrm>
                <a:off x="7320508" y="1560757"/>
                <a:ext cx="268200" cy="256320"/>
              </p14:xfrm>
            </p:contentPart>
          </mc:Choice>
          <mc:Fallback xmlns="">
            <p:pic>
              <p:nvPicPr>
                <p:cNvPr id="198" name="Ink 197">
                  <a:extLst>
                    <a:ext uri="{FF2B5EF4-FFF2-40B4-BE49-F238E27FC236}">
                      <a16:creationId xmlns:a16="http://schemas.microsoft.com/office/drawing/2014/main" id="{DDABD3CC-06BB-43E3-F8FC-EECFC59F1B67}"/>
                    </a:ext>
                  </a:extLst>
                </p:cNvPr>
                <p:cNvPicPr/>
                <p:nvPr/>
              </p:nvPicPr>
              <p:blipFill>
                <a:blip r:embed="rId49"/>
                <a:stretch>
                  <a:fillRect/>
                </a:stretch>
              </p:blipFill>
              <p:spPr>
                <a:xfrm>
                  <a:off x="7302508" y="1542757"/>
                  <a:ext cx="30384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99" name="Ink 198">
                  <a:extLst>
                    <a:ext uri="{FF2B5EF4-FFF2-40B4-BE49-F238E27FC236}">
                      <a16:creationId xmlns:a16="http://schemas.microsoft.com/office/drawing/2014/main" id="{AC53D048-4C73-74B0-4802-8D9DDC42766D}"/>
                    </a:ext>
                  </a:extLst>
                </p14:cNvPr>
                <p14:cNvContentPartPr/>
                <p14:nvPr/>
              </p14:nvContentPartPr>
              <p14:xfrm>
                <a:off x="7728388" y="1570837"/>
                <a:ext cx="292680" cy="153360"/>
              </p14:xfrm>
            </p:contentPart>
          </mc:Choice>
          <mc:Fallback xmlns="">
            <p:pic>
              <p:nvPicPr>
                <p:cNvPr id="199" name="Ink 198">
                  <a:extLst>
                    <a:ext uri="{FF2B5EF4-FFF2-40B4-BE49-F238E27FC236}">
                      <a16:creationId xmlns:a16="http://schemas.microsoft.com/office/drawing/2014/main" id="{AC53D048-4C73-74B0-4802-8D9DDC42766D}"/>
                    </a:ext>
                  </a:extLst>
                </p:cNvPr>
                <p:cNvPicPr/>
                <p:nvPr/>
              </p:nvPicPr>
              <p:blipFill>
                <a:blip r:embed="rId51"/>
                <a:stretch>
                  <a:fillRect/>
                </a:stretch>
              </p:blipFill>
              <p:spPr>
                <a:xfrm>
                  <a:off x="7710388" y="1553197"/>
                  <a:ext cx="32832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00" name="Ink 199">
                  <a:extLst>
                    <a:ext uri="{FF2B5EF4-FFF2-40B4-BE49-F238E27FC236}">
                      <a16:creationId xmlns:a16="http://schemas.microsoft.com/office/drawing/2014/main" id="{F55F7B96-FA9A-ECE8-6DEE-4720FA7EE775}"/>
                    </a:ext>
                  </a:extLst>
                </p14:cNvPr>
                <p14:cNvContentPartPr/>
                <p14:nvPr/>
              </p14:nvContentPartPr>
              <p14:xfrm>
                <a:off x="7727308" y="1788277"/>
                <a:ext cx="402840" cy="28440"/>
              </p14:xfrm>
            </p:contentPart>
          </mc:Choice>
          <mc:Fallback xmlns="">
            <p:pic>
              <p:nvPicPr>
                <p:cNvPr id="200" name="Ink 199">
                  <a:extLst>
                    <a:ext uri="{FF2B5EF4-FFF2-40B4-BE49-F238E27FC236}">
                      <a16:creationId xmlns:a16="http://schemas.microsoft.com/office/drawing/2014/main" id="{F55F7B96-FA9A-ECE8-6DEE-4720FA7EE775}"/>
                    </a:ext>
                  </a:extLst>
                </p:cNvPr>
                <p:cNvPicPr/>
                <p:nvPr/>
              </p:nvPicPr>
              <p:blipFill>
                <a:blip r:embed="rId53"/>
                <a:stretch>
                  <a:fillRect/>
                </a:stretch>
              </p:blipFill>
              <p:spPr>
                <a:xfrm>
                  <a:off x="7709308" y="1770277"/>
                  <a:ext cx="43848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01" name="Ink 200">
                  <a:extLst>
                    <a:ext uri="{FF2B5EF4-FFF2-40B4-BE49-F238E27FC236}">
                      <a16:creationId xmlns:a16="http://schemas.microsoft.com/office/drawing/2014/main" id="{030531AF-A7EE-1A55-845A-12930D655955}"/>
                    </a:ext>
                  </a:extLst>
                </p14:cNvPr>
                <p14:cNvContentPartPr/>
                <p14:nvPr/>
              </p14:nvContentPartPr>
              <p14:xfrm>
                <a:off x="7788868" y="1919677"/>
                <a:ext cx="227880" cy="200880"/>
              </p14:xfrm>
            </p:contentPart>
          </mc:Choice>
          <mc:Fallback xmlns="">
            <p:pic>
              <p:nvPicPr>
                <p:cNvPr id="201" name="Ink 200">
                  <a:extLst>
                    <a:ext uri="{FF2B5EF4-FFF2-40B4-BE49-F238E27FC236}">
                      <a16:creationId xmlns:a16="http://schemas.microsoft.com/office/drawing/2014/main" id="{030531AF-A7EE-1A55-845A-12930D655955}"/>
                    </a:ext>
                  </a:extLst>
                </p:cNvPr>
                <p:cNvPicPr/>
                <p:nvPr/>
              </p:nvPicPr>
              <p:blipFill>
                <a:blip r:embed="rId55"/>
                <a:stretch>
                  <a:fillRect/>
                </a:stretch>
              </p:blipFill>
              <p:spPr>
                <a:xfrm>
                  <a:off x="7770868" y="1902037"/>
                  <a:ext cx="26352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02" name="Ink 201">
                  <a:extLst>
                    <a:ext uri="{FF2B5EF4-FFF2-40B4-BE49-F238E27FC236}">
                      <a16:creationId xmlns:a16="http://schemas.microsoft.com/office/drawing/2014/main" id="{E4EEA251-8A6B-CFE0-6ADE-4F2123C81596}"/>
                    </a:ext>
                  </a:extLst>
                </p14:cNvPr>
                <p14:cNvContentPartPr/>
                <p14:nvPr/>
              </p14:nvContentPartPr>
              <p14:xfrm>
                <a:off x="8347948" y="1778197"/>
                <a:ext cx="400680" cy="19800"/>
              </p14:xfrm>
            </p:contentPart>
          </mc:Choice>
          <mc:Fallback xmlns="">
            <p:pic>
              <p:nvPicPr>
                <p:cNvPr id="202" name="Ink 201">
                  <a:extLst>
                    <a:ext uri="{FF2B5EF4-FFF2-40B4-BE49-F238E27FC236}">
                      <a16:creationId xmlns:a16="http://schemas.microsoft.com/office/drawing/2014/main" id="{E4EEA251-8A6B-CFE0-6ADE-4F2123C81596}"/>
                    </a:ext>
                  </a:extLst>
                </p:cNvPr>
                <p:cNvPicPr/>
                <p:nvPr/>
              </p:nvPicPr>
              <p:blipFill>
                <a:blip r:embed="rId57"/>
                <a:stretch>
                  <a:fillRect/>
                </a:stretch>
              </p:blipFill>
              <p:spPr>
                <a:xfrm>
                  <a:off x="8330308" y="1760557"/>
                  <a:ext cx="43632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03" name="Ink 202">
                  <a:extLst>
                    <a:ext uri="{FF2B5EF4-FFF2-40B4-BE49-F238E27FC236}">
                      <a16:creationId xmlns:a16="http://schemas.microsoft.com/office/drawing/2014/main" id="{A516CA6C-B775-3359-92B8-E7A33737E624}"/>
                    </a:ext>
                  </a:extLst>
                </p14:cNvPr>
                <p14:cNvContentPartPr/>
                <p14:nvPr/>
              </p14:nvContentPartPr>
              <p14:xfrm>
                <a:off x="8722348" y="1701877"/>
                <a:ext cx="131400" cy="199800"/>
              </p14:xfrm>
            </p:contentPart>
          </mc:Choice>
          <mc:Fallback xmlns="">
            <p:pic>
              <p:nvPicPr>
                <p:cNvPr id="203" name="Ink 202">
                  <a:extLst>
                    <a:ext uri="{FF2B5EF4-FFF2-40B4-BE49-F238E27FC236}">
                      <a16:creationId xmlns:a16="http://schemas.microsoft.com/office/drawing/2014/main" id="{A516CA6C-B775-3359-92B8-E7A33737E624}"/>
                    </a:ext>
                  </a:extLst>
                </p:cNvPr>
                <p:cNvPicPr/>
                <p:nvPr/>
              </p:nvPicPr>
              <p:blipFill>
                <a:blip r:embed="rId59"/>
                <a:stretch>
                  <a:fillRect/>
                </a:stretch>
              </p:blipFill>
              <p:spPr>
                <a:xfrm>
                  <a:off x="8704348" y="1683877"/>
                  <a:ext cx="167040" cy="235440"/>
                </a:xfrm>
                <a:prstGeom prst="rect">
                  <a:avLst/>
                </a:prstGeom>
              </p:spPr>
            </p:pic>
          </mc:Fallback>
        </mc:AlternateContent>
      </p:grpSp>
      <p:grpSp>
        <p:nvGrpSpPr>
          <p:cNvPr id="220" name="Group 219">
            <a:extLst>
              <a:ext uri="{FF2B5EF4-FFF2-40B4-BE49-F238E27FC236}">
                <a16:creationId xmlns:a16="http://schemas.microsoft.com/office/drawing/2014/main" id="{4CB19786-7EBF-A1F3-87D0-EF10D612754C}"/>
              </a:ext>
            </a:extLst>
          </p:cNvPr>
          <p:cNvGrpSpPr/>
          <p:nvPr/>
        </p:nvGrpSpPr>
        <p:grpSpPr>
          <a:xfrm>
            <a:off x="9292080" y="2770252"/>
            <a:ext cx="1159920" cy="394560"/>
            <a:chOff x="9125188" y="1575877"/>
            <a:chExt cx="1159920" cy="394560"/>
          </a:xfrm>
        </p:grpSpPr>
        <mc:AlternateContent xmlns:mc="http://schemas.openxmlformats.org/markup-compatibility/2006" xmlns:p14="http://schemas.microsoft.com/office/powerpoint/2010/main">
          <mc:Choice Requires="p14">
            <p:contentPart p14:bwMode="auto" r:id="rId60">
              <p14:nvContentPartPr>
                <p14:cNvPr id="205" name="Ink 204">
                  <a:extLst>
                    <a:ext uri="{FF2B5EF4-FFF2-40B4-BE49-F238E27FC236}">
                      <a16:creationId xmlns:a16="http://schemas.microsoft.com/office/drawing/2014/main" id="{8811DBC0-20E0-47EE-20A1-2EBD64F95B5E}"/>
                    </a:ext>
                  </a:extLst>
                </p14:cNvPr>
                <p14:cNvContentPartPr/>
                <p14:nvPr/>
              </p14:nvContentPartPr>
              <p14:xfrm>
                <a:off x="9125188" y="1575877"/>
                <a:ext cx="226800" cy="274680"/>
              </p14:xfrm>
            </p:contentPart>
          </mc:Choice>
          <mc:Fallback xmlns="">
            <p:pic>
              <p:nvPicPr>
                <p:cNvPr id="205" name="Ink 204">
                  <a:extLst>
                    <a:ext uri="{FF2B5EF4-FFF2-40B4-BE49-F238E27FC236}">
                      <a16:creationId xmlns:a16="http://schemas.microsoft.com/office/drawing/2014/main" id="{8811DBC0-20E0-47EE-20A1-2EBD64F95B5E}"/>
                    </a:ext>
                  </a:extLst>
                </p:cNvPr>
                <p:cNvPicPr/>
                <p:nvPr/>
              </p:nvPicPr>
              <p:blipFill>
                <a:blip r:embed="rId61"/>
                <a:stretch>
                  <a:fillRect/>
                </a:stretch>
              </p:blipFill>
              <p:spPr>
                <a:xfrm>
                  <a:off x="9107548" y="1558237"/>
                  <a:ext cx="26244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06" name="Ink 205">
                  <a:extLst>
                    <a:ext uri="{FF2B5EF4-FFF2-40B4-BE49-F238E27FC236}">
                      <a16:creationId xmlns:a16="http://schemas.microsoft.com/office/drawing/2014/main" id="{57116358-8297-FB20-DFAB-3C4EA0C18A84}"/>
                    </a:ext>
                  </a:extLst>
                </p14:cNvPr>
                <p14:cNvContentPartPr/>
                <p14:nvPr/>
              </p14:nvContentPartPr>
              <p14:xfrm>
                <a:off x="9426868" y="1807717"/>
                <a:ext cx="138600" cy="12240"/>
              </p14:xfrm>
            </p:contentPart>
          </mc:Choice>
          <mc:Fallback xmlns="">
            <p:pic>
              <p:nvPicPr>
                <p:cNvPr id="206" name="Ink 205">
                  <a:extLst>
                    <a:ext uri="{FF2B5EF4-FFF2-40B4-BE49-F238E27FC236}">
                      <a16:creationId xmlns:a16="http://schemas.microsoft.com/office/drawing/2014/main" id="{57116358-8297-FB20-DFAB-3C4EA0C18A84}"/>
                    </a:ext>
                  </a:extLst>
                </p:cNvPr>
                <p:cNvPicPr/>
                <p:nvPr/>
              </p:nvPicPr>
              <p:blipFill>
                <a:blip r:embed="rId63"/>
                <a:stretch>
                  <a:fillRect/>
                </a:stretch>
              </p:blipFill>
              <p:spPr>
                <a:xfrm>
                  <a:off x="9409228" y="1790077"/>
                  <a:ext cx="1742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07" name="Ink 206">
                  <a:extLst>
                    <a:ext uri="{FF2B5EF4-FFF2-40B4-BE49-F238E27FC236}">
                      <a16:creationId xmlns:a16="http://schemas.microsoft.com/office/drawing/2014/main" id="{092EA5F0-61AF-0DC9-BFDF-E6002A6B2874}"/>
                    </a:ext>
                  </a:extLst>
                </p14:cNvPr>
                <p14:cNvContentPartPr/>
                <p14:nvPr/>
              </p14:nvContentPartPr>
              <p14:xfrm>
                <a:off x="9491668" y="1832557"/>
                <a:ext cx="32760" cy="137880"/>
              </p14:xfrm>
            </p:contentPart>
          </mc:Choice>
          <mc:Fallback xmlns="">
            <p:pic>
              <p:nvPicPr>
                <p:cNvPr id="207" name="Ink 206">
                  <a:extLst>
                    <a:ext uri="{FF2B5EF4-FFF2-40B4-BE49-F238E27FC236}">
                      <a16:creationId xmlns:a16="http://schemas.microsoft.com/office/drawing/2014/main" id="{092EA5F0-61AF-0DC9-BFDF-E6002A6B2874}"/>
                    </a:ext>
                  </a:extLst>
                </p:cNvPr>
                <p:cNvPicPr/>
                <p:nvPr/>
              </p:nvPicPr>
              <p:blipFill>
                <a:blip r:embed="rId65"/>
                <a:stretch>
                  <a:fillRect/>
                </a:stretch>
              </p:blipFill>
              <p:spPr>
                <a:xfrm>
                  <a:off x="9474028" y="1814917"/>
                  <a:ext cx="6840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08" name="Ink 207">
                  <a:extLst>
                    <a:ext uri="{FF2B5EF4-FFF2-40B4-BE49-F238E27FC236}">
                      <a16:creationId xmlns:a16="http://schemas.microsoft.com/office/drawing/2014/main" id="{D4051774-C454-5887-875C-139E50F01662}"/>
                    </a:ext>
                  </a:extLst>
                </p14:cNvPr>
                <p14:cNvContentPartPr/>
                <p14:nvPr/>
              </p14:nvContentPartPr>
              <p14:xfrm>
                <a:off x="9651868" y="1810237"/>
                <a:ext cx="142560" cy="149760"/>
              </p14:xfrm>
            </p:contentPart>
          </mc:Choice>
          <mc:Fallback xmlns="">
            <p:pic>
              <p:nvPicPr>
                <p:cNvPr id="208" name="Ink 207">
                  <a:extLst>
                    <a:ext uri="{FF2B5EF4-FFF2-40B4-BE49-F238E27FC236}">
                      <a16:creationId xmlns:a16="http://schemas.microsoft.com/office/drawing/2014/main" id="{D4051774-C454-5887-875C-139E50F01662}"/>
                    </a:ext>
                  </a:extLst>
                </p:cNvPr>
                <p:cNvPicPr/>
                <p:nvPr/>
              </p:nvPicPr>
              <p:blipFill>
                <a:blip r:embed="rId67"/>
                <a:stretch>
                  <a:fillRect/>
                </a:stretch>
              </p:blipFill>
              <p:spPr>
                <a:xfrm>
                  <a:off x="9634228" y="1792237"/>
                  <a:ext cx="1782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09" name="Ink 208">
                  <a:extLst>
                    <a:ext uri="{FF2B5EF4-FFF2-40B4-BE49-F238E27FC236}">
                      <a16:creationId xmlns:a16="http://schemas.microsoft.com/office/drawing/2014/main" id="{0673C4F9-A6E4-884D-A082-26499334FCA3}"/>
                    </a:ext>
                  </a:extLst>
                </p14:cNvPr>
                <p14:cNvContentPartPr/>
                <p14:nvPr/>
              </p14:nvContentPartPr>
              <p14:xfrm>
                <a:off x="9641428" y="1827877"/>
                <a:ext cx="114120" cy="6120"/>
              </p14:xfrm>
            </p:contentPart>
          </mc:Choice>
          <mc:Fallback xmlns="">
            <p:pic>
              <p:nvPicPr>
                <p:cNvPr id="209" name="Ink 208">
                  <a:extLst>
                    <a:ext uri="{FF2B5EF4-FFF2-40B4-BE49-F238E27FC236}">
                      <a16:creationId xmlns:a16="http://schemas.microsoft.com/office/drawing/2014/main" id="{0673C4F9-A6E4-884D-A082-26499334FCA3}"/>
                    </a:ext>
                  </a:extLst>
                </p:cNvPr>
                <p:cNvPicPr/>
                <p:nvPr/>
              </p:nvPicPr>
              <p:blipFill>
                <a:blip r:embed="rId69"/>
                <a:stretch>
                  <a:fillRect/>
                </a:stretch>
              </p:blipFill>
              <p:spPr>
                <a:xfrm>
                  <a:off x="9623428" y="1810237"/>
                  <a:ext cx="1497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10" name="Ink 209">
                  <a:extLst>
                    <a:ext uri="{FF2B5EF4-FFF2-40B4-BE49-F238E27FC236}">
                      <a16:creationId xmlns:a16="http://schemas.microsoft.com/office/drawing/2014/main" id="{ADC987B2-0963-D24A-B59E-C432FCE48B66}"/>
                    </a:ext>
                  </a:extLst>
                </p14:cNvPr>
                <p14:cNvContentPartPr/>
                <p14:nvPr/>
              </p14:nvContentPartPr>
              <p14:xfrm>
                <a:off x="9668788" y="1877557"/>
                <a:ext cx="74880" cy="20520"/>
              </p14:xfrm>
            </p:contentPart>
          </mc:Choice>
          <mc:Fallback xmlns="">
            <p:pic>
              <p:nvPicPr>
                <p:cNvPr id="210" name="Ink 209">
                  <a:extLst>
                    <a:ext uri="{FF2B5EF4-FFF2-40B4-BE49-F238E27FC236}">
                      <a16:creationId xmlns:a16="http://schemas.microsoft.com/office/drawing/2014/main" id="{ADC987B2-0963-D24A-B59E-C432FCE48B66}"/>
                    </a:ext>
                  </a:extLst>
                </p:cNvPr>
                <p:cNvPicPr/>
                <p:nvPr/>
              </p:nvPicPr>
              <p:blipFill>
                <a:blip r:embed="rId71"/>
                <a:stretch>
                  <a:fillRect/>
                </a:stretch>
              </p:blipFill>
              <p:spPr>
                <a:xfrm>
                  <a:off x="9650788" y="1859917"/>
                  <a:ext cx="1105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11" name="Ink 210">
                  <a:extLst>
                    <a:ext uri="{FF2B5EF4-FFF2-40B4-BE49-F238E27FC236}">
                      <a16:creationId xmlns:a16="http://schemas.microsoft.com/office/drawing/2014/main" id="{CCAB21A0-0835-DED0-ACD8-ABD2845C21E9}"/>
                    </a:ext>
                  </a:extLst>
                </p14:cNvPr>
                <p14:cNvContentPartPr/>
                <p14:nvPr/>
              </p14:nvContentPartPr>
              <p14:xfrm>
                <a:off x="9873268" y="1811317"/>
                <a:ext cx="120240" cy="133920"/>
              </p14:xfrm>
            </p:contentPart>
          </mc:Choice>
          <mc:Fallback xmlns="">
            <p:pic>
              <p:nvPicPr>
                <p:cNvPr id="211" name="Ink 210">
                  <a:extLst>
                    <a:ext uri="{FF2B5EF4-FFF2-40B4-BE49-F238E27FC236}">
                      <a16:creationId xmlns:a16="http://schemas.microsoft.com/office/drawing/2014/main" id="{CCAB21A0-0835-DED0-ACD8-ABD2845C21E9}"/>
                    </a:ext>
                  </a:extLst>
                </p:cNvPr>
                <p:cNvPicPr/>
                <p:nvPr/>
              </p:nvPicPr>
              <p:blipFill>
                <a:blip r:embed="rId73"/>
                <a:stretch>
                  <a:fillRect/>
                </a:stretch>
              </p:blipFill>
              <p:spPr>
                <a:xfrm>
                  <a:off x="9855628" y="1793677"/>
                  <a:ext cx="1558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12" name="Ink 211">
                  <a:extLst>
                    <a:ext uri="{FF2B5EF4-FFF2-40B4-BE49-F238E27FC236}">
                      <a16:creationId xmlns:a16="http://schemas.microsoft.com/office/drawing/2014/main" id="{3184E9BB-8EDA-C032-158F-CE1071EB53A7}"/>
                    </a:ext>
                  </a:extLst>
                </p14:cNvPr>
                <p14:cNvContentPartPr/>
                <p14:nvPr/>
              </p14:nvContentPartPr>
              <p14:xfrm>
                <a:off x="10147228" y="1832557"/>
                <a:ext cx="87840" cy="8640"/>
              </p14:xfrm>
            </p:contentPart>
          </mc:Choice>
          <mc:Fallback xmlns="">
            <p:pic>
              <p:nvPicPr>
                <p:cNvPr id="212" name="Ink 211">
                  <a:extLst>
                    <a:ext uri="{FF2B5EF4-FFF2-40B4-BE49-F238E27FC236}">
                      <a16:creationId xmlns:a16="http://schemas.microsoft.com/office/drawing/2014/main" id="{3184E9BB-8EDA-C032-158F-CE1071EB53A7}"/>
                    </a:ext>
                  </a:extLst>
                </p:cNvPr>
                <p:cNvPicPr/>
                <p:nvPr/>
              </p:nvPicPr>
              <p:blipFill>
                <a:blip r:embed="rId75"/>
                <a:stretch>
                  <a:fillRect/>
                </a:stretch>
              </p:blipFill>
              <p:spPr>
                <a:xfrm>
                  <a:off x="10129228" y="1814917"/>
                  <a:ext cx="1234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13" name="Ink 212">
                  <a:extLst>
                    <a:ext uri="{FF2B5EF4-FFF2-40B4-BE49-F238E27FC236}">
                      <a16:creationId xmlns:a16="http://schemas.microsoft.com/office/drawing/2014/main" id="{2BC77D75-D511-1324-D608-81D49FE241AA}"/>
                    </a:ext>
                  </a:extLst>
                </p14:cNvPr>
                <p14:cNvContentPartPr/>
                <p14:nvPr/>
              </p14:nvContentPartPr>
              <p14:xfrm>
                <a:off x="10146148" y="1754437"/>
                <a:ext cx="138960" cy="7560"/>
              </p14:xfrm>
            </p:contentPart>
          </mc:Choice>
          <mc:Fallback xmlns="">
            <p:pic>
              <p:nvPicPr>
                <p:cNvPr id="213" name="Ink 212">
                  <a:extLst>
                    <a:ext uri="{FF2B5EF4-FFF2-40B4-BE49-F238E27FC236}">
                      <a16:creationId xmlns:a16="http://schemas.microsoft.com/office/drawing/2014/main" id="{2BC77D75-D511-1324-D608-81D49FE241AA}"/>
                    </a:ext>
                  </a:extLst>
                </p:cNvPr>
                <p:cNvPicPr/>
                <p:nvPr/>
              </p:nvPicPr>
              <p:blipFill>
                <a:blip r:embed="rId77"/>
                <a:stretch>
                  <a:fillRect/>
                </a:stretch>
              </p:blipFill>
              <p:spPr>
                <a:xfrm>
                  <a:off x="10128148" y="1736797"/>
                  <a:ext cx="174600" cy="43200"/>
                </a:xfrm>
                <a:prstGeom prst="rect">
                  <a:avLst/>
                </a:prstGeom>
              </p:spPr>
            </p:pic>
          </mc:Fallback>
        </mc:AlternateContent>
      </p:grpSp>
      <p:grpSp>
        <p:nvGrpSpPr>
          <p:cNvPr id="219" name="Group 218">
            <a:extLst>
              <a:ext uri="{FF2B5EF4-FFF2-40B4-BE49-F238E27FC236}">
                <a16:creationId xmlns:a16="http://schemas.microsoft.com/office/drawing/2014/main" id="{24FB98C0-9340-97C2-ED3F-2B1CD42A39ED}"/>
              </a:ext>
            </a:extLst>
          </p:cNvPr>
          <p:cNvGrpSpPr/>
          <p:nvPr/>
        </p:nvGrpSpPr>
        <p:grpSpPr>
          <a:xfrm>
            <a:off x="10733520" y="2814892"/>
            <a:ext cx="808560" cy="280080"/>
            <a:chOff x="10566628" y="1620517"/>
            <a:chExt cx="808560" cy="280080"/>
          </a:xfrm>
        </p:grpSpPr>
        <mc:AlternateContent xmlns:mc="http://schemas.openxmlformats.org/markup-compatibility/2006" xmlns:p14="http://schemas.microsoft.com/office/powerpoint/2010/main">
          <mc:Choice Requires="p14">
            <p:contentPart p14:bwMode="auto" r:id="rId78">
              <p14:nvContentPartPr>
                <p14:cNvPr id="214" name="Ink 213">
                  <a:extLst>
                    <a:ext uri="{FF2B5EF4-FFF2-40B4-BE49-F238E27FC236}">
                      <a16:creationId xmlns:a16="http://schemas.microsoft.com/office/drawing/2014/main" id="{070B5380-138E-A3B0-A210-5668B73BF3BD}"/>
                    </a:ext>
                  </a:extLst>
                </p14:cNvPr>
                <p14:cNvContentPartPr/>
                <p14:nvPr/>
              </p14:nvContentPartPr>
              <p14:xfrm>
                <a:off x="10566628" y="1631317"/>
                <a:ext cx="160200" cy="11160"/>
              </p14:xfrm>
            </p:contentPart>
          </mc:Choice>
          <mc:Fallback xmlns="">
            <p:pic>
              <p:nvPicPr>
                <p:cNvPr id="214" name="Ink 213">
                  <a:extLst>
                    <a:ext uri="{FF2B5EF4-FFF2-40B4-BE49-F238E27FC236}">
                      <a16:creationId xmlns:a16="http://schemas.microsoft.com/office/drawing/2014/main" id="{070B5380-138E-A3B0-A210-5668B73BF3BD}"/>
                    </a:ext>
                  </a:extLst>
                </p:cNvPr>
                <p:cNvPicPr/>
                <p:nvPr/>
              </p:nvPicPr>
              <p:blipFill>
                <a:blip r:embed="rId79"/>
                <a:stretch>
                  <a:fillRect/>
                </a:stretch>
              </p:blipFill>
              <p:spPr>
                <a:xfrm>
                  <a:off x="10548628" y="1613677"/>
                  <a:ext cx="1958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15" name="Ink 214">
                  <a:extLst>
                    <a:ext uri="{FF2B5EF4-FFF2-40B4-BE49-F238E27FC236}">
                      <a16:creationId xmlns:a16="http://schemas.microsoft.com/office/drawing/2014/main" id="{D925D158-9DD4-82FE-5C4C-237959AE4E3F}"/>
                    </a:ext>
                  </a:extLst>
                </p14:cNvPr>
                <p14:cNvContentPartPr/>
                <p14:nvPr/>
              </p14:nvContentPartPr>
              <p14:xfrm>
                <a:off x="10568068" y="1658677"/>
                <a:ext cx="217440" cy="223200"/>
              </p14:xfrm>
            </p:contentPart>
          </mc:Choice>
          <mc:Fallback xmlns="">
            <p:pic>
              <p:nvPicPr>
                <p:cNvPr id="215" name="Ink 214">
                  <a:extLst>
                    <a:ext uri="{FF2B5EF4-FFF2-40B4-BE49-F238E27FC236}">
                      <a16:creationId xmlns:a16="http://schemas.microsoft.com/office/drawing/2014/main" id="{D925D158-9DD4-82FE-5C4C-237959AE4E3F}"/>
                    </a:ext>
                  </a:extLst>
                </p:cNvPr>
                <p:cNvPicPr/>
                <p:nvPr/>
              </p:nvPicPr>
              <p:blipFill>
                <a:blip r:embed="rId81"/>
                <a:stretch>
                  <a:fillRect/>
                </a:stretch>
              </p:blipFill>
              <p:spPr>
                <a:xfrm>
                  <a:off x="10550068" y="1640677"/>
                  <a:ext cx="25308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16" name="Ink 215">
                  <a:extLst>
                    <a:ext uri="{FF2B5EF4-FFF2-40B4-BE49-F238E27FC236}">
                      <a16:creationId xmlns:a16="http://schemas.microsoft.com/office/drawing/2014/main" id="{B3585638-66A9-66FD-6273-95E4BF4E0509}"/>
                    </a:ext>
                  </a:extLst>
                </p14:cNvPr>
                <p14:cNvContentPartPr/>
                <p14:nvPr/>
              </p14:nvContentPartPr>
              <p14:xfrm>
                <a:off x="10964428" y="1620517"/>
                <a:ext cx="300240" cy="185040"/>
              </p14:xfrm>
            </p:contentPart>
          </mc:Choice>
          <mc:Fallback xmlns="">
            <p:pic>
              <p:nvPicPr>
                <p:cNvPr id="216" name="Ink 215">
                  <a:extLst>
                    <a:ext uri="{FF2B5EF4-FFF2-40B4-BE49-F238E27FC236}">
                      <a16:creationId xmlns:a16="http://schemas.microsoft.com/office/drawing/2014/main" id="{B3585638-66A9-66FD-6273-95E4BF4E0509}"/>
                    </a:ext>
                  </a:extLst>
                </p:cNvPr>
                <p:cNvPicPr/>
                <p:nvPr/>
              </p:nvPicPr>
              <p:blipFill>
                <a:blip r:embed="rId83"/>
                <a:stretch>
                  <a:fillRect/>
                </a:stretch>
              </p:blipFill>
              <p:spPr>
                <a:xfrm>
                  <a:off x="10946788" y="1602877"/>
                  <a:ext cx="33588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17" name="Ink 216">
                  <a:extLst>
                    <a:ext uri="{FF2B5EF4-FFF2-40B4-BE49-F238E27FC236}">
                      <a16:creationId xmlns:a16="http://schemas.microsoft.com/office/drawing/2014/main" id="{6DB0704D-CB10-5709-1C12-54C5B5935135}"/>
                    </a:ext>
                  </a:extLst>
                </p14:cNvPr>
                <p14:cNvContentPartPr/>
                <p14:nvPr/>
              </p14:nvContentPartPr>
              <p14:xfrm>
                <a:off x="10941028" y="1849117"/>
                <a:ext cx="434160" cy="51480"/>
              </p14:xfrm>
            </p:contentPart>
          </mc:Choice>
          <mc:Fallback xmlns="">
            <p:pic>
              <p:nvPicPr>
                <p:cNvPr id="217" name="Ink 216">
                  <a:extLst>
                    <a:ext uri="{FF2B5EF4-FFF2-40B4-BE49-F238E27FC236}">
                      <a16:creationId xmlns:a16="http://schemas.microsoft.com/office/drawing/2014/main" id="{6DB0704D-CB10-5709-1C12-54C5B5935135}"/>
                    </a:ext>
                  </a:extLst>
                </p:cNvPr>
                <p:cNvPicPr/>
                <p:nvPr/>
              </p:nvPicPr>
              <p:blipFill>
                <a:blip r:embed="rId85"/>
                <a:stretch>
                  <a:fillRect/>
                </a:stretch>
              </p:blipFill>
              <p:spPr>
                <a:xfrm>
                  <a:off x="10923028" y="1831477"/>
                  <a:ext cx="469800" cy="87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6">
            <p14:nvContentPartPr>
              <p14:cNvPr id="218" name="Ink 217">
                <a:extLst>
                  <a:ext uri="{FF2B5EF4-FFF2-40B4-BE49-F238E27FC236}">
                    <a16:creationId xmlns:a16="http://schemas.microsoft.com/office/drawing/2014/main" id="{837BF335-B9A3-EE47-35F7-0AEB02DD4C57}"/>
                  </a:ext>
                </a:extLst>
              </p14:cNvPr>
              <p14:cNvContentPartPr/>
              <p14:nvPr/>
            </p14:nvContentPartPr>
            <p14:xfrm>
              <a:off x="11186040" y="3192172"/>
              <a:ext cx="199800" cy="202680"/>
            </p14:xfrm>
          </p:contentPart>
        </mc:Choice>
        <mc:Fallback xmlns="">
          <p:pic>
            <p:nvPicPr>
              <p:cNvPr id="218" name="Ink 217">
                <a:extLst>
                  <a:ext uri="{FF2B5EF4-FFF2-40B4-BE49-F238E27FC236}">
                    <a16:creationId xmlns:a16="http://schemas.microsoft.com/office/drawing/2014/main" id="{837BF335-B9A3-EE47-35F7-0AEB02DD4C57}"/>
                  </a:ext>
                </a:extLst>
              </p:cNvPr>
              <p:cNvPicPr/>
              <p:nvPr/>
            </p:nvPicPr>
            <p:blipFill>
              <a:blip r:embed="rId87"/>
              <a:stretch>
                <a:fillRect/>
              </a:stretch>
            </p:blipFill>
            <p:spPr>
              <a:xfrm>
                <a:off x="11168040" y="3174172"/>
                <a:ext cx="235440" cy="238320"/>
              </a:xfrm>
              <a:prstGeom prst="rect">
                <a:avLst/>
              </a:prstGeom>
            </p:spPr>
          </p:pic>
        </mc:Fallback>
      </mc:AlternateContent>
      <p:grpSp>
        <p:nvGrpSpPr>
          <p:cNvPr id="232" name="Group 231">
            <a:extLst>
              <a:ext uri="{FF2B5EF4-FFF2-40B4-BE49-F238E27FC236}">
                <a16:creationId xmlns:a16="http://schemas.microsoft.com/office/drawing/2014/main" id="{B50394F4-60AD-CAE9-325E-324E8A85461A}"/>
              </a:ext>
            </a:extLst>
          </p:cNvPr>
          <p:cNvGrpSpPr/>
          <p:nvPr/>
        </p:nvGrpSpPr>
        <p:grpSpPr>
          <a:xfrm>
            <a:off x="6361320" y="3703012"/>
            <a:ext cx="997560" cy="321840"/>
            <a:chOff x="6194428" y="2508637"/>
            <a:chExt cx="997560" cy="321840"/>
          </a:xfrm>
        </p:grpSpPr>
        <mc:AlternateContent xmlns:mc="http://schemas.openxmlformats.org/markup-compatibility/2006" xmlns:p14="http://schemas.microsoft.com/office/powerpoint/2010/main">
          <mc:Choice Requires="p14">
            <p:contentPart p14:bwMode="auto" r:id="rId88">
              <p14:nvContentPartPr>
                <p14:cNvPr id="227" name="Ink 226">
                  <a:extLst>
                    <a:ext uri="{FF2B5EF4-FFF2-40B4-BE49-F238E27FC236}">
                      <a16:creationId xmlns:a16="http://schemas.microsoft.com/office/drawing/2014/main" id="{0EB8E4A7-AB5C-3AF3-847D-E847CA8B5D4D}"/>
                    </a:ext>
                  </a:extLst>
                </p14:cNvPr>
                <p14:cNvContentPartPr/>
                <p14:nvPr/>
              </p14:nvContentPartPr>
              <p14:xfrm>
                <a:off x="6194428" y="2508637"/>
                <a:ext cx="291240" cy="321840"/>
              </p14:xfrm>
            </p:contentPart>
          </mc:Choice>
          <mc:Fallback xmlns="">
            <p:pic>
              <p:nvPicPr>
                <p:cNvPr id="227" name="Ink 226">
                  <a:extLst>
                    <a:ext uri="{FF2B5EF4-FFF2-40B4-BE49-F238E27FC236}">
                      <a16:creationId xmlns:a16="http://schemas.microsoft.com/office/drawing/2014/main" id="{0EB8E4A7-AB5C-3AF3-847D-E847CA8B5D4D}"/>
                    </a:ext>
                  </a:extLst>
                </p:cNvPr>
                <p:cNvPicPr/>
                <p:nvPr/>
              </p:nvPicPr>
              <p:blipFill>
                <a:blip r:embed="rId89"/>
                <a:stretch>
                  <a:fillRect/>
                </a:stretch>
              </p:blipFill>
              <p:spPr>
                <a:xfrm>
                  <a:off x="6176788" y="2490637"/>
                  <a:ext cx="326880" cy="3574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28" name="Ink 227">
                  <a:extLst>
                    <a:ext uri="{FF2B5EF4-FFF2-40B4-BE49-F238E27FC236}">
                      <a16:creationId xmlns:a16="http://schemas.microsoft.com/office/drawing/2014/main" id="{CD7E71B5-6577-AC39-0355-EBB163D5346D}"/>
                    </a:ext>
                  </a:extLst>
                </p14:cNvPr>
                <p14:cNvContentPartPr/>
                <p14:nvPr/>
              </p14:nvContentPartPr>
              <p14:xfrm>
                <a:off x="6630388" y="2617357"/>
                <a:ext cx="163440" cy="197640"/>
              </p14:xfrm>
            </p:contentPart>
          </mc:Choice>
          <mc:Fallback xmlns="">
            <p:pic>
              <p:nvPicPr>
                <p:cNvPr id="228" name="Ink 227">
                  <a:extLst>
                    <a:ext uri="{FF2B5EF4-FFF2-40B4-BE49-F238E27FC236}">
                      <a16:creationId xmlns:a16="http://schemas.microsoft.com/office/drawing/2014/main" id="{CD7E71B5-6577-AC39-0355-EBB163D5346D}"/>
                    </a:ext>
                  </a:extLst>
                </p:cNvPr>
                <p:cNvPicPr/>
                <p:nvPr/>
              </p:nvPicPr>
              <p:blipFill>
                <a:blip r:embed="rId91"/>
                <a:stretch>
                  <a:fillRect/>
                </a:stretch>
              </p:blipFill>
              <p:spPr>
                <a:xfrm>
                  <a:off x="6612388" y="2599357"/>
                  <a:ext cx="19908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29" name="Ink 228">
                  <a:extLst>
                    <a:ext uri="{FF2B5EF4-FFF2-40B4-BE49-F238E27FC236}">
                      <a16:creationId xmlns:a16="http://schemas.microsoft.com/office/drawing/2014/main" id="{E732FC57-3421-0905-0693-37F6FEAA4572}"/>
                    </a:ext>
                  </a:extLst>
                </p14:cNvPr>
                <p14:cNvContentPartPr/>
                <p14:nvPr/>
              </p14:nvContentPartPr>
              <p14:xfrm>
                <a:off x="7011628" y="2745877"/>
                <a:ext cx="172080" cy="24120"/>
              </p14:xfrm>
            </p:contentPart>
          </mc:Choice>
          <mc:Fallback xmlns="">
            <p:pic>
              <p:nvPicPr>
                <p:cNvPr id="229" name="Ink 228">
                  <a:extLst>
                    <a:ext uri="{FF2B5EF4-FFF2-40B4-BE49-F238E27FC236}">
                      <a16:creationId xmlns:a16="http://schemas.microsoft.com/office/drawing/2014/main" id="{E732FC57-3421-0905-0693-37F6FEAA4572}"/>
                    </a:ext>
                  </a:extLst>
                </p:cNvPr>
                <p:cNvPicPr/>
                <p:nvPr/>
              </p:nvPicPr>
              <p:blipFill>
                <a:blip r:embed="rId93"/>
                <a:stretch>
                  <a:fillRect/>
                </a:stretch>
              </p:blipFill>
              <p:spPr>
                <a:xfrm>
                  <a:off x="6993988" y="2728237"/>
                  <a:ext cx="20772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30" name="Ink 229">
                  <a:extLst>
                    <a:ext uri="{FF2B5EF4-FFF2-40B4-BE49-F238E27FC236}">
                      <a16:creationId xmlns:a16="http://schemas.microsoft.com/office/drawing/2014/main" id="{EC9A0374-33D3-4C81-2519-54400521AB6F}"/>
                    </a:ext>
                  </a:extLst>
                </p14:cNvPr>
                <p14:cNvContentPartPr/>
                <p14:nvPr/>
              </p14:nvContentPartPr>
              <p14:xfrm>
                <a:off x="7028188" y="2664157"/>
                <a:ext cx="163800" cy="14400"/>
              </p14:xfrm>
            </p:contentPart>
          </mc:Choice>
          <mc:Fallback xmlns="">
            <p:pic>
              <p:nvPicPr>
                <p:cNvPr id="230" name="Ink 229">
                  <a:extLst>
                    <a:ext uri="{FF2B5EF4-FFF2-40B4-BE49-F238E27FC236}">
                      <a16:creationId xmlns:a16="http://schemas.microsoft.com/office/drawing/2014/main" id="{EC9A0374-33D3-4C81-2519-54400521AB6F}"/>
                    </a:ext>
                  </a:extLst>
                </p:cNvPr>
                <p:cNvPicPr/>
                <p:nvPr/>
              </p:nvPicPr>
              <p:blipFill>
                <a:blip r:embed="rId95"/>
                <a:stretch>
                  <a:fillRect/>
                </a:stretch>
              </p:blipFill>
              <p:spPr>
                <a:xfrm>
                  <a:off x="7010548" y="2646517"/>
                  <a:ext cx="199440" cy="50040"/>
                </a:xfrm>
                <a:prstGeom prst="rect">
                  <a:avLst/>
                </a:prstGeom>
              </p:spPr>
            </p:pic>
          </mc:Fallback>
        </mc:AlternateContent>
      </p:grpSp>
      <p:grpSp>
        <p:nvGrpSpPr>
          <p:cNvPr id="242" name="Group 241">
            <a:extLst>
              <a:ext uri="{FF2B5EF4-FFF2-40B4-BE49-F238E27FC236}">
                <a16:creationId xmlns:a16="http://schemas.microsoft.com/office/drawing/2014/main" id="{E7FDFCFB-36EE-53C1-CD93-4DCD191FCC57}"/>
              </a:ext>
            </a:extLst>
          </p:cNvPr>
          <p:cNvGrpSpPr/>
          <p:nvPr/>
        </p:nvGrpSpPr>
        <p:grpSpPr>
          <a:xfrm>
            <a:off x="7745880" y="3771772"/>
            <a:ext cx="964440" cy="365400"/>
            <a:chOff x="7578988" y="2577397"/>
            <a:chExt cx="964440" cy="365400"/>
          </a:xfrm>
        </p:grpSpPr>
        <mc:AlternateContent xmlns:mc="http://schemas.openxmlformats.org/markup-compatibility/2006" xmlns:p14="http://schemas.microsoft.com/office/powerpoint/2010/main">
          <mc:Choice Requires="p14">
            <p:contentPart p14:bwMode="auto" r:id="rId96">
              <p14:nvContentPartPr>
                <p14:cNvPr id="231" name="Ink 230">
                  <a:extLst>
                    <a:ext uri="{FF2B5EF4-FFF2-40B4-BE49-F238E27FC236}">
                      <a16:creationId xmlns:a16="http://schemas.microsoft.com/office/drawing/2014/main" id="{FDE10098-2650-C190-7E24-BD3F27C0C25C}"/>
                    </a:ext>
                  </a:extLst>
                </p14:cNvPr>
                <p14:cNvContentPartPr/>
                <p14:nvPr/>
              </p14:nvContentPartPr>
              <p14:xfrm>
                <a:off x="7578988" y="2577397"/>
                <a:ext cx="263880" cy="207000"/>
              </p14:xfrm>
            </p:contentPart>
          </mc:Choice>
          <mc:Fallback xmlns="">
            <p:pic>
              <p:nvPicPr>
                <p:cNvPr id="231" name="Ink 230">
                  <a:extLst>
                    <a:ext uri="{FF2B5EF4-FFF2-40B4-BE49-F238E27FC236}">
                      <a16:creationId xmlns:a16="http://schemas.microsoft.com/office/drawing/2014/main" id="{FDE10098-2650-C190-7E24-BD3F27C0C25C}"/>
                    </a:ext>
                  </a:extLst>
                </p:cNvPr>
                <p:cNvPicPr/>
                <p:nvPr/>
              </p:nvPicPr>
              <p:blipFill>
                <a:blip r:embed="rId97"/>
                <a:stretch>
                  <a:fillRect/>
                </a:stretch>
              </p:blipFill>
              <p:spPr>
                <a:xfrm>
                  <a:off x="7561348" y="2559757"/>
                  <a:ext cx="29952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33" name="Ink 232">
                  <a:extLst>
                    <a:ext uri="{FF2B5EF4-FFF2-40B4-BE49-F238E27FC236}">
                      <a16:creationId xmlns:a16="http://schemas.microsoft.com/office/drawing/2014/main" id="{30F5A748-7E59-BCD6-C5A8-BCB611C61465}"/>
                    </a:ext>
                  </a:extLst>
                </p14:cNvPr>
                <p14:cNvContentPartPr/>
                <p14:nvPr/>
              </p14:nvContentPartPr>
              <p14:xfrm>
                <a:off x="7954468" y="2754877"/>
                <a:ext cx="153000" cy="19800"/>
              </p14:xfrm>
            </p:contentPart>
          </mc:Choice>
          <mc:Fallback xmlns="">
            <p:pic>
              <p:nvPicPr>
                <p:cNvPr id="233" name="Ink 232">
                  <a:extLst>
                    <a:ext uri="{FF2B5EF4-FFF2-40B4-BE49-F238E27FC236}">
                      <a16:creationId xmlns:a16="http://schemas.microsoft.com/office/drawing/2014/main" id="{30F5A748-7E59-BCD6-C5A8-BCB611C61465}"/>
                    </a:ext>
                  </a:extLst>
                </p:cNvPr>
                <p:cNvPicPr/>
                <p:nvPr/>
              </p:nvPicPr>
              <p:blipFill>
                <a:blip r:embed="rId99"/>
                <a:stretch>
                  <a:fillRect/>
                </a:stretch>
              </p:blipFill>
              <p:spPr>
                <a:xfrm>
                  <a:off x="7936828" y="2737237"/>
                  <a:ext cx="18864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34" name="Ink 233">
                  <a:extLst>
                    <a:ext uri="{FF2B5EF4-FFF2-40B4-BE49-F238E27FC236}">
                      <a16:creationId xmlns:a16="http://schemas.microsoft.com/office/drawing/2014/main" id="{D053B896-3014-D067-A369-1B0AB52C3120}"/>
                    </a:ext>
                  </a:extLst>
                </p14:cNvPr>
                <p14:cNvContentPartPr/>
                <p14:nvPr/>
              </p14:nvContentPartPr>
              <p14:xfrm>
                <a:off x="8016028" y="2794477"/>
                <a:ext cx="21600" cy="124560"/>
              </p14:xfrm>
            </p:contentPart>
          </mc:Choice>
          <mc:Fallback xmlns="">
            <p:pic>
              <p:nvPicPr>
                <p:cNvPr id="234" name="Ink 233">
                  <a:extLst>
                    <a:ext uri="{FF2B5EF4-FFF2-40B4-BE49-F238E27FC236}">
                      <a16:creationId xmlns:a16="http://schemas.microsoft.com/office/drawing/2014/main" id="{D053B896-3014-D067-A369-1B0AB52C3120}"/>
                    </a:ext>
                  </a:extLst>
                </p:cNvPr>
                <p:cNvPicPr/>
                <p:nvPr/>
              </p:nvPicPr>
              <p:blipFill>
                <a:blip r:embed="rId101"/>
                <a:stretch>
                  <a:fillRect/>
                </a:stretch>
              </p:blipFill>
              <p:spPr>
                <a:xfrm>
                  <a:off x="7998388" y="2776837"/>
                  <a:ext cx="572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35" name="Ink 234">
                  <a:extLst>
                    <a:ext uri="{FF2B5EF4-FFF2-40B4-BE49-F238E27FC236}">
                      <a16:creationId xmlns:a16="http://schemas.microsoft.com/office/drawing/2014/main" id="{7F77EF5B-0C1B-80D4-E13C-4524AFDDE4F1}"/>
                    </a:ext>
                  </a:extLst>
                </p14:cNvPr>
                <p14:cNvContentPartPr/>
                <p14:nvPr/>
              </p14:nvContentPartPr>
              <p14:xfrm>
                <a:off x="8169028" y="2794477"/>
                <a:ext cx="135720" cy="148320"/>
              </p14:xfrm>
            </p:contentPart>
          </mc:Choice>
          <mc:Fallback xmlns="">
            <p:pic>
              <p:nvPicPr>
                <p:cNvPr id="235" name="Ink 234">
                  <a:extLst>
                    <a:ext uri="{FF2B5EF4-FFF2-40B4-BE49-F238E27FC236}">
                      <a16:creationId xmlns:a16="http://schemas.microsoft.com/office/drawing/2014/main" id="{7F77EF5B-0C1B-80D4-E13C-4524AFDDE4F1}"/>
                    </a:ext>
                  </a:extLst>
                </p:cNvPr>
                <p:cNvPicPr/>
                <p:nvPr/>
              </p:nvPicPr>
              <p:blipFill>
                <a:blip r:embed="rId103"/>
                <a:stretch>
                  <a:fillRect/>
                </a:stretch>
              </p:blipFill>
              <p:spPr>
                <a:xfrm>
                  <a:off x="8151388" y="2776837"/>
                  <a:ext cx="17136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36" name="Ink 235">
                  <a:extLst>
                    <a:ext uri="{FF2B5EF4-FFF2-40B4-BE49-F238E27FC236}">
                      <a16:creationId xmlns:a16="http://schemas.microsoft.com/office/drawing/2014/main" id="{81CFC2A3-85BF-D0B8-F0AF-9B573FB044D4}"/>
                    </a:ext>
                  </a:extLst>
                </p14:cNvPr>
                <p14:cNvContentPartPr/>
                <p14:nvPr/>
              </p14:nvContentPartPr>
              <p14:xfrm>
                <a:off x="8152468" y="2789797"/>
                <a:ext cx="127080" cy="29880"/>
              </p14:xfrm>
            </p:contentPart>
          </mc:Choice>
          <mc:Fallback xmlns="">
            <p:pic>
              <p:nvPicPr>
                <p:cNvPr id="236" name="Ink 235">
                  <a:extLst>
                    <a:ext uri="{FF2B5EF4-FFF2-40B4-BE49-F238E27FC236}">
                      <a16:creationId xmlns:a16="http://schemas.microsoft.com/office/drawing/2014/main" id="{81CFC2A3-85BF-D0B8-F0AF-9B573FB044D4}"/>
                    </a:ext>
                  </a:extLst>
                </p:cNvPr>
                <p:cNvPicPr/>
                <p:nvPr/>
              </p:nvPicPr>
              <p:blipFill>
                <a:blip r:embed="rId105"/>
                <a:stretch>
                  <a:fillRect/>
                </a:stretch>
              </p:blipFill>
              <p:spPr>
                <a:xfrm>
                  <a:off x="8134468" y="2772157"/>
                  <a:ext cx="16272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37" name="Ink 236">
                  <a:extLst>
                    <a:ext uri="{FF2B5EF4-FFF2-40B4-BE49-F238E27FC236}">
                      <a16:creationId xmlns:a16="http://schemas.microsoft.com/office/drawing/2014/main" id="{20CAB0A1-C881-DDB3-653E-DD92570E9A5F}"/>
                    </a:ext>
                  </a:extLst>
                </p14:cNvPr>
                <p14:cNvContentPartPr/>
                <p14:nvPr/>
              </p14:nvContentPartPr>
              <p14:xfrm>
                <a:off x="8197468" y="2841997"/>
                <a:ext cx="87840" cy="29880"/>
              </p14:xfrm>
            </p:contentPart>
          </mc:Choice>
          <mc:Fallback xmlns="">
            <p:pic>
              <p:nvPicPr>
                <p:cNvPr id="237" name="Ink 236">
                  <a:extLst>
                    <a:ext uri="{FF2B5EF4-FFF2-40B4-BE49-F238E27FC236}">
                      <a16:creationId xmlns:a16="http://schemas.microsoft.com/office/drawing/2014/main" id="{20CAB0A1-C881-DDB3-653E-DD92570E9A5F}"/>
                    </a:ext>
                  </a:extLst>
                </p:cNvPr>
                <p:cNvPicPr/>
                <p:nvPr/>
              </p:nvPicPr>
              <p:blipFill>
                <a:blip r:embed="rId107"/>
                <a:stretch>
                  <a:fillRect/>
                </a:stretch>
              </p:blipFill>
              <p:spPr>
                <a:xfrm>
                  <a:off x="8179468" y="2823997"/>
                  <a:ext cx="12348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38" name="Ink 237">
                  <a:extLst>
                    <a:ext uri="{FF2B5EF4-FFF2-40B4-BE49-F238E27FC236}">
                      <a16:creationId xmlns:a16="http://schemas.microsoft.com/office/drawing/2014/main" id="{A8137C94-E511-D109-F494-3DF80125D7E1}"/>
                    </a:ext>
                  </a:extLst>
                </p14:cNvPr>
                <p14:cNvContentPartPr/>
                <p14:nvPr/>
              </p14:nvContentPartPr>
              <p14:xfrm>
                <a:off x="8412388" y="2796637"/>
                <a:ext cx="131040" cy="131040"/>
              </p14:xfrm>
            </p:contentPart>
          </mc:Choice>
          <mc:Fallback xmlns="">
            <p:pic>
              <p:nvPicPr>
                <p:cNvPr id="238" name="Ink 237">
                  <a:extLst>
                    <a:ext uri="{FF2B5EF4-FFF2-40B4-BE49-F238E27FC236}">
                      <a16:creationId xmlns:a16="http://schemas.microsoft.com/office/drawing/2014/main" id="{A8137C94-E511-D109-F494-3DF80125D7E1}"/>
                    </a:ext>
                  </a:extLst>
                </p:cNvPr>
                <p:cNvPicPr/>
                <p:nvPr/>
              </p:nvPicPr>
              <p:blipFill>
                <a:blip r:embed="rId109"/>
                <a:stretch>
                  <a:fillRect/>
                </a:stretch>
              </p:blipFill>
              <p:spPr>
                <a:xfrm>
                  <a:off x="8394748" y="2778637"/>
                  <a:ext cx="166680" cy="166680"/>
                </a:xfrm>
                <a:prstGeom prst="rect">
                  <a:avLst/>
                </a:prstGeom>
              </p:spPr>
            </p:pic>
          </mc:Fallback>
        </mc:AlternateContent>
      </p:grpSp>
      <p:grpSp>
        <p:nvGrpSpPr>
          <p:cNvPr id="248" name="Group 247">
            <a:extLst>
              <a:ext uri="{FF2B5EF4-FFF2-40B4-BE49-F238E27FC236}">
                <a16:creationId xmlns:a16="http://schemas.microsoft.com/office/drawing/2014/main" id="{CCA7A3AF-384F-3041-1959-49827AB224A7}"/>
              </a:ext>
            </a:extLst>
          </p:cNvPr>
          <p:cNvGrpSpPr/>
          <p:nvPr/>
        </p:nvGrpSpPr>
        <p:grpSpPr>
          <a:xfrm>
            <a:off x="9008760" y="3767452"/>
            <a:ext cx="1292400" cy="463680"/>
            <a:chOff x="8841868" y="2573077"/>
            <a:chExt cx="1292400" cy="463680"/>
          </a:xfrm>
        </p:grpSpPr>
        <mc:AlternateContent xmlns:mc="http://schemas.openxmlformats.org/markup-compatibility/2006" xmlns:p14="http://schemas.microsoft.com/office/powerpoint/2010/main">
          <mc:Choice Requires="p14">
            <p:contentPart p14:bwMode="auto" r:id="rId110">
              <p14:nvContentPartPr>
                <p14:cNvPr id="239" name="Ink 238">
                  <a:extLst>
                    <a:ext uri="{FF2B5EF4-FFF2-40B4-BE49-F238E27FC236}">
                      <a16:creationId xmlns:a16="http://schemas.microsoft.com/office/drawing/2014/main" id="{61A2D4C3-14A8-16DA-E6EB-E6CE5AD04C9F}"/>
                    </a:ext>
                  </a:extLst>
                </p14:cNvPr>
                <p14:cNvContentPartPr/>
                <p14:nvPr/>
              </p14:nvContentPartPr>
              <p14:xfrm>
                <a:off x="8841868" y="2682157"/>
                <a:ext cx="167400" cy="19440"/>
              </p14:xfrm>
            </p:contentPart>
          </mc:Choice>
          <mc:Fallback xmlns="">
            <p:pic>
              <p:nvPicPr>
                <p:cNvPr id="239" name="Ink 238">
                  <a:extLst>
                    <a:ext uri="{FF2B5EF4-FFF2-40B4-BE49-F238E27FC236}">
                      <a16:creationId xmlns:a16="http://schemas.microsoft.com/office/drawing/2014/main" id="{61A2D4C3-14A8-16DA-E6EB-E6CE5AD04C9F}"/>
                    </a:ext>
                  </a:extLst>
                </p:cNvPr>
                <p:cNvPicPr/>
                <p:nvPr/>
              </p:nvPicPr>
              <p:blipFill>
                <a:blip r:embed="rId111"/>
                <a:stretch>
                  <a:fillRect/>
                </a:stretch>
              </p:blipFill>
              <p:spPr>
                <a:xfrm>
                  <a:off x="8823868" y="2664157"/>
                  <a:ext cx="203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240" name="Ink 239">
                  <a:extLst>
                    <a:ext uri="{FF2B5EF4-FFF2-40B4-BE49-F238E27FC236}">
                      <a16:creationId xmlns:a16="http://schemas.microsoft.com/office/drawing/2014/main" id="{1D35A645-8ADD-2882-5B69-EFA0BB96EB6E}"/>
                    </a:ext>
                  </a:extLst>
                </p14:cNvPr>
                <p14:cNvContentPartPr/>
                <p14:nvPr/>
              </p14:nvContentPartPr>
              <p14:xfrm>
                <a:off x="9218428" y="2573077"/>
                <a:ext cx="240480" cy="237960"/>
              </p14:xfrm>
            </p:contentPart>
          </mc:Choice>
          <mc:Fallback xmlns="">
            <p:pic>
              <p:nvPicPr>
                <p:cNvPr id="240" name="Ink 239">
                  <a:extLst>
                    <a:ext uri="{FF2B5EF4-FFF2-40B4-BE49-F238E27FC236}">
                      <a16:creationId xmlns:a16="http://schemas.microsoft.com/office/drawing/2014/main" id="{1D35A645-8ADD-2882-5B69-EFA0BB96EB6E}"/>
                    </a:ext>
                  </a:extLst>
                </p:cNvPr>
                <p:cNvPicPr/>
                <p:nvPr/>
              </p:nvPicPr>
              <p:blipFill>
                <a:blip r:embed="rId113"/>
                <a:stretch>
                  <a:fillRect/>
                </a:stretch>
              </p:blipFill>
              <p:spPr>
                <a:xfrm>
                  <a:off x="9200788" y="2555077"/>
                  <a:ext cx="27612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43" name="Ink 242">
                  <a:extLst>
                    <a:ext uri="{FF2B5EF4-FFF2-40B4-BE49-F238E27FC236}">
                      <a16:creationId xmlns:a16="http://schemas.microsoft.com/office/drawing/2014/main" id="{EF401F7E-90F6-DFF8-65B7-03F41C15015B}"/>
                    </a:ext>
                  </a:extLst>
                </p14:cNvPr>
                <p14:cNvContentPartPr/>
                <p14:nvPr/>
              </p14:nvContentPartPr>
              <p14:xfrm>
                <a:off x="9504268" y="2755237"/>
                <a:ext cx="203760" cy="198000"/>
              </p14:xfrm>
            </p:contentPart>
          </mc:Choice>
          <mc:Fallback xmlns="">
            <p:pic>
              <p:nvPicPr>
                <p:cNvPr id="243" name="Ink 242">
                  <a:extLst>
                    <a:ext uri="{FF2B5EF4-FFF2-40B4-BE49-F238E27FC236}">
                      <a16:creationId xmlns:a16="http://schemas.microsoft.com/office/drawing/2014/main" id="{EF401F7E-90F6-DFF8-65B7-03F41C15015B}"/>
                    </a:ext>
                  </a:extLst>
                </p:cNvPr>
                <p:cNvPicPr/>
                <p:nvPr/>
              </p:nvPicPr>
              <p:blipFill>
                <a:blip r:embed="rId115"/>
                <a:stretch>
                  <a:fillRect/>
                </a:stretch>
              </p:blipFill>
              <p:spPr>
                <a:xfrm>
                  <a:off x="9486628" y="2737237"/>
                  <a:ext cx="2394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44" name="Ink 243">
                  <a:extLst>
                    <a:ext uri="{FF2B5EF4-FFF2-40B4-BE49-F238E27FC236}">
                      <a16:creationId xmlns:a16="http://schemas.microsoft.com/office/drawing/2014/main" id="{89EF16CF-75B3-35F5-971D-0EAEA3133C1B}"/>
                    </a:ext>
                  </a:extLst>
                </p14:cNvPr>
                <p14:cNvContentPartPr/>
                <p14:nvPr/>
              </p14:nvContentPartPr>
              <p14:xfrm>
                <a:off x="9535948" y="2858557"/>
                <a:ext cx="167400" cy="11160"/>
              </p14:xfrm>
            </p:contentPart>
          </mc:Choice>
          <mc:Fallback xmlns="">
            <p:pic>
              <p:nvPicPr>
                <p:cNvPr id="244" name="Ink 243">
                  <a:extLst>
                    <a:ext uri="{FF2B5EF4-FFF2-40B4-BE49-F238E27FC236}">
                      <a16:creationId xmlns:a16="http://schemas.microsoft.com/office/drawing/2014/main" id="{89EF16CF-75B3-35F5-971D-0EAEA3133C1B}"/>
                    </a:ext>
                  </a:extLst>
                </p:cNvPr>
                <p:cNvPicPr/>
                <p:nvPr/>
              </p:nvPicPr>
              <p:blipFill>
                <a:blip r:embed="rId117"/>
                <a:stretch>
                  <a:fillRect/>
                </a:stretch>
              </p:blipFill>
              <p:spPr>
                <a:xfrm>
                  <a:off x="9518308" y="2840557"/>
                  <a:ext cx="2030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45" name="Ink 244">
                  <a:extLst>
                    <a:ext uri="{FF2B5EF4-FFF2-40B4-BE49-F238E27FC236}">
                      <a16:creationId xmlns:a16="http://schemas.microsoft.com/office/drawing/2014/main" id="{CAD3B8F9-3D01-4CB5-55B2-989FB5845330}"/>
                    </a:ext>
                  </a:extLst>
                </p14:cNvPr>
                <p14:cNvContentPartPr/>
                <p14:nvPr/>
              </p14:nvContentPartPr>
              <p14:xfrm>
                <a:off x="9770668" y="2784757"/>
                <a:ext cx="119880" cy="185400"/>
              </p14:xfrm>
            </p:contentPart>
          </mc:Choice>
          <mc:Fallback xmlns="">
            <p:pic>
              <p:nvPicPr>
                <p:cNvPr id="245" name="Ink 244">
                  <a:extLst>
                    <a:ext uri="{FF2B5EF4-FFF2-40B4-BE49-F238E27FC236}">
                      <a16:creationId xmlns:a16="http://schemas.microsoft.com/office/drawing/2014/main" id="{CAD3B8F9-3D01-4CB5-55B2-989FB5845330}"/>
                    </a:ext>
                  </a:extLst>
                </p:cNvPr>
                <p:cNvPicPr/>
                <p:nvPr/>
              </p:nvPicPr>
              <p:blipFill>
                <a:blip r:embed="rId119"/>
                <a:stretch>
                  <a:fillRect/>
                </a:stretch>
              </p:blipFill>
              <p:spPr>
                <a:xfrm>
                  <a:off x="9752668" y="2766757"/>
                  <a:ext cx="15552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46" name="Ink 245">
                  <a:extLst>
                    <a:ext uri="{FF2B5EF4-FFF2-40B4-BE49-F238E27FC236}">
                      <a16:creationId xmlns:a16="http://schemas.microsoft.com/office/drawing/2014/main" id="{7973A800-238E-10C6-521C-62480544E9CF}"/>
                    </a:ext>
                  </a:extLst>
                </p14:cNvPr>
                <p14:cNvContentPartPr/>
                <p14:nvPr/>
              </p14:nvContentPartPr>
              <p14:xfrm>
                <a:off x="9994228" y="2796997"/>
                <a:ext cx="140040" cy="165240"/>
              </p14:xfrm>
            </p:contentPart>
          </mc:Choice>
          <mc:Fallback xmlns="">
            <p:pic>
              <p:nvPicPr>
                <p:cNvPr id="246" name="Ink 245">
                  <a:extLst>
                    <a:ext uri="{FF2B5EF4-FFF2-40B4-BE49-F238E27FC236}">
                      <a16:creationId xmlns:a16="http://schemas.microsoft.com/office/drawing/2014/main" id="{7973A800-238E-10C6-521C-62480544E9CF}"/>
                    </a:ext>
                  </a:extLst>
                </p:cNvPr>
                <p:cNvPicPr/>
                <p:nvPr/>
              </p:nvPicPr>
              <p:blipFill>
                <a:blip r:embed="rId121"/>
                <a:stretch>
                  <a:fillRect/>
                </a:stretch>
              </p:blipFill>
              <p:spPr>
                <a:xfrm>
                  <a:off x="9976588" y="2778997"/>
                  <a:ext cx="1756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47" name="Ink 246">
                  <a:extLst>
                    <a:ext uri="{FF2B5EF4-FFF2-40B4-BE49-F238E27FC236}">
                      <a16:creationId xmlns:a16="http://schemas.microsoft.com/office/drawing/2014/main" id="{F424A243-2C75-5D82-DC7E-827AD09095B0}"/>
                    </a:ext>
                  </a:extLst>
                </p14:cNvPr>
                <p14:cNvContentPartPr/>
                <p14:nvPr/>
              </p14:nvContentPartPr>
              <p14:xfrm>
                <a:off x="9897388" y="2837317"/>
                <a:ext cx="187560" cy="199440"/>
              </p14:xfrm>
            </p:contentPart>
          </mc:Choice>
          <mc:Fallback xmlns="">
            <p:pic>
              <p:nvPicPr>
                <p:cNvPr id="247" name="Ink 246">
                  <a:extLst>
                    <a:ext uri="{FF2B5EF4-FFF2-40B4-BE49-F238E27FC236}">
                      <a16:creationId xmlns:a16="http://schemas.microsoft.com/office/drawing/2014/main" id="{F424A243-2C75-5D82-DC7E-827AD09095B0}"/>
                    </a:ext>
                  </a:extLst>
                </p:cNvPr>
                <p:cNvPicPr/>
                <p:nvPr/>
              </p:nvPicPr>
              <p:blipFill>
                <a:blip r:embed="rId123"/>
                <a:stretch>
                  <a:fillRect/>
                </a:stretch>
              </p:blipFill>
              <p:spPr>
                <a:xfrm>
                  <a:off x="9879388" y="2819317"/>
                  <a:ext cx="223200" cy="235080"/>
                </a:xfrm>
                <a:prstGeom prst="rect">
                  <a:avLst/>
                </a:prstGeom>
              </p:spPr>
            </p:pic>
          </mc:Fallback>
        </mc:AlternateContent>
      </p:grpSp>
      <p:grpSp>
        <p:nvGrpSpPr>
          <p:cNvPr id="254" name="Group 253">
            <a:extLst>
              <a:ext uri="{FF2B5EF4-FFF2-40B4-BE49-F238E27FC236}">
                <a16:creationId xmlns:a16="http://schemas.microsoft.com/office/drawing/2014/main" id="{091A0354-FF40-7EE9-74CA-CA444F5CA025}"/>
              </a:ext>
            </a:extLst>
          </p:cNvPr>
          <p:cNvGrpSpPr/>
          <p:nvPr/>
        </p:nvGrpSpPr>
        <p:grpSpPr>
          <a:xfrm>
            <a:off x="6362400" y="4674652"/>
            <a:ext cx="605160" cy="316440"/>
            <a:chOff x="6195508" y="3480277"/>
            <a:chExt cx="605160" cy="316440"/>
          </a:xfrm>
        </p:grpSpPr>
        <mc:AlternateContent xmlns:mc="http://schemas.openxmlformats.org/markup-compatibility/2006" xmlns:p14="http://schemas.microsoft.com/office/powerpoint/2010/main">
          <mc:Choice Requires="p14">
            <p:contentPart p14:bwMode="auto" r:id="rId124">
              <p14:nvContentPartPr>
                <p14:cNvPr id="249" name="Ink 248">
                  <a:extLst>
                    <a:ext uri="{FF2B5EF4-FFF2-40B4-BE49-F238E27FC236}">
                      <a16:creationId xmlns:a16="http://schemas.microsoft.com/office/drawing/2014/main" id="{19A6E402-E033-806F-F91B-BBD48EDFA0B3}"/>
                    </a:ext>
                  </a:extLst>
                </p14:cNvPr>
                <p14:cNvContentPartPr/>
                <p14:nvPr/>
              </p14:nvContentPartPr>
              <p14:xfrm>
                <a:off x="6195508" y="3480277"/>
                <a:ext cx="257760" cy="316440"/>
              </p14:xfrm>
            </p:contentPart>
          </mc:Choice>
          <mc:Fallback xmlns="">
            <p:pic>
              <p:nvPicPr>
                <p:cNvPr id="249" name="Ink 248">
                  <a:extLst>
                    <a:ext uri="{FF2B5EF4-FFF2-40B4-BE49-F238E27FC236}">
                      <a16:creationId xmlns:a16="http://schemas.microsoft.com/office/drawing/2014/main" id="{19A6E402-E033-806F-F91B-BBD48EDFA0B3}"/>
                    </a:ext>
                  </a:extLst>
                </p:cNvPr>
                <p:cNvPicPr/>
                <p:nvPr/>
              </p:nvPicPr>
              <p:blipFill>
                <a:blip r:embed="rId125"/>
                <a:stretch>
                  <a:fillRect/>
                </a:stretch>
              </p:blipFill>
              <p:spPr>
                <a:xfrm>
                  <a:off x="6177508" y="3462277"/>
                  <a:ext cx="29340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50" name="Ink 249">
                  <a:extLst>
                    <a:ext uri="{FF2B5EF4-FFF2-40B4-BE49-F238E27FC236}">
                      <a16:creationId xmlns:a16="http://schemas.microsoft.com/office/drawing/2014/main" id="{ABCD6827-7E3F-28B0-3743-79F25246F967}"/>
                    </a:ext>
                  </a:extLst>
                </p14:cNvPr>
                <p14:cNvContentPartPr/>
                <p14:nvPr/>
              </p14:nvContentPartPr>
              <p14:xfrm>
                <a:off x="6565228" y="3576757"/>
                <a:ext cx="235440" cy="187200"/>
              </p14:xfrm>
            </p:contentPart>
          </mc:Choice>
          <mc:Fallback xmlns="">
            <p:pic>
              <p:nvPicPr>
                <p:cNvPr id="250" name="Ink 249">
                  <a:extLst>
                    <a:ext uri="{FF2B5EF4-FFF2-40B4-BE49-F238E27FC236}">
                      <a16:creationId xmlns:a16="http://schemas.microsoft.com/office/drawing/2014/main" id="{ABCD6827-7E3F-28B0-3743-79F25246F967}"/>
                    </a:ext>
                  </a:extLst>
                </p:cNvPr>
                <p:cNvPicPr/>
                <p:nvPr/>
              </p:nvPicPr>
              <p:blipFill>
                <a:blip r:embed="rId127"/>
                <a:stretch>
                  <a:fillRect/>
                </a:stretch>
              </p:blipFill>
              <p:spPr>
                <a:xfrm>
                  <a:off x="6547228" y="3558757"/>
                  <a:ext cx="271080" cy="222840"/>
                </a:xfrm>
                <a:prstGeom prst="rect">
                  <a:avLst/>
                </a:prstGeom>
              </p:spPr>
            </p:pic>
          </mc:Fallback>
        </mc:AlternateContent>
      </p:grpSp>
      <p:grpSp>
        <p:nvGrpSpPr>
          <p:cNvPr id="253" name="Group 252">
            <a:extLst>
              <a:ext uri="{FF2B5EF4-FFF2-40B4-BE49-F238E27FC236}">
                <a16:creationId xmlns:a16="http://schemas.microsoft.com/office/drawing/2014/main" id="{945F9CFB-0EB0-429D-F8AB-35AB72FD801C}"/>
              </a:ext>
            </a:extLst>
          </p:cNvPr>
          <p:cNvGrpSpPr/>
          <p:nvPr/>
        </p:nvGrpSpPr>
        <p:grpSpPr>
          <a:xfrm>
            <a:off x="7195080" y="4799212"/>
            <a:ext cx="203040" cy="106920"/>
            <a:chOff x="7028188" y="3604837"/>
            <a:chExt cx="203040" cy="106920"/>
          </a:xfrm>
        </p:grpSpPr>
        <mc:AlternateContent xmlns:mc="http://schemas.openxmlformats.org/markup-compatibility/2006" xmlns:p14="http://schemas.microsoft.com/office/powerpoint/2010/main">
          <mc:Choice Requires="p14">
            <p:contentPart p14:bwMode="auto" r:id="rId128">
              <p14:nvContentPartPr>
                <p14:cNvPr id="251" name="Ink 250">
                  <a:extLst>
                    <a:ext uri="{FF2B5EF4-FFF2-40B4-BE49-F238E27FC236}">
                      <a16:creationId xmlns:a16="http://schemas.microsoft.com/office/drawing/2014/main" id="{1C05C9EF-EEFE-7F39-18DC-B3E1A194E2EE}"/>
                    </a:ext>
                  </a:extLst>
                </p14:cNvPr>
                <p14:cNvContentPartPr/>
                <p14:nvPr/>
              </p14:nvContentPartPr>
              <p14:xfrm>
                <a:off x="7043668" y="3691237"/>
                <a:ext cx="156600" cy="20520"/>
              </p14:xfrm>
            </p:contentPart>
          </mc:Choice>
          <mc:Fallback xmlns="">
            <p:pic>
              <p:nvPicPr>
                <p:cNvPr id="251" name="Ink 250">
                  <a:extLst>
                    <a:ext uri="{FF2B5EF4-FFF2-40B4-BE49-F238E27FC236}">
                      <a16:creationId xmlns:a16="http://schemas.microsoft.com/office/drawing/2014/main" id="{1C05C9EF-EEFE-7F39-18DC-B3E1A194E2EE}"/>
                    </a:ext>
                  </a:extLst>
                </p:cNvPr>
                <p:cNvPicPr/>
                <p:nvPr/>
              </p:nvPicPr>
              <p:blipFill>
                <a:blip r:embed="rId129"/>
                <a:stretch>
                  <a:fillRect/>
                </a:stretch>
              </p:blipFill>
              <p:spPr>
                <a:xfrm>
                  <a:off x="7025668" y="3673237"/>
                  <a:ext cx="19224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52" name="Ink 251">
                  <a:extLst>
                    <a:ext uri="{FF2B5EF4-FFF2-40B4-BE49-F238E27FC236}">
                      <a16:creationId xmlns:a16="http://schemas.microsoft.com/office/drawing/2014/main" id="{01B93DD1-3FDE-AE22-4E2D-399A16DAD6B5}"/>
                    </a:ext>
                  </a:extLst>
                </p14:cNvPr>
                <p14:cNvContentPartPr/>
                <p14:nvPr/>
              </p14:nvContentPartPr>
              <p14:xfrm>
                <a:off x="7028188" y="3604837"/>
                <a:ext cx="203040" cy="24120"/>
              </p14:xfrm>
            </p:contentPart>
          </mc:Choice>
          <mc:Fallback xmlns="">
            <p:pic>
              <p:nvPicPr>
                <p:cNvPr id="252" name="Ink 251">
                  <a:extLst>
                    <a:ext uri="{FF2B5EF4-FFF2-40B4-BE49-F238E27FC236}">
                      <a16:creationId xmlns:a16="http://schemas.microsoft.com/office/drawing/2014/main" id="{01B93DD1-3FDE-AE22-4E2D-399A16DAD6B5}"/>
                    </a:ext>
                  </a:extLst>
                </p:cNvPr>
                <p:cNvPicPr/>
                <p:nvPr/>
              </p:nvPicPr>
              <p:blipFill>
                <a:blip r:embed="rId131"/>
                <a:stretch>
                  <a:fillRect/>
                </a:stretch>
              </p:blipFill>
              <p:spPr>
                <a:xfrm>
                  <a:off x="7010548" y="3586837"/>
                  <a:ext cx="238680" cy="59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2">
            <p14:nvContentPartPr>
              <p14:cNvPr id="259" name="Ink 258">
                <a:extLst>
                  <a:ext uri="{FF2B5EF4-FFF2-40B4-BE49-F238E27FC236}">
                    <a16:creationId xmlns:a16="http://schemas.microsoft.com/office/drawing/2014/main" id="{83DB4117-45DC-4FB8-39DF-ED6B8811D3BB}"/>
                  </a:ext>
                </a:extLst>
              </p14:cNvPr>
              <p14:cNvContentPartPr/>
              <p14:nvPr/>
            </p14:nvContentPartPr>
            <p14:xfrm>
              <a:off x="8304960" y="5108092"/>
              <a:ext cx="217440" cy="153000"/>
            </p14:xfrm>
          </p:contentPart>
        </mc:Choice>
        <mc:Fallback xmlns="">
          <p:pic>
            <p:nvPicPr>
              <p:cNvPr id="259" name="Ink 258">
                <a:extLst>
                  <a:ext uri="{FF2B5EF4-FFF2-40B4-BE49-F238E27FC236}">
                    <a16:creationId xmlns:a16="http://schemas.microsoft.com/office/drawing/2014/main" id="{83DB4117-45DC-4FB8-39DF-ED6B8811D3BB}"/>
                  </a:ext>
                </a:extLst>
              </p:cNvPr>
              <p:cNvPicPr/>
              <p:nvPr/>
            </p:nvPicPr>
            <p:blipFill>
              <a:blip r:embed="rId133"/>
              <a:stretch>
                <a:fillRect/>
              </a:stretch>
            </p:blipFill>
            <p:spPr>
              <a:xfrm>
                <a:off x="8287320" y="5090452"/>
                <a:ext cx="253080" cy="188640"/>
              </a:xfrm>
              <a:prstGeom prst="rect">
                <a:avLst/>
              </a:prstGeom>
            </p:spPr>
          </p:pic>
        </mc:Fallback>
      </mc:AlternateContent>
      <p:grpSp>
        <p:nvGrpSpPr>
          <p:cNvPr id="266" name="Group 265">
            <a:extLst>
              <a:ext uri="{FF2B5EF4-FFF2-40B4-BE49-F238E27FC236}">
                <a16:creationId xmlns:a16="http://schemas.microsoft.com/office/drawing/2014/main" id="{1E2267C3-6E84-160B-1021-F79B57E6E615}"/>
              </a:ext>
            </a:extLst>
          </p:cNvPr>
          <p:cNvGrpSpPr/>
          <p:nvPr/>
        </p:nvGrpSpPr>
        <p:grpSpPr>
          <a:xfrm>
            <a:off x="7774680" y="4667812"/>
            <a:ext cx="1223640" cy="324720"/>
            <a:chOff x="7607788" y="3473437"/>
            <a:chExt cx="1223640" cy="324720"/>
          </a:xfrm>
        </p:grpSpPr>
        <mc:AlternateContent xmlns:mc="http://schemas.openxmlformats.org/markup-compatibility/2006" xmlns:p14="http://schemas.microsoft.com/office/powerpoint/2010/main">
          <mc:Choice Requires="p14">
            <p:contentPart p14:bwMode="auto" r:id="rId134">
              <p14:nvContentPartPr>
                <p14:cNvPr id="255" name="Ink 254">
                  <a:extLst>
                    <a:ext uri="{FF2B5EF4-FFF2-40B4-BE49-F238E27FC236}">
                      <a16:creationId xmlns:a16="http://schemas.microsoft.com/office/drawing/2014/main" id="{F8992F1E-3DEA-5F89-C1EE-E207F0004F45}"/>
                    </a:ext>
                  </a:extLst>
                </p14:cNvPr>
                <p14:cNvContentPartPr/>
                <p14:nvPr/>
              </p14:nvContentPartPr>
              <p14:xfrm>
                <a:off x="7635868" y="3473437"/>
                <a:ext cx="179280" cy="14400"/>
              </p14:xfrm>
            </p:contentPart>
          </mc:Choice>
          <mc:Fallback xmlns="">
            <p:pic>
              <p:nvPicPr>
                <p:cNvPr id="255" name="Ink 254">
                  <a:extLst>
                    <a:ext uri="{FF2B5EF4-FFF2-40B4-BE49-F238E27FC236}">
                      <a16:creationId xmlns:a16="http://schemas.microsoft.com/office/drawing/2014/main" id="{F8992F1E-3DEA-5F89-C1EE-E207F0004F45}"/>
                    </a:ext>
                  </a:extLst>
                </p:cNvPr>
                <p:cNvPicPr/>
                <p:nvPr/>
              </p:nvPicPr>
              <p:blipFill>
                <a:blip r:embed="rId135"/>
                <a:stretch>
                  <a:fillRect/>
                </a:stretch>
              </p:blipFill>
              <p:spPr>
                <a:xfrm>
                  <a:off x="7618228" y="3455437"/>
                  <a:ext cx="21492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256" name="Ink 255">
                  <a:extLst>
                    <a:ext uri="{FF2B5EF4-FFF2-40B4-BE49-F238E27FC236}">
                      <a16:creationId xmlns:a16="http://schemas.microsoft.com/office/drawing/2014/main" id="{9194D1E5-AC29-9B17-D59D-E7142C964C70}"/>
                    </a:ext>
                  </a:extLst>
                </p14:cNvPr>
                <p14:cNvContentPartPr/>
                <p14:nvPr/>
              </p14:nvContentPartPr>
              <p14:xfrm>
                <a:off x="7607788" y="3502957"/>
                <a:ext cx="291960" cy="292680"/>
              </p14:xfrm>
            </p:contentPart>
          </mc:Choice>
          <mc:Fallback xmlns="">
            <p:pic>
              <p:nvPicPr>
                <p:cNvPr id="256" name="Ink 255">
                  <a:extLst>
                    <a:ext uri="{FF2B5EF4-FFF2-40B4-BE49-F238E27FC236}">
                      <a16:creationId xmlns:a16="http://schemas.microsoft.com/office/drawing/2014/main" id="{9194D1E5-AC29-9B17-D59D-E7142C964C70}"/>
                    </a:ext>
                  </a:extLst>
                </p:cNvPr>
                <p:cNvPicPr/>
                <p:nvPr/>
              </p:nvPicPr>
              <p:blipFill>
                <a:blip r:embed="rId137"/>
                <a:stretch>
                  <a:fillRect/>
                </a:stretch>
              </p:blipFill>
              <p:spPr>
                <a:xfrm>
                  <a:off x="7589788" y="3484957"/>
                  <a:ext cx="32760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257" name="Ink 256">
                  <a:extLst>
                    <a:ext uri="{FF2B5EF4-FFF2-40B4-BE49-F238E27FC236}">
                      <a16:creationId xmlns:a16="http://schemas.microsoft.com/office/drawing/2014/main" id="{27509EE8-43CE-2FDE-40B9-609BB16F9EA1}"/>
                    </a:ext>
                  </a:extLst>
                </p14:cNvPr>
                <p14:cNvContentPartPr/>
                <p14:nvPr/>
              </p14:nvContentPartPr>
              <p14:xfrm>
                <a:off x="8039788" y="3502237"/>
                <a:ext cx="349920" cy="173880"/>
              </p14:xfrm>
            </p:contentPart>
          </mc:Choice>
          <mc:Fallback xmlns="">
            <p:pic>
              <p:nvPicPr>
                <p:cNvPr id="257" name="Ink 256">
                  <a:extLst>
                    <a:ext uri="{FF2B5EF4-FFF2-40B4-BE49-F238E27FC236}">
                      <a16:creationId xmlns:a16="http://schemas.microsoft.com/office/drawing/2014/main" id="{27509EE8-43CE-2FDE-40B9-609BB16F9EA1}"/>
                    </a:ext>
                  </a:extLst>
                </p:cNvPr>
                <p:cNvPicPr/>
                <p:nvPr/>
              </p:nvPicPr>
              <p:blipFill>
                <a:blip r:embed="rId139"/>
                <a:stretch>
                  <a:fillRect/>
                </a:stretch>
              </p:blipFill>
              <p:spPr>
                <a:xfrm>
                  <a:off x="8022148" y="3484597"/>
                  <a:ext cx="38556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258" name="Ink 257">
                  <a:extLst>
                    <a:ext uri="{FF2B5EF4-FFF2-40B4-BE49-F238E27FC236}">
                      <a16:creationId xmlns:a16="http://schemas.microsoft.com/office/drawing/2014/main" id="{0147DAA3-85D3-F81C-03C3-8F24EEFCD82C}"/>
                    </a:ext>
                  </a:extLst>
                </p14:cNvPr>
                <p14:cNvContentPartPr/>
                <p14:nvPr/>
              </p14:nvContentPartPr>
              <p14:xfrm>
                <a:off x="8058868" y="3782317"/>
                <a:ext cx="381960" cy="15840"/>
              </p14:xfrm>
            </p:contentPart>
          </mc:Choice>
          <mc:Fallback xmlns="">
            <p:pic>
              <p:nvPicPr>
                <p:cNvPr id="258" name="Ink 257">
                  <a:extLst>
                    <a:ext uri="{FF2B5EF4-FFF2-40B4-BE49-F238E27FC236}">
                      <a16:creationId xmlns:a16="http://schemas.microsoft.com/office/drawing/2014/main" id="{0147DAA3-85D3-F81C-03C3-8F24EEFCD82C}"/>
                    </a:ext>
                  </a:extLst>
                </p:cNvPr>
                <p:cNvPicPr/>
                <p:nvPr/>
              </p:nvPicPr>
              <p:blipFill>
                <a:blip r:embed="rId141"/>
                <a:stretch>
                  <a:fillRect/>
                </a:stretch>
              </p:blipFill>
              <p:spPr>
                <a:xfrm>
                  <a:off x="8040868" y="3764677"/>
                  <a:ext cx="4176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60" name="Ink 259">
                  <a:extLst>
                    <a:ext uri="{FF2B5EF4-FFF2-40B4-BE49-F238E27FC236}">
                      <a16:creationId xmlns:a16="http://schemas.microsoft.com/office/drawing/2014/main" id="{51FC637D-EE8B-2B84-623D-9D7813D87768}"/>
                    </a:ext>
                  </a:extLst>
                </p14:cNvPr>
                <p14:cNvContentPartPr/>
                <p14:nvPr/>
              </p14:nvContentPartPr>
              <p14:xfrm>
                <a:off x="8613268" y="3767197"/>
                <a:ext cx="218160" cy="24120"/>
              </p14:xfrm>
            </p:contentPart>
          </mc:Choice>
          <mc:Fallback xmlns="">
            <p:pic>
              <p:nvPicPr>
                <p:cNvPr id="260" name="Ink 259">
                  <a:extLst>
                    <a:ext uri="{FF2B5EF4-FFF2-40B4-BE49-F238E27FC236}">
                      <a16:creationId xmlns:a16="http://schemas.microsoft.com/office/drawing/2014/main" id="{51FC637D-EE8B-2B84-623D-9D7813D87768}"/>
                    </a:ext>
                  </a:extLst>
                </p:cNvPr>
                <p:cNvPicPr/>
                <p:nvPr/>
              </p:nvPicPr>
              <p:blipFill>
                <a:blip r:embed="rId143"/>
                <a:stretch>
                  <a:fillRect/>
                </a:stretch>
              </p:blipFill>
              <p:spPr>
                <a:xfrm>
                  <a:off x="8595268" y="3749197"/>
                  <a:ext cx="253800" cy="59760"/>
                </a:xfrm>
                <a:prstGeom prst="rect">
                  <a:avLst/>
                </a:prstGeom>
              </p:spPr>
            </p:pic>
          </mc:Fallback>
        </mc:AlternateContent>
      </p:grpSp>
      <p:grpSp>
        <p:nvGrpSpPr>
          <p:cNvPr id="265" name="Group 264">
            <a:extLst>
              <a:ext uri="{FF2B5EF4-FFF2-40B4-BE49-F238E27FC236}">
                <a16:creationId xmlns:a16="http://schemas.microsoft.com/office/drawing/2014/main" id="{75570446-ADC8-893A-0769-41D0DEF77943}"/>
              </a:ext>
            </a:extLst>
          </p:cNvPr>
          <p:cNvGrpSpPr/>
          <p:nvPr/>
        </p:nvGrpSpPr>
        <p:grpSpPr>
          <a:xfrm>
            <a:off x="9307560" y="4741612"/>
            <a:ext cx="840960" cy="519120"/>
            <a:chOff x="9140668" y="3547237"/>
            <a:chExt cx="840960" cy="519120"/>
          </a:xfrm>
        </p:grpSpPr>
        <mc:AlternateContent xmlns:mc="http://schemas.openxmlformats.org/markup-compatibility/2006" xmlns:p14="http://schemas.microsoft.com/office/powerpoint/2010/main">
          <mc:Choice Requires="p14">
            <p:contentPart p14:bwMode="auto" r:id="rId144">
              <p14:nvContentPartPr>
                <p14:cNvPr id="261" name="Ink 260">
                  <a:extLst>
                    <a:ext uri="{FF2B5EF4-FFF2-40B4-BE49-F238E27FC236}">
                      <a16:creationId xmlns:a16="http://schemas.microsoft.com/office/drawing/2014/main" id="{4D282C05-94B3-988E-0855-0B6B94166ADE}"/>
                    </a:ext>
                  </a:extLst>
                </p14:cNvPr>
                <p14:cNvContentPartPr/>
                <p14:nvPr/>
              </p14:nvContentPartPr>
              <p14:xfrm>
                <a:off x="9140668" y="3605917"/>
                <a:ext cx="269280" cy="227520"/>
              </p14:xfrm>
            </p:contentPart>
          </mc:Choice>
          <mc:Fallback xmlns="">
            <p:pic>
              <p:nvPicPr>
                <p:cNvPr id="261" name="Ink 260">
                  <a:extLst>
                    <a:ext uri="{FF2B5EF4-FFF2-40B4-BE49-F238E27FC236}">
                      <a16:creationId xmlns:a16="http://schemas.microsoft.com/office/drawing/2014/main" id="{4D282C05-94B3-988E-0855-0B6B94166ADE}"/>
                    </a:ext>
                  </a:extLst>
                </p:cNvPr>
                <p:cNvPicPr/>
                <p:nvPr/>
              </p:nvPicPr>
              <p:blipFill>
                <a:blip r:embed="rId145"/>
                <a:stretch>
                  <a:fillRect/>
                </a:stretch>
              </p:blipFill>
              <p:spPr>
                <a:xfrm>
                  <a:off x="9123028" y="3588277"/>
                  <a:ext cx="30492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262" name="Ink 261">
                  <a:extLst>
                    <a:ext uri="{FF2B5EF4-FFF2-40B4-BE49-F238E27FC236}">
                      <a16:creationId xmlns:a16="http://schemas.microsoft.com/office/drawing/2014/main" id="{B7884A4F-66C0-7A65-EE27-3C42A3773843}"/>
                    </a:ext>
                  </a:extLst>
                </p14:cNvPr>
                <p14:cNvContentPartPr/>
                <p14:nvPr/>
              </p14:nvContentPartPr>
              <p14:xfrm>
                <a:off x="9620188" y="3547237"/>
                <a:ext cx="303480" cy="169920"/>
              </p14:xfrm>
            </p:contentPart>
          </mc:Choice>
          <mc:Fallback xmlns="">
            <p:pic>
              <p:nvPicPr>
                <p:cNvPr id="262" name="Ink 261">
                  <a:extLst>
                    <a:ext uri="{FF2B5EF4-FFF2-40B4-BE49-F238E27FC236}">
                      <a16:creationId xmlns:a16="http://schemas.microsoft.com/office/drawing/2014/main" id="{B7884A4F-66C0-7A65-EE27-3C42A3773843}"/>
                    </a:ext>
                  </a:extLst>
                </p:cNvPr>
                <p:cNvPicPr/>
                <p:nvPr/>
              </p:nvPicPr>
              <p:blipFill>
                <a:blip r:embed="rId147"/>
                <a:stretch>
                  <a:fillRect/>
                </a:stretch>
              </p:blipFill>
              <p:spPr>
                <a:xfrm>
                  <a:off x="9602188" y="3529597"/>
                  <a:ext cx="33912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263" name="Ink 262">
                  <a:extLst>
                    <a:ext uri="{FF2B5EF4-FFF2-40B4-BE49-F238E27FC236}">
                      <a16:creationId xmlns:a16="http://schemas.microsoft.com/office/drawing/2014/main" id="{55E19ECB-AE3C-EE1D-1091-9995D9441A11}"/>
                    </a:ext>
                  </a:extLst>
                </p14:cNvPr>
                <p14:cNvContentPartPr/>
                <p14:nvPr/>
              </p14:nvContentPartPr>
              <p14:xfrm>
                <a:off x="9678148" y="3771157"/>
                <a:ext cx="303480" cy="37800"/>
              </p14:xfrm>
            </p:contentPart>
          </mc:Choice>
          <mc:Fallback xmlns="">
            <p:pic>
              <p:nvPicPr>
                <p:cNvPr id="263" name="Ink 262">
                  <a:extLst>
                    <a:ext uri="{FF2B5EF4-FFF2-40B4-BE49-F238E27FC236}">
                      <a16:creationId xmlns:a16="http://schemas.microsoft.com/office/drawing/2014/main" id="{55E19ECB-AE3C-EE1D-1091-9995D9441A11}"/>
                    </a:ext>
                  </a:extLst>
                </p:cNvPr>
                <p:cNvPicPr/>
                <p:nvPr/>
              </p:nvPicPr>
              <p:blipFill>
                <a:blip r:embed="rId149"/>
                <a:stretch>
                  <a:fillRect/>
                </a:stretch>
              </p:blipFill>
              <p:spPr>
                <a:xfrm>
                  <a:off x="9660148" y="3753517"/>
                  <a:ext cx="33912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64" name="Ink 263">
                  <a:extLst>
                    <a:ext uri="{FF2B5EF4-FFF2-40B4-BE49-F238E27FC236}">
                      <a16:creationId xmlns:a16="http://schemas.microsoft.com/office/drawing/2014/main" id="{6680D2AE-A8B7-7B65-554F-5E5C5F9F4303}"/>
                    </a:ext>
                  </a:extLst>
                </p14:cNvPr>
                <p14:cNvContentPartPr/>
                <p14:nvPr/>
              </p14:nvContentPartPr>
              <p14:xfrm>
                <a:off x="9742228" y="3860797"/>
                <a:ext cx="178920" cy="205560"/>
              </p14:xfrm>
            </p:contentPart>
          </mc:Choice>
          <mc:Fallback xmlns="">
            <p:pic>
              <p:nvPicPr>
                <p:cNvPr id="264" name="Ink 263">
                  <a:extLst>
                    <a:ext uri="{FF2B5EF4-FFF2-40B4-BE49-F238E27FC236}">
                      <a16:creationId xmlns:a16="http://schemas.microsoft.com/office/drawing/2014/main" id="{6680D2AE-A8B7-7B65-554F-5E5C5F9F4303}"/>
                    </a:ext>
                  </a:extLst>
                </p:cNvPr>
                <p:cNvPicPr/>
                <p:nvPr/>
              </p:nvPicPr>
              <p:blipFill>
                <a:blip r:embed="rId151"/>
                <a:stretch>
                  <a:fillRect/>
                </a:stretch>
              </p:blipFill>
              <p:spPr>
                <a:xfrm>
                  <a:off x="9724228" y="3843157"/>
                  <a:ext cx="214560" cy="241200"/>
                </a:xfrm>
                <a:prstGeom prst="rect">
                  <a:avLst/>
                </a:prstGeom>
              </p:spPr>
            </p:pic>
          </mc:Fallback>
        </mc:AlternateContent>
      </p:grpSp>
      <p:grpSp>
        <p:nvGrpSpPr>
          <p:cNvPr id="272" name="Group 271">
            <a:extLst>
              <a:ext uri="{FF2B5EF4-FFF2-40B4-BE49-F238E27FC236}">
                <a16:creationId xmlns:a16="http://schemas.microsoft.com/office/drawing/2014/main" id="{CA17CC37-FB66-E30C-EF91-8ED5C4EA8525}"/>
              </a:ext>
            </a:extLst>
          </p:cNvPr>
          <p:cNvGrpSpPr/>
          <p:nvPr/>
        </p:nvGrpSpPr>
        <p:grpSpPr>
          <a:xfrm>
            <a:off x="6442320" y="5687692"/>
            <a:ext cx="936720" cy="291960"/>
            <a:chOff x="6275428" y="4493317"/>
            <a:chExt cx="936720" cy="291960"/>
          </a:xfrm>
        </p:grpSpPr>
        <mc:AlternateContent xmlns:mc="http://schemas.openxmlformats.org/markup-compatibility/2006" xmlns:p14="http://schemas.microsoft.com/office/powerpoint/2010/main">
          <mc:Choice Requires="p14">
            <p:contentPart p14:bwMode="auto" r:id="rId152">
              <p14:nvContentPartPr>
                <p14:cNvPr id="268" name="Ink 267">
                  <a:extLst>
                    <a:ext uri="{FF2B5EF4-FFF2-40B4-BE49-F238E27FC236}">
                      <a16:creationId xmlns:a16="http://schemas.microsoft.com/office/drawing/2014/main" id="{91C54B0C-3A7A-C2D1-822D-2EC194114710}"/>
                    </a:ext>
                  </a:extLst>
                </p14:cNvPr>
                <p14:cNvContentPartPr/>
                <p14:nvPr/>
              </p14:nvContentPartPr>
              <p14:xfrm>
                <a:off x="6275428" y="4493317"/>
                <a:ext cx="234360" cy="291960"/>
              </p14:xfrm>
            </p:contentPart>
          </mc:Choice>
          <mc:Fallback xmlns="">
            <p:pic>
              <p:nvPicPr>
                <p:cNvPr id="268" name="Ink 267">
                  <a:extLst>
                    <a:ext uri="{FF2B5EF4-FFF2-40B4-BE49-F238E27FC236}">
                      <a16:creationId xmlns:a16="http://schemas.microsoft.com/office/drawing/2014/main" id="{91C54B0C-3A7A-C2D1-822D-2EC194114710}"/>
                    </a:ext>
                  </a:extLst>
                </p:cNvPr>
                <p:cNvPicPr/>
                <p:nvPr/>
              </p:nvPicPr>
              <p:blipFill>
                <a:blip r:embed="rId153"/>
                <a:stretch>
                  <a:fillRect/>
                </a:stretch>
              </p:blipFill>
              <p:spPr>
                <a:xfrm>
                  <a:off x="6257428" y="4475317"/>
                  <a:ext cx="27000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269" name="Ink 268">
                  <a:extLst>
                    <a:ext uri="{FF2B5EF4-FFF2-40B4-BE49-F238E27FC236}">
                      <a16:creationId xmlns:a16="http://schemas.microsoft.com/office/drawing/2014/main" id="{B9408143-2115-BDCB-58EA-1E17836FD053}"/>
                    </a:ext>
                  </a:extLst>
                </p14:cNvPr>
                <p14:cNvContentPartPr/>
                <p14:nvPr/>
              </p14:nvContentPartPr>
              <p14:xfrm>
                <a:off x="6625348" y="4582237"/>
                <a:ext cx="181440" cy="190800"/>
              </p14:xfrm>
            </p:contentPart>
          </mc:Choice>
          <mc:Fallback xmlns="">
            <p:pic>
              <p:nvPicPr>
                <p:cNvPr id="269" name="Ink 268">
                  <a:extLst>
                    <a:ext uri="{FF2B5EF4-FFF2-40B4-BE49-F238E27FC236}">
                      <a16:creationId xmlns:a16="http://schemas.microsoft.com/office/drawing/2014/main" id="{B9408143-2115-BDCB-58EA-1E17836FD053}"/>
                    </a:ext>
                  </a:extLst>
                </p:cNvPr>
                <p:cNvPicPr/>
                <p:nvPr/>
              </p:nvPicPr>
              <p:blipFill>
                <a:blip r:embed="rId155"/>
                <a:stretch>
                  <a:fillRect/>
                </a:stretch>
              </p:blipFill>
              <p:spPr>
                <a:xfrm>
                  <a:off x="6607708" y="4564237"/>
                  <a:ext cx="21708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270" name="Ink 269">
                  <a:extLst>
                    <a:ext uri="{FF2B5EF4-FFF2-40B4-BE49-F238E27FC236}">
                      <a16:creationId xmlns:a16="http://schemas.microsoft.com/office/drawing/2014/main" id="{F4D06FEA-61EA-7968-A960-DD8DB7C43D57}"/>
                    </a:ext>
                  </a:extLst>
                </p14:cNvPr>
                <p14:cNvContentPartPr/>
                <p14:nvPr/>
              </p14:nvContentPartPr>
              <p14:xfrm>
                <a:off x="7016308" y="4711117"/>
                <a:ext cx="164880" cy="11880"/>
              </p14:xfrm>
            </p:contentPart>
          </mc:Choice>
          <mc:Fallback xmlns="">
            <p:pic>
              <p:nvPicPr>
                <p:cNvPr id="270" name="Ink 269">
                  <a:extLst>
                    <a:ext uri="{FF2B5EF4-FFF2-40B4-BE49-F238E27FC236}">
                      <a16:creationId xmlns:a16="http://schemas.microsoft.com/office/drawing/2014/main" id="{F4D06FEA-61EA-7968-A960-DD8DB7C43D57}"/>
                    </a:ext>
                  </a:extLst>
                </p:cNvPr>
                <p:cNvPicPr/>
                <p:nvPr/>
              </p:nvPicPr>
              <p:blipFill>
                <a:blip r:embed="rId157"/>
                <a:stretch>
                  <a:fillRect/>
                </a:stretch>
              </p:blipFill>
              <p:spPr>
                <a:xfrm>
                  <a:off x="6998668" y="4693477"/>
                  <a:ext cx="2005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271" name="Ink 270">
                  <a:extLst>
                    <a:ext uri="{FF2B5EF4-FFF2-40B4-BE49-F238E27FC236}">
                      <a16:creationId xmlns:a16="http://schemas.microsoft.com/office/drawing/2014/main" id="{35911730-3820-65E5-71EC-D98D71C7496B}"/>
                    </a:ext>
                  </a:extLst>
                </p14:cNvPr>
                <p14:cNvContentPartPr/>
                <p14:nvPr/>
              </p14:nvContentPartPr>
              <p14:xfrm>
                <a:off x="7055548" y="4611757"/>
                <a:ext cx="156600" cy="20520"/>
              </p14:xfrm>
            </p:contentPart>
          </mc:Choice>
          <mc:Fallback xmlns="">
            <p:pic>
              <p:nvPicPr>
                <p:cNvPr id="271" name="Ink 270">
                  <a:extLst>
                    <a:ext uri="{FF2B5EF4-FFF2-40B4-BE49-F238E27FC236}">
                      <a16:creationId xmlns:a16="http://schemas.microsoft.com/office/drawing/2014/main" id="{35911730-3820-65E5-71EC-D98D71C7496B}"/>
                    </a:ext>
                  </a:extLst>
                </p:cNvPr>
                <p:cNvPicPr/>
                <p:nvPr/>
              </p:nvPicPr>
              <p:blipFill>
                <a:blip r:embed="rId159"/>
                <a:stretch>
                  <a:fillRect/>
                </a:stretch>
              </p:blipFill>
              <p:spPr>
                <a:xfrm>
                  <a:off x="7037548" y="4593757"/>
                  <a:ext cx="192240" cy="56160"/>
                </a:xfrm>
                <a:prstGeom prst="rect">
                  <a:avLst/>
                </a:prstGeom>
              </p:spPr>
            </p:pic>
          </mc:Fallback>
        </mc:AlternateContent>
      </p:grpSp>
      <p:grpSp>
        <p:nvGrpSpPr>
          <p:cNvPr id="278" name="Group 277">
            <a:extLst>
              <a:ext uri="{FF2B5EF4-FFF2-40B4-BE49-F238E27FC236}">
                <a16:creationId xmlns:a16="http://schemas.microsoft.com/office/drawing/2014/main" id="{95F26D34-913E-5613-CAAC-0F4F56584B11}"/>
              </a:ext>
            </a:extLst>
          </p:cNvPr>
          <p:cNvGrpSpPr/>
          <p:nvPr/>
        </p:nvGrpSpPr>
        <p:grpSpPr>
          <a:xfrm>
            <a:off x="7741200" y="5697052"/>
            <a:ext cx="887400" cy="285480"/>
            <a:chOff x="7574308" y="4502677"/>
            <a:chExt cx="887400" cy="285480"/>
          </a:xfrm>
        </p:grpSpPr>
        <mc:AlternateContent xmlns:mc="http://schemas.openxmlformats.org/markup-compatibility/2006" xmlns:p14="http://schemas.microsoft.com/office/powerpoint/2010/main">
          <mc:Choice Requires="p14">
            <p:contentPart p14:bwMode="auto" r:id="rId160">
              <p14:nvContentPartPr>
                <p14:cNvPr id="273" name="Ink 272">
                  <a:extLst>
                    <a:ext uri="{FF2B5EF4-FFF2-40B4-BE49-F238E27FC236}">
                      <a16:creationId xmlns:a16="http://schemas.microsoft.com/office/drawing/2014/main" id="{BB36D9C6-C819-0C6C-4394-B21B7241A9E3}"/>
                    </a:ext>
                  </a:extLst>
                </p14:cNvPr>
                <p14:cNvContentPartPr/>
                <p14:nvPr/>
              </p14:nvContentPartPr>
              <p14:xfrm>
                <a:off x="7586188" y="4504117"/>
                <a:ext cx="188280" cy="27360"/>
              </p14:xfrm>
            </p:contentPart>
          </mc:Choice>
          <mc:Fallback xmlns="">
            <p:pic>
              <p:nvPicPr>
                <p:cNvPr id="273" name="Ink 272">
                  <a:extLst>
                    <a:ext uri="{FF2B5EF4-FFF2-40B4-BE49-F238E27FC236}">
                      <a16:creationId xmlns:a16="http://schemas.microsoft.com/office/drawing/2014/main" id="{BB36D9C6-C819-0C6C-4394-B21B7241A9E3}"/>
                    </a:ext>
                  </a:extLst>
                </p:cNvPr>
                <p:cNvPicPr/>
                <p:nvPr/>
              </p:nvPicPr>
              <p:blipFill>
                <a:blip r:embed="rId161"/>
                <a:stretch>
                  <a:fillRect/>
                </a:stretch>
              </p:blipFill>
              <p:spPr>
                <a:xfrm>
                  <a:off x="7568188" y="4486117"/>
                  <a:ext cx="22392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274" name="Ink 273">
                  <a:extLst>
                    <a:ext uri="{FF2B5EF4-FFF2-40B4-BE49-F238E27FC236}">
                      <a16:creationId xmlns:a16="http://schemas.microsoft.com/office/drawing/2014/main" id="{1CFCBB99-48AE-DC0F-A3FB-2C12854004D5}"/>
                    </a:ext>
                  </a:extLst>
                </p14:cNvPr>
                <p14:cNvContentPartPr/>
                <p14:nvPr/>
              </p14:nvContentPartPr>
              <p14:xfrm>
                <a:off x="7574308" y="4519237"/>
                <a:ext cx="208800" cy="225360"/>
              </p14:xfrm>
            </p:contentPart>
          </mc:Choice>
          <mc:Fallback xmlns="">
            <p:pic>
              <p:nvPicPr>
                <p:cNvPr id="274" name="Ink 273">
                  <a:extLst>
                    <a:ext uri="{FF2B5EF4-FFF2-40B4-BE49-F238E27FC236}">
                      <a16:creationId xmlns:a16="http://schemas.microsoft.com/office/drawing/2014/main" id="{1CFCBB99-48AE-DC0F-A3FB-2C12854004D5}"/>
                    </a:ext>
                  </a:extLst>
                </p:cNvPr>
                <p:cNvPicPr/>
                <p:nvPr/>
              </p:nvPicPr>
              <p:blipFill>
                <a:blip r:embed="rId163"/>
                <a:stretch>
                  <a:fillRect/>
                </a:stretch>
              </p:blipFill>
              <p:spPr>
                <a:xfrm>
                  <a:off x="7556308" y="4501237"/>
                  <a:ext cx="24444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275" name="Ink 274">
                  <a:extLst>
                    <a:ext uri="{FF2B5EF4-FFF2-40B4-BE49-F238E27FC236}">
                      <a16:creationId xmlns:a16="http://schemas.microsoft.com/office/drawing/2014/main" id="{0F460434-FD3E-7B05-9645-73317725B5A9}"/>
                    </a:ext>
                  </a:extLst>
                </p14:cNvPr>
                <p14:cNvContentPartPr/>
                <p14:nvPr/>
              </p14:nvContentPartPr>
              <p14:xfrm>
                <a:off x="8022148" y="4502677"/>
                <a:ext cx="339480" cy="153000"/>
              </p14:xfrm>
            </p:contentPart>
          </mc:Choice>
          <mc:Fallback xmlns="">
            <p:pic>
              <p:nvPicPr>
                <p:cNvPr id="275" name="Ink 274">
                  <a:extLst>
                    <a:ext uri="{FF2B5EF4-FFF2-40B4-BE49-F238E27FC236}">
                      <a16:creationId xmlns:a16="http://schemas.microsoft.com/office/drawing/2014/main" id="{0F460434-FD3E-7B05-9645-73317725B5A9}"/>
                    </a:ext>
                  </a:extLst>
                </p:cNvPr>
                <p:cNvPicPr/>
                <p:nvPr/>
              </p:nvPicPr>
              <p:blipFill>
                <a:blip r:embed="rId165"/>
                <a:stretch>
                  <a:fillRect/>
                </a:stretch>
              </p:blipFill>
              <p:spPr>
                <a:xfrm>
                  <a:off x="8004148" y="4484677"/>
                  <a:ext cx="37512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276" name="Ink 275">
                  <a:extLst>
                    <a:ext uri="{FF2B5EF4-FFF2-40B4-BE49-F238E27FC236}">
                      <a16:creationId xmlns:a16="http://schemas.microsoft.com/office/drawing/2014/main" id="{124542AF-570C-0B5E-723F-5F41B1DFCE7C}"/>
                    </a:ext>
                  </a:extLst>
                </p14:cNvPr>
                <p14:cNvContentPartPr/>
                <p14:nvPr/>
              </p14:nvContentPartPr>
              <p14:xfrm>
                <a:off x="8019628" y="4765117"/>
                <a:ext cx="442080" cy="23040"/>
              </p14:xfrm>
            </p:contentPart>
          </mc:Choice>
          <mc:Fallback xmlns="">
            <p:pic>
              <p:nvPicPr>
                <p:cNvPr id="276" name="Ink 275">
                  <a:extLst>
                    <a:ext uri="{FF2B5EF4-FFF2-40B4-BE49-F238E27FC236}">
                      <a16:creationId xmlns:a16="http://schemas.microsoft.com/office/drawing/2014/main" id="{124542AF-570C-0B5E-723F-5F41B1DFCE7C}"/>
                    </a:ext>
                  </a:extLst>
                </p:cNvPr>
                <p:cNvPicPr/>
                <p:nvPr/>
              </p:nvPicPr>
              <p:blipFill>
                <a:blip r:embed="rId167"/>
                <a:stretch>
                  <a:fillRect/>
                </a:stretch>
              </p:blipFill>
              <p:spPr>
                <a:xfrm>
                  <a:off x="8001988" y="4747477"/>
                  <a:ext cx="477720" cy="5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8">
            <p14:nvContentPartPr>
              <p14:cNvPr id="277" name="Ink 276">
                <a:extLst>
                  <a:ext uri="{FF2B5EF4-FFF2-40B4-BE49-F238E27FC236}">
                    <a16:creationId xmlns:a16="http://schemas.microsoft.com/office/drawing/2014/main" id="{269A5ADD-F252-941E-2356-10B2F0B8AC77}"/>
                  </a:ext>
                </a:extLst>
              </p14:cNvPr>
              <p14:cNvContentPartPr/>
              <p14:nvPr/>
            </p14:nvContentPartPr>
            <p14:xfrm>
              <a:off x="8269680" y="6093052"/>
              <a:ext cx="215640" cy="209520"/>
            </p14:xfrm>
          </p:contentPart>
        </mc:Choice>
        <mc:Fallback xmlns="">
          <p:pic>
            <p:nvPicPr>
              <p:cNvPr id="277" name="Ink 276">
                <a:extLst>
                  <a:ext uri="{FF2B5EF4-FFF2-40B4-BE49-F238E27FC236}">
                    <a16:creationId xmlns:a16="http://schemas.microsoft.com/office/drawing/2014/main" id="{269A5ADD-F252-941E-2356-10B2F0B8AC77}"/>
                  </a:ext>
                </a:extLst>
              </p:cNvPr>
              <p:cNvPicPr/>
              <p:nvPr/>
            </p:nvPicPr>
            <p:blipFill>
              <a:blip r:embed="rId169"/>
              <a:stretch>
                <a:fillRect/>
              </a:stretch>
            </p:blipFill>
            <p:spPr>
              <a:xfrm>
                <a:off x="8251680" y="6075052"/>
                <a:ext cx="251280" cy="245160"/>
              </a:xfrm>
              <a:prstGeom prst="rect">
                <a:avLst/>
              </a:prstGeom>
            </p:spPr>
          </p:pic>
        </mc:Fallback>
      </mc:AlternateContent>
    </p:spTree>
    <p:extLst>
      <p:ext uri="{BB962C8B-B14F-4D97-AF65-F5344CB8AC3E}">
        <p14:creationId xmlns:p14="http://schemas.microsoft.com/office/powerpoint/2010/main" val="377652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6"/>
                                        </p:tgtEl>
                                        <p:attrNameLst>
                                          <p:attrName>style.visibility</p:attrName>
                                        </p:attrNameLst>
                                      </p:cBhvr>
                                      <p:to>
                                        <p:strVal val="visible"/>
                                      </p:to>
                                    </p:set>
                                    <p:animEffect transition="in" filter="fade">
                                      <p:cBhvr>
                                        <p:cTn id="12" dur="500"/>
                                        <p:tgtEl>
                                          <p:spTgt spid="1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7"/>
                                        </p:tgtEl>
                                        <p:attrNameLst>
                                          <p:attrName>style.visibility</p:attrName>
                                        </p:attrNameLst>
                                      </p:cBhvr>
                                      <p:to>
                                        <p:strVal val="visible"/>
                                      </p:to>
                                    </p:set>
                                    <p:animEffect transition="in" filter="fade">
                                      <p:cBhvr>
                                        <p:cTn id="17" dur="500"/>
                                        <p:tgtEl>
                                          <p:spTgt spid="1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4"/>
                                        </p:tgtEl>
                                        <p:attrNameLst>
                                          <p:attrName>style.visibility</p:attrName>
                                        </p:attrNameLst>
                                      </p:cBhvr>
                                      <p:to>
                                        <p:strVal val="visible"/>
                                      </p:to>
                                    </p:set>
                                    <p:animEffect transition="in" filter="fade">
                                      <p:cBhvr>
                                        <p:cTn id="22" dur="500"/>
                                        <p:tgtEl>
                                          <p:spTgt spid="20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0"/>
                                        </p:tgtEl>
                                        <p:attrNameLst>
                                          <p:attrName>style.visibility</p:attrName>
                                        </p:attrNameLst>
                                      </p:cBhvr>
                                      <p:to>
                                        <p:strVal val="visible"/>
                                      </p:to>
                                    </p:set>
                                    <p:animEffect transition="in" filter="fade">
                                      <p:cBhvr>
                                        <p:cTn id="27" dur="500"/>
                                        <p:tgtEl>
                                          <p:spTgt spid="2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9"/>
                                        </p:tgtEl>
                                        <p:attrNameLst>
                                          <p:attrName>style.visibility</p:attrName>
                                        </p:attrNameLst>
                                      </p:cBhvr>
                                      <p:to>
                                        <p:strVal val="visible"/>
                                      </p:to>
                                    </p:set>
                                    <p:animEffect transition="in" filter="fade">
                                      <p:cBhvr>
                                        <p:cTn id="32" dur="500"/>
                                        <p:tgtEl>
                                          <p:spTgt spid="219"/>
                                        </p:tgtEl>
                                      </p:cBhvr>
                                    </p:animEffect>
                                  </p:childTnLst>
                                </p:cTn>
                              </p:par>
                              <p:par>
                                <p:cTn id="33" presetID="10" presetClass="entr" presetSubtype="0" fill="hold" nodeType="withEffect">
                                  <p:stCondLst>
                                    <p:cond delay="0"/>
                                  </p:stCondLst>
                                  <p:childTnLst>
                                    <p:set>
                                      <p:cBhvr>
                                        <p:cTn id="34" dur="1" fill="hold">
                                          <p:stCondLst>
                                            <p:cond delay="0"/>
                                          </p:stCondLst>
                                        </p:cTn>
                                        <p:tgtEl>
                                          <p:spTgt spid="218"/>
                                        </p:tgtEl>
                                        <p:attrNameLst>
                                          <p:attrName>style.visibility</p:attrName>
                                        </p:attrNameLst>
                                      </p:cBhvr>
                                      <p:to>
                                        <p:strVal val="visible"/>
                                      </p:to>
                                    </p:set>
                                    <p:animEffect transition="in" filter="fade">
                                      <p:cBhvr>
                                        <p:cTn id="35" dur="500"/>
                                        <p:tgtEl>
                                          <p:spTgt spid="2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32"/>
                                        </p:tgtEl>
                                        <p:attrNameLst>
                                          <p:attrName>style.visibility</p:attrName>
                                        </p:attrNameLst>
                                      </p:cBhvr>
                                      <p:to>
                                        <p:strVal val="visible"/>
                                      </p:to>
                                    </p:set>
                                    <p:animEffect transition="in" filter="fade">
                                      <p:cBhvr>
                                        <p:cTn id="40" dur="500"/>
                                        <p:tgtEl>
                                          <p:spTgt spid="2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42"/>
                                        </p:tgtEl>
                                        <p:attrNameLst>
                                          <p:attrName>style.visibility</p:attrName>
                                        </p:attrNameLst>
                                      </p:cBhvr>
                                      <p:to>
                                        <p:strVal val="visible"/>
                                      </p:to>
                                    </p:set>
                                    <p:animEffect transition="in" filter="fade">
                                      <p:cBhvr>
                                        <p:cTn id="45" dur="500"/>
                                        <p:tgtEl>
                                          <p:spTgt spid="24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48"/>
                                        </p:tgtEl>
                                        <p:attrNameLst>
                                          <p:attrName>style.visibility</p:attrName>
                                        </p:attrNameLst>
                                      </p:cBhvr>
                                      <p:to>
                                        <p:strVal val="visible"/>
                                      </p:to>
                                    </p:set>
                                    <p:animEffect transition="in" filter="fade">
                                      <p:cBhvr>
                                        <p:cTn id="50" dur="500"/>
                                        <p:tgtEl>
                                          <p:spTgt spid="248"/>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54"/>
                                        </p:tgtEl>
                                        <p:attrNameLst>
                                          <p:attrName>style.visibility</p:attrName>
                                        </p:attrNameLst>
                                      </p:cBhvr>
                                      <p:to>
                                        <p:strVal val="visible"/>
                                      </p:to>
                                    </p:set>
                                    <p:animEffect transition="in" filter="fade">
                                      <p:cBhvr>
                                        <p:cTn id="55" dur="500"/>
                                        <p:tgtEl>
                                          <p:spTgt spid="25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53"/>
                                        </p:tgtEl>
                                        <p:attrNameLst>
                                          <p:attrName>style.visibility</p:attrName>
                                        </p:attrNameLst>
                                      </p:cBhvr>
                                      <p:to>
                                        <p:strVal val="visible"/>
                                      </p:to>
                                    </p:set>
                                    <p:animEffect transition="in" filter="fade">
                                      <p:cBhvr>
                                        <p:cTn id="60" dur="500"/>
                                        <p:tgtEl>
                                          <p:spTgt spid="253"/>
                                        </p:tgtEl>
                                      </p:cBhvr>
                                    </p:animEffect>
                                  </p:childTnLst>
                                </p:cTn>
                              </p:par>
                              <p:par>
                                <p:cTn id="61" presetID="10" presetClass="entr" presetSubtype="0" fill="hold" nodeType="withEffect">
                                  <p:stCondLst>
                                    <p:cond delay="0"/>
                                  </p:stCondLst>
                                  <p:childTnLst>
                                    <p:set>
                                      <p:cBhvr>
                                        <p:cTn id="62" dur="1" fill="hold">
                                          <p:stCondLst>
                                            <p:cond delay="0"/>
                                          </p:stCondLst>
                                        </p:cTn>
                                        <p:tgtEl>
                                          <p:spTgt spid="266"/>
                                        </p:tgtEl>
                                        <p:attrNameLst>
                                          <p:attrName>style.visibility</p:attrName>
                                        </p:attrNameLst>
                                      </p:cBhvr>
                                      <p:to>
                                        <p:strVal val="visible"/>
                                      </p:to>
                                    </p:set>
                                    <p:animEffect transition="in" filter="fade">
                                      <p:cBhvr>
                                        <p:cTn id="63" dur="500"/>
                                        <p:tgtEl>
                                          <p:spTgt spid="266"/>
                                        </p:tgtEl>
                                      </p:cBhvr>
                                    </p:animEffect>
                                  </p:childTnLst>
                                </p:cTn>
                              </p:par>
                              <p:par>
                                <p:cTn id="64" presetID="10" presetClass="entr" presetSubtype="0" fill="hold" nodeType="withEffect">
                                  <p:stCondLst>
                                    <p:cond delay="0"/>
                                  </p:stCondLst>
                                  <p:childTnLst>
                                    <p:set>
                                      <p:cBhvr>
                                        <p:cTn id="65" dur="1" fill="hold">
                                          <p:stCondLst>
                                            <p:cond delay="0"/>
                                          </p:stCondLst>
                                        </p:cTn>
                                        <p:tgtEl>
                                          <p:spTgt spid="259"/>
                                        </p:tgtEl>
                                        <p:attrNameLst>
                                          <p:attrName>style.visibility</p:attrName>
                                        </p:attrNameLst>
                                      </p:cBhvr>
                                      <p:to>
                                        <p:strVal val="visible"/>
                                      </p:to>
                                    </p:set>
                                    <p:animEffect transition="in" filter="fade">
                                      <p:cBhvr>
                                        <p:cTn id="66" dur="500"/>
                                        <p:tgtEl>
                                          <p:spTgt spid="259"/>
                                        </p:tgtEl>
                                      </p:cBhvr>
                                    </p:animEffect>
                                  </p:childTnLst>
                                </p:cTn>
                              </p:par>
                              <p:par>
                                <p:cTn id="67" presetID="10" presetClass="entr" presetSubtype="0" fill="hold" nodeType="withEffect">
                                  <p:stCondLst>
                                    <p:cond delay="0"/>
                                  </p:stCondLst>
                                  <p:childTnLst>
                                    <p:set>
                                      <p:cBhvr>
                                        <p:cTn id="68" dur="1" fill="hold">
                                          <p:stCondLst>
                                            <p:cond delay="0"/>
                                          </p:stCondLst>
                                        </p:cTn>
                                        <p:tgtEl>
                                          <p:spTgt spid="265"/>
                                        </p:tgtEl>
                                        <p:attrNameLst>
                                          <p:attrName>style.visibility</p:attrName>
                                        </p:attrNameLst>
                                      </p:cBhvr>
                                      <p:to>
                                        <p:strVal val="visible"/>
                                      </p:to>
                                    </p:set>
                                    <p:animEffect transition="in" filter="fade">
                                      <p:cBhvr>
                                        <p:cTn id="69" dur="500"/>
                                        <p:tgtEl>
                                          <p:spTgt spid="2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72"/>
                                        </p:tgtEl>
                                        <p:attrNameLst>
                                          <p:attrName>style.visibility</p:attrName>
                                        </p:attrNameLst>
                                      </p:cBhvr>
                                      <p:to>
                                        <p:strVal val="visible"/>
                                      </p:to>
                                    </p:set>
                                    <p:animEffect transition="in" filter="fade">
                                      <p:cBhvr>
                                        <p:cTn id="74" dur="500"/>
                                        <p:tgtEl>
                                          <p:spTgt spid="272"/>
                                        </p:tgtEl>
                                      </p:cBhvr>
                                    </p:animEffect>
                                  </p:childTnLst>
                                </p:cTn>
                              </p:par>
                              <p:par>
                                <p:cTn id="75" presetID="10" presetClass="entr" presetSubtype="0" fill="hold" nodeType="withEffect">
                                  <p:stCondLst>
                                    <p:cond delay="0"/>
                                  </p:stCondLst>
                                  <p:childTnLst>
                                    <p:set>
                                      <p:cBhvr>
                                        <p:cTn id="76" dur="1" fill="hold">
                                          <p:stCondLst>
                                            <p:cond delay="0"/>
                                          </p:stCondLst>
                                        </p:cTn>
                                        <p:tgtEl>
                                          <p:spTgt spid="278"/>
                                        </p:tgtEl>
                                        <p:attrNameLst>
                                          <p:attrName>style.visibility</p:attrName>
                                        </p:attrNameLst>
                                      </p:cBhvr>
                                      <p:to>
                                        <p:strVal val="visible"/>
                                      </p:to>
                                    </p:set>
                                    <p:animEffect transition="in" filter="fade">
                                      <p:cBhvr>
                                        <p:cTn id="77" dur="500"/>
                                        <p:tgtEl>
                                          <p:spTgt spid="278"/>
                                        </p:tgtEl>
                                      </p:cBhvr>
                                    </p:animEffect>
                                  </p:childTnLst>
                                </p:cTn>
                              </p:par>
                              <p:par>
                                <p:cTn id="78" presetID="10" presetClass="entr" presetSubtype="0" fill="hold" nodeType="withEffect">
                                  <p:stCondLst>
                                    <p:cond delay="0"/>
                                  </p:stCondLst>
                                  <p:childTnLst>
                                    <p:set>
                                      <p:cBhvr>
                                        <p:cTn id="79" dur="1" fill="hold">
                                          <p:stCondLst>
                                            <p:cond delay="0"/>
                                          </p:stCondLst>
                                        </p:cTn>
                                        <p:tgtEl>
                                          <p:spTgt spid="277"/>
                                        </p:tgtEl>
                                        <p:attrNameLst>
                                          <p:attrName>style.visibility</p:attrName>
                                        </p:attrNameLst>
                                      </p:cBhvr>
                                      <p:to>
                                        <p:strVal val="visible"/>
                                      </p:to>
                                    </p:set>
                                    <p:animEffect transition="in" filter="fade">
                                      <p:cBhvr>
                                        <p:cTn id="80" dur="500"/>
                                        <p:tgtEl>
                                          <p:spTgt spid="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flipV="1">
            <a:off x="1090551" y="3429000"/>
            <a:ext cx="2260574" cy="2216881"/>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4">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5"/>
                <a:stretch>
                  <a:fillRect/>
                </a:stretch>
              </p:blipFill>
              <p:spPr>
                <a:xfrm>
                  <a:off x="331299" y="1099477"/>
                  <a:ext cx="212400" cy="2317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7"/>
                <a:stretch>
                  <a:fillRect/>
                </a:stretch>
              </p:blipFill>
              <p:spPr>
                <a:xfrm>
                  <a:off x="609939" y="1000103"/>
                  <a:ext cx="119880" cy="379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9"/>
                <a:stretch>
                  <a:fillRect/>
                </a:stretch>
              </p:blipFill>
              <p:spPr>
                <a:xfrm>
                  <a:off x="814059" y="95364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1"/>
                <a:stretch>
                  <a:fillRect/>
                </a:stretch>
              </p:blipFill>
              <p:spPr>
                <a:xfrm>
                  <a:off x="750699" y="122832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3"/>
                <a:stretch>
                  <a:fillRect/>
                </a:stretch>
              </p:blipFill>
              <p:spPr>
                <a:xfrm>
                  <a:off x="787419" y="1305315"/>
                  <a:ext cx="156600" cy="16785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5"/>
                <a:stretch>
                  <a:fillRect/>
                </a:stretch>
              </p:blipFill>
              <p:spPr>
                <a:xfrm>
                  <a:off x="1114299" y="1012684"/>
                  <a:ext cx="115560" cy="358560"/>
                </a:xfrm>
                <a:prstGeom prst="rect">
                  <a:avLst/>
                </a:prstGeom>
              </p:spPr>
            </p:pic>
          </mc:Fallback>
        </mc:AlternateContent>
      </p:grpSp>
      <p:grpSp>
        <p:nvGrpSpPr>
          <p:cNvPr id="32" name="Group 31">
            <a:extLst>
              <a:ext uri="{FF2B5EF4-FFF2-40B4-BE49-F238E27FC236}">
                <a16:creationId xmlns:a16="http://schemas.microsoft.com/office/drawing/2014/main" id="{0DF8CDB6-9F00-2440-DB2F-5744F61D6D2A}"/>
              </a:ext>
            </a:extLst>
          </p:cNvPr>
          <p:cNvGrpSpPr/>
          <p:nvPr/>
        </p:nvGrpSpPr>
        <p:grpSpPr>
          <a:xfrm>
            <a:off x="7591948" y="1348357"/>
            <a:ext cx="2286720" cy="631800"/>
            <a:chOff x="7591948" y="1348357"/>
            <a:chExt cx="2286720" cy="631800"/>
          </a:xfrm>
        </p:grpSpPr>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2268586D-4D86-8C37-35FD-09B57F0E8C5D}"/>
                    </a:ext>
                  </a:extLst>
                </p14:cNvPr>
                <p14:cNvContentPartPr/>
                <p14:nvPr/>
              </p14:nvContentPartPr>
              <p14:xfrm>
                <a:off x="7591948" y="1377877"/>
                <a:ext cx="322560" cy="349200"/>
              </p14:xfrm>
            </p:contentPart>
          </mc:Choice>
          <mc:Fallback xmlns="">
            <p:pic>
              <p:nvPicPr>
                <p:cNvPr id="22" name="Ink 21">
                  <a:extLst>
                    <a:ext uri="{FF2B5EF4-FFF2-40B4-BE49-F238E27FC236}">
                      <a16:creationId xmlns:a16="http://schemas.microsoft.com/office/drawing/2014/main" id="{2268586D-4D86-8C37-35FD-09B57F0E8C5D}"/>
                    </a:ext>
                  </a:extLst>
                </p:cNvPr>
                <p:cNvPicPr/>
                <p:nvPr/>
              </p:nvPicPr>
              <p:blipFill>
                <a:blip r:embed="rId17"/>
                <a:stretch>
                  <a:fillRect/>
                </a:stretch>
              </p:blipFill>
              <p:spPr>
                <a:xfrm>
                  <a:off x="7573948" y="1359877"/>
                  <a:ext cx="358200" cy="384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3" name="Ink 22">
                  <a:extLst>
                    <a:ext uri="{FF2B5EF4-FFF2-40B4-BE49-F238E27FC236}">
                      <a16:creationId xmlns:a16="http://schemas.microsoft.com/office/drawing/2014/main" id="{E6B95BB7-DE51-6F5F-7185-BC4CE54A409F}"/>
                    </a:ext>
                  </a:extLst>
                </p14:cNvPr>
                <p14:cNvContentPartPr/>
                <p14:nvPr/>
              </p14:nvContentPartPr>
              <p14:xfrm>
                <a:off x="8031508" y="1479757"/>
                <a:ext cx="225000" cy="235080"/>
              </p14:xfrm>
            </p:contentPart>
          </mc:Choice>
          <mc:Fallback xmlns="">
            <p:pic>
              <p:nvPicPr>
                <p:cNvPr id="23" name="Ink 22">
                  <a:extLst>
                    <a:ext uri="{FF2B5EF4-FFF2-40B4-BE49-F238E27FC236}">
                      <a16:creationId xmlns:a16="http://schemas.microsoft.com/office/drawing/2014/main" id="{E6B95BB7-DE51-6F5F-7185-BC4CE54A409F}"/>
                    </a:ext>
                  </a:extLst>
                </p:cNvPr>
                <p:cNvPicPr/>
                <p:nvPr/>
              </p:nvPicPr>
              <p:blipFill>
                <a:blip r:embed="rId19"/>
                <a:stretch>
                  <a:fillRect/>
                </a:stretch>
              </p:blipFill>
              <p:spPr>
                <a:xfrm>
                  <a:off x="8013868" y="1461757"/>
                  <a:ext cx="26064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4" name="Ink 23">
                  <a:extLst>
                    <a:ext uri="{FF2B5EF4-FFF2-40B4-BE49-F238E27FC236}">
                      <a16:creationId xmlns:a16="http://schemas.microsoft.com/office/drawing/2014/main" id="{9F80558B-F334-54D6-CF2B-832CF9BC134E}"/>
                    </a:ext>
                  </a:extLst>
                </p14:cNvPr>
                <p14:cNvContentPartPr/>
                <p14:nvPr/>
              </p14:nvContentPartPr>
              <p14:xfrm>
                <a:off x="8427148" y="1655077"/>
                <a:ext cx="249120" cy="20520"/>
              </p14:xfrm>
            </p:contentPart>
          </mc:Choice>
          <mc:Fallback xmlns="">
            <p:pic>
              <p:nvPicPr>
                <p:cNvPr id="24" name="Ink 23">
                  <a:extLst>
                    <a:ext uri="{FF2B5EF4-FFF2-40B4-BE49-F238E27FC236}">
                      <a16:creationId xmlns:a16="http://schemas.microsoft.com/office/drawing/2014/main" id="{9F80558B-F334-54D6-CF2B-832CF9BC134E}"/>
                    </a:ext>
                  </a:extLst>
                </p:cNvPr>
                <p:cNvPicPr/>
                <p:nvPr/>
              </p:nvPicPr>
              <p:blipFill>
                <a:blip r:embed="rId21"/>
                <a:stretch>
                  <a:fillRect/>
                </a:stretch>
              </p:blipFill>
              <p:spPr>
                <a:xfrm>
                  <a:off x="8409508" y="1637077"/>
                  <a:ext cx="2847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5" name="Ink 24">
                  <a:extLst>
                    <a:ext uri="{FF2B5EF4-FFF2-40B4-BE49-F238E27FC236}">
                      <a16:creationId xmlns:a16="http://schemas.microsoft.com/office/drawing/2014/main" id="{23D84475-B0E8-D3B2-E8B0-280C809B81BF}"/>
                    </a:ext>
                  </a:extLst>
                </p14:cNvPr>
                <p14:cNvContentPartPr/>
                <p14:nvPr/>
              </p14:nvContentPartPr>
              <p14:xfrm>
                <a:off x="8405908" y="1573357"/>
                <a:ext cx="250200" cy="6120"/>
              </p14:xfrm>
            </p:contentPart>
          </mc:Choice>
          <mc:Fallback xmlns="">
            <p:pic>
              <p:nvPicPr>
                <p:cNvPr id="25" name="Ink 24">
                  <a:extLst>
                    <a:ext uri="{FF2B5EF4-FFF2-40B4-BE49-F238E27FC236}">
                      <a16:creationId xmlns:a16="http://schemas.microsoft.com/office/drawing/2014/main" id="{23D84475-B0E8-D3B2-E8B0-280C809B81BF}"/>
                    </a:ext>
                  </a:extLst>
                </p:cNvPr>
                <p:cNvPicPr/>
                <p:nvPr/>
              </p:nvPicPr>
              <p:blipFill>
                <a:blip r:embed="rId23"/>
                <a:stretch>
                  <a:fillRect/>
                </a:stretch>
              </p:blipFill>
              <p:spPr>
                <a:xfrm>
                  <a:off x="8387908" y="1555357"/>
                  <a:ext cx="28584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6" name="Ink 25">
                  <a:extLst>
                    <a:ext uri="{FF2B5EF4-FFF2-40B4-BE49-F238E27FC236}">
                      <a16:creationId xmlns:a16="http://schemas.microsoft.com/office/drawing/2014/main" id="{F70B2934-57C2-22B6-A6C0-4A1BACDE29B5}"/>
                    </a:ext>
                  </a:extLst>
                </p14:cNvPr>
                <p14:cNvContentPartPr/>
                <p14:nvPr/>
              </p14:nvContentPartPr>
              <p14:xfrm>
                <a:off x="9022948" y="1348357"/>
                <a:ext cx="218880" cy="18360"/>
              </p14:xfrm>
            </p:contentPart>
          </mc:Choice>
          <mc:Fallback xmlns="">
            <p:pic>
              <p:nvPicPr>
                <p:cNvPr id="26" name="Ink 25">
                  <a:extLst>
                    <a:ext uri="{FF2B5EF4-FFF2-40B4-BE49-F238E27FC236}">
                      <a16:creationId xmlns:a16="http://schemas.microsoft.com/office/drawing/2014/main" id="{F70B2934-57C2-22B6-A6C0-4A1BACDE29B5}"/>
                    </a:ext>
                  </a:extLst>
                </p:cNvPr>
                <p:cNvPicPr/>
                <p:nvPr/>
              </p:nvPicPr>
              <p:blipFill>
                <a:blip r:embed="rId25"/>
                <a:stretch>
                  <a:fillRect/>
                </a:stretch>
              </p:blipFill>
              <p:spPr>
                <a:xfrm>
                  <a:off x="9005308" y="1330357"/>
                  <a:ext cx="2545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 name="Ink 26">
                  <a:extLst>
                    <a:ext uri="{FF2B5EF4-FFF2-40B4-BE49-F238E27FC236}">
                      <a16:creationId xmlns:a16="http://schemas.microsoft.com/office/drawing/2014/main" id="{FB33DE92-2417-1F5A-4C13-7FBD8C45380A}"/>
                    </a:ext>
                  </a:extLst>
                </p14:cNvPr>
                <p14:cNvContentPartPr/>
                <p14:nvPr/>
              </p14:nvContentPartPr>
              <p14:xfrm>
                <a:off x="8998828" y="1374277"/>
                <a:ext cx="276120" cy="284760"/>
              </p14:xfrm>
            </p:contentPart>
          </mc:Choice>
          <mc:Fallback xmlns="">
            <p:pic>
              <p:nvPicPr>
                <p:cNvPr id="27" name="Ink 26">
                  <a:extLst>
                    <a:ext uri="{FF2B5EF4-FFF2-40B4-BE49-F238E27FC236}">
                      <a16:creationId xmlns:a16="http://schemas.microsoft.com/office/drawing/2014/main" id="{FB33DE92-2417-1F5A-4C13-7FBD8C45380A}"/>
                    </a:ext>
                  </a:extLst>
                </p:cNvPr>
                <p:cNvPicPr/>
                <p:nvPr/>
              </p:nvPicPr>
              <p:blipFill>
                <a:blip r:embed="rId27"/>
                <a:stretch>
                  <a:fillRect/>
                </a:stretch>
              </p:blipFill>
              <p:spPr>
                <a:xfrm>
                  <a:off x="8981188" y="1356637"/>
                  <a:ext cx="31176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8" name="Ink 27">
                  <a:extLst>
                    <a:ext uri="{FF2B5EF4-FFF2-40B4-BE49-F238E27FC236}">
                      <a16:creationId xmlns:a16="http://schemas.microsoft.com/office/drawing/2014/main" id="{62E25ABC-EFEB-C50F-3B26-8005EC798815}"/>
                    </a:ext>
                  </a:extLst>
                </p14:cNvPr>
                <p14:cNvContentPartPr/>
                <p14:nvPr/>
              </p14:nvContentPartPr>
              <p14:xfrm>
                <a:off x="9429388" y="1413517"/>
                <a:ext cx="428760" cy="204120"/>
              </p14:xfrm>
            </p:contentPart>
          </mc:Choice>
          <mc:Fallback xmlns="">
            <p:pic>
              <p:nvPicPr>
                <p:cNvPr id="28" name="Ink 27">
                  <a:extLst>
                    <a:ext uri="{FF2B5EF4-FFF2-40B4-BE49-F238E27FC236}">
                      <a16:creationId xmlns:a16="http://schemas.microsoft.com/office/drawing/2014/main" id="{62E25ABC-EFEB-C50F-3B26-8005EC798815}"/>
                    </a:ext>
                  </a:extLst>
                </p:cNvPr>
                <p:cNvPicPr/>
                <p:nvPr/>
              </p:nvPicPr>
              <p:blipFill>
                <a:blip r:embed="rId29"/>
                <a:stretch>
                  <a:fillRect/>
                </a:stretch>
              </p:blipFill>
              <p:spPr>
                <a:xfrm>
                  <a:off x="9411388" y="1395517"/>
                  <a:ext cx="46440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0" name="Ink 29">
                  <a:extLst>
                    <a:ext uri="{FF2B5EF4-FFF2-40B4-BE49-F238E27FC236}">
                      <a16:creationId xmlns:a16="http://schemas.microsoft.com/office/drawing/2014/main" id="{B8F10888-F8F7-DAC4-1643-8D4408CF03BE}"/>
                    </a:ext>
                  </a:extLst>
                </p14:cNvPr>
                <p14:cNvContentPartPr/>
                <p14:nvPr/>
              </p14:nvContentPartPr>
              <p14:xfrm>
                <a:off x="9492028" y="1665877"/>
                <a:ext cx="386640" cy="26280"/>
              </p14:xfrm>
            </p:contentPart>
          </mc:Choice>
          <mc:Fallback xmlns="">
            <p:pic>
              <p:nvPicPr>
                <p:cNvPr id="30" name="Ink 29">
                  <a:extLst>
                    <a:ext uri="{FF2B5EF4-FFF2-40B4-BE49-F238E27FC236}">
                      <a16:creationId xmlns:a16="http://schemas.microsoft.com/office/drawing/2014/main" id="{B8F10888-F8F7-DAC4-1643-8D4408CF03BE}"/>
                    </a:ext>
                  </a:extLst>
                </p:cNvPr>
                <p:cNvPicPr/>
                <p:nvPr/>
              </p:nvPicPr>
              <p:blipFill>
                <a:blip r:embed="rId31"/>
                <a:stretch>
                  <a:fillRect/>
                </a:stretch>
              </p:blipFill>
              <p:spPr>
                <a:xfrm>
                  <a:off x="9474388" y="1648237"/>
                  <a:ext cx="42228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1" name="Ink 30">
                  <a:extLst>
                    <a:ext uri="{FF2B5EF4-FFF2-40B4-BE49-F238E27FC236}">
                      <a16:creationId xmlns:a16="http://schemas.microsoft.com/office/drawing/2014/main" id="{2681358C-358E-CA20-A43A-9674DBB36D60}"/>
                    </a:ext>
                  </a:extLst>
                </p14:cNvPr>
                <p14:cNvContentPartPr/>
                <p14:nvPr/>
              </p14:nvContentPartPr>
              <p14:xfrm>
                <a:off x="9583468" y="1768117"/>
                <a:ext cx="229680" cy="212040"/>
              </p14:xfrm>
            </p:contentPart>
          </mc:Choice>
          <mc:Fallback xmlns="">
            <p:pic>
              <p:nvPicPr>
                <p:cNvPr id="31" name="Ink 30">
                  <a:extLst>
                    <a:ext uri="{FF2B5EF4-FFF2-40B4-BE49-F238E27FC236}">
                      <a16:creationId xmlns:a16="http://schemas.microsoft.com/office/drawing/2014/main" id="{2681358C-358E-CA20-A43A-9674DBB36D60}"/>
                    </a:ext>
                  </a:extLst>
                </p:cNvPr>
                <p:cNvPicPr/>
                <p:nvPr/>
              </p:nvPicPr>
              <p:blipFill>
                <a:blip r:embed="rId33"/>
                <a:stretch>
                  <a:fillRect/>
                </a:stretch>
              </p:blipFill>
              <p:spPr>
                <a:xfrm>
                  <a:off x="9565468" y="1750477"/>
                  <a:ext cx="265320" cy="247680"/>
                </a:xfrm>
                <a:prstGeom prst="rect">
                  <a:avLst/>
                </a:prstGeom>
              </p:spPr>
            </p:pic>
          </mc:Fallback>
        </mc:AlternateContent>
      </p:grpSp>
      <p:grpSp>
        <p:nvGrpSpPr>
          <p:cNvPr id="47" name="Group 46">
            <a:extLst>
              <a:ext uri="{FF2B5EF4-FFF2-40B4-BE49-F238E27FC236}">
                <a16:creationId xmlns:a16="http://schemas.microsoft.com/office/drawing/2014/main" id="{D1835763-3210-276D-ED03-17F371EEF2DB}"/>
              </a:ext>
            </a:extLst>
          </p:cNvPr>
          <p:cNvGrpSpPr/>
          <p:nvPr/>
        </p:nvGrpSpPr>
        <p:grpSpPr>
          <a:xfrm>
            <a:off x="7572148" y="2316037"/>
            <a:ext cx="1203480" cy="334440"/>
            <a:chOff x="7572148" y="2316037"/>
            <a:chExt cx="1203480" cy="334440"/>
          </a:xfrm>
        </p:grpSpPr>
        <mc:AlternateContent xmlns:mc="http://schemas.openxmlformats.org/markup-compatibility/2006" xmlns:p14="http://schemas.microsoft.com/office/powerpoint/2010/main">
          <mc:Choice Requires="p14">
            <p:contentPart p14:bwMode="auto" r:id="rId34">
              <p14:nvContentPartPr>
                <p14:cNvPr id="33" name="Ink 32">
                  <a:extLst>
                    <a:ext uri="{FF2B5EF4-FFF2-40B4-BE49-F238E27FC236}">
                      <a16:creationId xmlns:a16="http://schemas.microsoft.com/office/drawing/2014/main" id="{0BD89D1F-DF91-878B-B79B-9A492A87F9F6}"/>
                    </a:ext>
                  </a:extLst>
                </p14:cNvPr>
                <p14:cNvContentPartPr/>
                <p14:nvPr/>
              </p14:nvContentPartPr>
              <p14:xfrm>
                <a:off x="7572148" y="2316037"/>
                <a:ext cx="375480" cy="334440"/>
              </p14:xfrm>
            </p:contentPart>
          </mc:Choice>
          <mc:Fallback xmlns="">
            <p:pic>
              <p:nvPicPr>
                <p:cNvPr id="33" name="Ink 32">
                  <a:extLst>
                    <a:ext uri="{FF2B5EF4-FFF2-40B4-BE49-F238E27FC236}">
                      <a16:creationId xmlns:a16="http://schemas.microsoft.com/office/drawing/2014/main" id="{0BD89D1F-DF91-878B-B79B-9A492A87F9F6}"/>
                    </a:ext>
                  </a:extLst>
                </p:cNvPr>
                <p:cNvPicPr/>
                <p:nvPr/>
              </p:nvPicPr>
              <p:blipFill>
                <a:blip r:embed="rId35"/>
                <a:stretch>
                  <a:fillRect/>
                </a:stretch>
              </p:blipFill>
              <p:spPr>
                <a:xfrm>
                  <a:off x="7554508" y="2298037"/>
                  <a:ext cx="41112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4" name="Ink 33">
                  <a:extLst>
                    <a:ext uri="{FF2B5EF4-FFF2-40B4-BE49-F238E27FC236}">
                      <a16:creationId xmlns:a16="http://schemas.microsoft.com/office/drawing/2014/main" id="{F05B7F24-B61F-9DB5-A4D5-C8A81398BEDF}"/>
                    </a:ext>
                  </a:extLst>
                </p14:cNvPr>
                <p14:cNvContentPartPr/>
                <p14:nvPr/>
              </p14:nvContentPartPr>
              <p14:xfrm>
                <a:off x="8166508" y="2326477"/>
                <a:ext cx="146160" cy="308880"/>
              </p14:xfrm>
            </p:contentPart>
          </mc:Choice>
          <mc:Fallback xmlns="">
            <p:pic>
              <p:nvPicPr>
                <p:cNvPr id="34" name="Ink 33">
                  <a:extLst>
                    <a:ext uri="{FF2B5EF4-FFF2-40B4-BE49-F238E27FC236}">
                      <a16:creationId xmlns:a16="http://schemas.microsoft.com/office/drawing/2014/main" id="{F05B7F24-B61F-9DB5-A4D5-C8A81398BEDF}"/>
                    </a:ext>
                  </a:extLst>
                </p:cNvPr>
                <p:cNvPicPr/>
                <p:nvPr/>
              </p:nvPicPr>
              <p:blipFill>
                <a:blip r:embed="rId37"/>
                <a:stretch>
                  <a:fillRect/>
                </a:stretch>
              </p:blipFill>
              <p:spPr>
                <a:xfrm>
                  <a:off x="8148508" y="2308837"/>
                  <a:ext cx="18180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5" name="Ink 34">
                  <a:extLst>
                    <a:ext uri="{FF2B5EF4-FFF2-40B4-BE49-F238E27FC236}">
                      <a16:creationId xmlns:a16="http://schemas.microsoft.com/office/drawing/2014/main" id="{2A3B6B5A-DFF1-E32B-88B7-9474DBBB0713}"/>
                    </a:ext>
                  </a:extLst>
                </p14:cNvPr>
                <p14:cNvContentPartPr/>
                <p14:nvPr/>
              </p14:nvContentPartPr>
              <p14:xfrm>
                <a:off x="8021068" y="2454637"/>
                <a:ext cx="262080" cy="19440"/>
              </p14:xfrm>
            </p:contentPart>
          </mc:Choice>
          <mc:Fallback xmlns="">
            <p:pic>
              <p:nvPicPr>
                <p:cNvPr id="35" name="Ink 34">
                  <a:extLst>
                    <a:ext uri="{FF2B5EF4-FFF2-40B4-BE49-F238E27FC236}">
                      <a16:creationId xmlns:a16="http://schemas.microsoft.com/office/drawing/2014/main" id="{2A3B6B5A-DFF1-E32B-88B7-9474DBBB0713}"/>
                    </a:ext>
                  </a:extLst>
                </p:cNvPr>
                <p:cNvPicPr/>
                <p:nvPr/>
              </p:nvPicPr>
              <p:blipFill>
                <a:blip r:embed="rId39"/>
                <a:stretch>
                  <a:fillRect/>
                </a:stretch>
              </p:blipFill>
              <p:spPr>
                <a:xfrm>
                  <a:off x="8003068" y="2436637"/>
                  <a:ext cx="2977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6" name="Ink 35">
                  <a:extLst>
                    <a:ext uri="{FF2B5EF4-FFF2-40B4-BE49-F238E27FC236}">
                      <a16:creationId xmlns:a16="http://schemas.microsoft.com/office/drawing/2014/main" id="{3A7FDF7B-DCFC-1BCB-C965-7EABB59C5FD0}"/>
                    </a:ext>
                  </a:extLst>
                </p14:cNvPr>
                <p14:cNvContentPartPr/>
                <p14:nvPr/>
              </p14:nvContentPartPr>
              <p14:xfrm>
                <a:off x="8507788" y="2557597"/>
                <a:ext cx="200880" cy="9720"/>
              </p14:xfrm>
            </p:contentPart>
          </mc:Choice>
          <mc:Fallback xmlns="">
            <p:pic>
              <p:nvPicPr>
                <p:cNvPr id="36" name="Ink 35">
                  <a:extLst>
                    <a:ext uri="{FF2B5EF4-FFF2-40B4-BE49-F238E27FC236}">
                      <a16:creationId xmlns:a16="http://schemas.microsoft.com/office/drawing/2014/main" id="{3A7FDF7B-DCFC-1BCB-C965-7EABB59C5FD0}"/>
                    </a:ext>
                  </a:extLst>
                </p:cNvPr>
                <p:cNvPicPr/>
                <p:nvPr/>
              </p:nvPicPr>
              <p:blipFill>
                <a:blip r:embed="rId41"/>
                <a:stretch>
                  <a:fillRect/>
                </a:stretch>
              </p:blipFill>
              <p:spPr>
                <a:xfrm>
                  <a:off x="8489788" y="2539597"/>
                  <a:ext cx="2365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0" name="Ink 39">
                  <a:extLst>
                    <a:ext uri="{FF2B5EF4-FFF2-40B4-BE49-F238E27FC236}">
                      <a16:creationId xmlns:a16="http://schemas.microsoft.com/office/drawing/2014/main" id="{DFAC8913-C803-B3FD-0089-285A066F5CD5}"/>
                    </a:ext>
                  </a:extLst>
                </p14:cNvPr>
                <p14:cNvContentPartPr/>
                <p14:nvPr/>
              </p14:nvContentPartPr>
              <p14:xfrm>
                <a:off x="8558548" y="2452117"/>
                <a:ext cx="217080" cy="25200"/>
              </p14:xfrm>
            </p:contentPart>
          </mc:Choice>
          <mc:Fallback xmlns="">
            <p:pic>
              <p:nvPicPr>
                <p:cNvPr id="40" name="Ink 39">
                  <a:extLst>
                    <a:ext uri="{FF2B5EF4-FFF2-40B4-BE49-F238E27FC236}">
                      <a16:creationId xmlns:a16="http://schemas.microsoft.com/office/drawing/2014/main" id="{DFAC8913-C803-B3FD-0089-285A066F5CD5}"/>
                    </a:ext>
                  </a:extLst>
                </p:cNvPr>
                <p:cNvPicPr/>
                <p:nvPr/>
              </p:nvPicPr>
              <p:blipFill>
                <a:blip r:embed="rId43"/>
                <a:stretch>
                  <a:fillRect/>
                </a:stretch>
              </p:blipFill>
              <p:spPr>
                <a:xfrm>
                  <a:off x="8540908" y="2434477"/>
                  <a:ext cx="252720" cy="60840"/>
                </a:xfrm>
                <a:prstGeom prst="rect">
                  <a:avLst/>
                </a:prstGeom>
              </p:spPr>
            </p:pic>
          </mc:Fallback>
        </mc:AlternateContent>
      </p:grpSp>
      <p:grpSp>
        <p:nvGrpSpPr>
          <p:cNvPr id="60" name="Group 59">
            <a:extLst>
              <a:ext uri="{FF2B5EF4-FFF2-40B4-BE49-F238E27FC236}">
                <a16:creationId xmlns:a16="http://schemas.microsoft.com/office/drawing/2014/main" id="{A2D5F2D7-3C3A-ED2D-A924-0F8ABC28841F}"/>
              </a:ext>
            </a:extLst>
          </p:cNvPr>
          <p:cNvGrpSpPr/>
          <p:nvPr/>
        </p:nvGrpSpPr>
        <p:grpSpPr>
          <a:xfrm>
            <a:off x="9118708" y="2303077"/>
            <a:ext cx="554400" cy="296280"/>
            <a:chOff x="9118708" y="2303077"/>
            <a:chExt cx="554400" cy="296280"/>
          </a:xfrm>
        </p:grpSpPr>
        <mc:AlternateContent xmlns:mc="http://schemas.openxmlformats.org/markup-compatibility/2006" xmlns:p14="http://schemas.microsoft.com/office/powerpoint/2010/main">
          <mc:Choice Requires="p14">
            <p:contentPart p14:bwMode="auto" r:id="rId44">
              <p14:nvContentPartPr>
                <p14:cNvPr id="57" name="Ink 56">
                  <a:extLst>
                    <a:ext uri="{FF2B5EF4-FFF2-40B4-BE49-F238E27FC236}">
                      <a16:creationId xmlns:a16="http://schemas.microsoft.com/office/drawing/2014/main" id="{332575E1-B9A4-7D5F-DAE5-9E255922182D}"/>
                    </a:ext>
                  </a:extLst>
                </p14:cNvPr>
                <p14:cNvContentPartPr/>
                <p14:nvPr/>
              </p14:nvContentPartPr>
              <p14:xfrm>
                <a:off x="9174148" y="2303077"/>
                <a:ext cx="200520" cy="10440"/>
              </p14:xfrm>
            </p:contentPart>
          </mc:Choice>
          <mc:Fallback xmlns="">
            <p:pic>
              <p:nvPicPr>
                <p:cNvPr id="57" name="Ink 56">
                  <a:extLst>
                    <a:ext uri="{FF2B5EF4-FFF2-40B4-BE49-F238E27FC236}">
                      <a16:creationId xmlns:a16="http://schemas.microsoft.com/office/drawing/2014/main" id="{332575E1-B9A4-7D5F-DAE5-9E255922182D}"/>
                    </a:ext>
                  </a:extLst>
                </p:cNvPr>
                <p:cNvPicPr/>
                <p:nvPr/>
              </p:nvPicPr>
              <p:blipFill>
                <a:blip r:embed="rId45"/>
                <a:stretch>
                  <a:fillRect/>
                </a:stretch>
              </p:blipFill>
              <p:spPr>
                <a:xfrm>
                  <a:off x="9156508" y="2285077"/>
                  <a:ext cx="23616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8" name="Ink 57">
                  <a:extLst>
                    <a:ext uri="{FF2B5EF4-FFF2-40B4-BE49-F238E27FC236}">
                      <a16:creationId xmlns:a16="http://schemas.microsoft.com/office/drawing/2014/main" id="{917C6742-163E-D157-526C-001213885107}"/>
                    </a:ext>
                  </a:extLst>
                </p14:cNvPr>
                <p14:cNvContentPartPr/>
                <p14:nvPr/>
              </p14:nvContentPartPr>
              <p14:xfrm>
                <a:off x="9118708" y="2323237"/>
                <a:ext cx="208080" cy="240480"/>
              </p14:xfrm>
            </p:contentPart>
          </mc:Choice>
          <mc:Fallback xmlns="">
            <p:pic>
              <p:nvPicPr>
                <p:cNvPr id="58" name="Ink 57">
                  <a:extLst>
                    <a:ext uri="{FF2B5EF4-FFF2-40B4-BE49-F238E27FC236}">
                      <a16:creationId xmlns:a16="http://schemas.microsoft.com/office/drawing/2014/main" id="{917C6742-163E-D157-526C-001213885107}"/>
                    </a:ext>
                  </a:extLst>
                </p:cNvPr>
                <p:cNvPicPr/>
                <p:nvPr/>
              </p:nvPicPr>
              <p:blipFill>
                <a:blip r:embed="rId47"/>
                <a:stretch>
                  <a:fillRect/>
                </a:stretch>
              </p:blipFill>
              <p:spPr>
                <a:xfrm>
                  <a:off x="9100708" y="2305237"/>
                  <a:ext cx="24372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9" name="Ink 58">
                  <a:extLst>
                    <a:ext uri="{FF2B5EF4-FFF2-40B4-BE49-F238E27FC236}">
                      <a16:creationId xmlns:a16="http://schemas.microsoft.com/office/drawing/2014/main" id="{11F93BD6-11D2-6017-6594-CB0599683855}"/>
                    </a:ext>
                  </a:extLst>
                </p14:cNvPr>
                <p14:cNvContentPartPr/>
                <p14:nvPr/>
              </p14:nvContentPartPr>
              <p14:xfrm>
                <a:off x="9468988" y="2403517"/>
                <a:ext cx="204120" cy="195840"/>
              </p14:xfrm>
            </p:contentPart>
          </mc:Choice>
          <mc:Fallback xmlns="">
            <p:pic>
              <p:nvPicPr>
                <p:cNvPr id="59" name="Ink 58">
                  <a:extLst>
                    <a:ext uri="{FF2B5EF4-FFF2-40B4-BE49-F238E27FC236}">
                      <a16:creationId xmlns:a16="http://schemas.microsoft.com/office/drawing/2014/main" id="{11F93BD6-11D2-6017-6594-CB0599683855}"/>
                    </a:ext>
                  </a:extLst>
                </p:cNvPr>
                <p:cNvPicPr/>
                <p:nvPr/>
              </p:nvPicPr>
              <p:blipFill>
                <a:blip r:embed="rId49"/>
                <a:stretch>
                  <a:fillRect/>
                </a:stretch>
              </p:blipFill>
              <p:spPr>
                <a:xfrm>
                  <a:off x="9451348" y="2385517"/>
                  <a:ext cx="239760" cy="231480"/>
                </a:xfrm>
                <a:prstGeom prst="rect">
                  <a:avLst/>
                </a:prstGeom>
              </p:spPr>
            </p:pic>
          </mc:Fallback>
        </mc:AlternateContent>
      </p:grpSp>
      <p:grpSp>
        <p:nvGrpSpPr>
          <p:cNvPr id="64" name="Group 63">
            <a:extLst>
              <a:ext uri="{FF2B5EF4-FFF2-40B4-BE49-F238E27FC236}">
                <a16:creationId xmlns:a16="http://schemas.microsoft.com/office/drawing/2014/main" id="{16750884-A1D1-895E-E433-E7569F0A2421}"/>
              </a:ext>
            </a:extLst>
          </p:cNvPr>
          <p:cNvGrpSpPr/>
          <p:nvPr/>
        </p:nvGrpSpPr>
        <p:grpSpPr>
          <a:xfrm>
            <a:off x="5811388" y="3752797"/>
            <a:ext cx="664920" cy="215640"/>
            <a:chOff x="5811388" y="3752797"/>
            <a:chExt cx="664920" cy="215640"/>
          </a:xfrm>
        </p:grpSpPr>
        <mc:AlternateContent xmlns:mc="http://schemas.openxmlformats.org/markup-compatibility/2006" xmlns:p14="http://schemas.microsoft.com/office/powerpoint/2010/main">
          <mc:Choice Requires="p14">
            <p:contentPart p14:bwMode="auto" r:id="rId50">
              <p14:nvContentPartPr>
                <p14:cNvPr id="61" name="Ink 60">
                  <a:extLst>
                    <a:ext uri="{FF2B5EF4-FFF2-40B4-BE49-F238E27FC236}">
                      <a16:creationId xmlns:a16="http://schemas.microsoft.com/office/drawing/2014/main" id="{49D3F7F8-396E-C62C-DAD5-3DDCAA25CDD2}"/>
                    </a:ext>
                  </a:extLst>
                </p14:cNvPr>
                <p14:cNvContentPartPr/>
                <p14:nvPr/>
              </p14:nvContentPartPr>
              <p14:xfrm>
                <a:off x="5811388" y="3759277"/>
                <a:ext cx="393840" cy="209160"/>
              </p14:xfrm>
            </p:contentPart>
          </mc:Choice>
          <mc:Fallback xmlns="">
            <p:pic>
              <p:nvPicPr>
                <p:cNvPr id="61" name="Ink 60">
                  <a:extLst>
                    <a:ext uri="{FF2B5EF4-FFF2-40B4-BE49-F238E27FC236}">
                      <a16:creationId xmlns:a16="http://schemas.microsoft.com/office/drawing/2014/main" id="{49D3F7F8-396E-C62C-DAD5-3DDCAA25CDD2}"/>
                    </a:ext>
                  </a:extLst>
                </p:cNvPr>
                <p:cNvPicPr/>
                <p:nvPr/>
              </p:nvPicPr>
              <p:blipFill>
                <a:blip r:embed="rId51"/>
                <a:stretch>
                  <a:fillRect/>
                </a:stretch>
              </p:blipFill>
              <p:spPr>
                <a:xfrm>
                  <a:off x="5793748" y="3741637"/>
                  <a:ext cx="42948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2" name="Ink 61">
                  <a:extLst>
                    <a:ext uri="{FF2B5EF4-FFF2-40B4-BE49-F238E27FC236}">
                      <a16:creationId xmlns:a16="http://schemas.microsoft.com/office/drawing/2014/main" id="{0CB2B76B-7338-BE30-CB80-1A29C9BF4402}"/>
                    </a:ext>
                  </a:extLst>
                </p14:cNvPr>
                <p14:cNvContentPartPr/>
                <p14:nvPr/>
              </p14:nvContentPartPr>
              <p14:xfrm>
                <a:off x="6259588" y="3847477"/>
                <a:ext cx="174600" cy="25200"/>
              </p14:xfrm>
            </p:contentPart>
          </mc:Choice>
          <mc:Fallback xmlns="">
            <p:pic>
              <p:nvPicPr>
                <p:cNvPr id="62" name="Ink 61">
                  <a:extLst>
                    <a:ext uri="{FF2B5EF4-FFF2-40B4-BE49-F238E27FC236}">
                      <a16:creationId xmlns:a16="http://schemas.microsoft.com/office/drawing/2014/main" id="{0CB2B76B-7338-BE30-CB80-1A29C9BF4402}"/>
                    </a:ext>
                  </a:extLst>
                </p:cNvPr>
                <p:cNvPicPr/>
                <p:nvPr/>
              </p:nvPicPr>
              <p:blipFill>
                <a:blip r:embed="rId53"/>
                <a:stretch>
                  <a:fillRect/>
                </a:stretch>
              </p:blipFill>
              <p:spPr>
                <a:xfrm>
                  <a:off x="6241588" y="3829837"/>
                  <a:ext cx="2102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3" name="Ink 62">
                  <a:extLst>
                    <a:ext uri="{FF2B5EF4-FFF2-40B4-BE49-F238E27FC236}">
                      <a16:creationId xmlns:a16="http://schemas.microsoft.com/office/drawing/2014/main" id="{8585318B-1694-A0A1-F9AB-D5F087F82A2D}"/>
                    </a:ext>
                  </a:extLst>
                </p14:cNvPr>
                <p14:cNvContentPartPr/>
                <p14:nvPr/>
              </p14:nvContentPartPr>
              <p14:xfrm>
                <a:off x="6262828" y="3752797"/>
                <a:ext cx="213480" cy="40680"/>
              </p14:xfrm>
            </p:contentPart>
          </mc:Choice>
          <mc:Fallback xmlns="">
            <p:pic>
              <p:nvPicPr>
                <p:cNvPr id="63" name="Ink 62">
                  <a:extLst>
                    <a:ext uri="{FF2B5EF4-FFF2-40B4-BE49-F238E27FC236}">
                      <a16:creationId xmlns:a16="http://schemas.microsoft.com/office/drawing/2014/main" id="{8585318B-1694-A0A1-F9AB-D5F087F82A2D}"/>
                    </a:ext>
                  </a:extLst>
                </p:cNvPr>
                <p:cNvPicPr/>
                <p:nvPr/>
              </p:nvPicPr>
              <p:blipFill>
                <a:blip r:embed="rId55"/>
                <a:stretch>
                  <a:fillRect/>
                </a:stretch>
              </p:blipFill>
              <p:spPr>
                <a:xfrm>
                  <a:off x="6245188" y="3735157"/>
                  <a:ext cx="249120" cy="76320"/>
                </a:xfrm>
                <a:prstGeom prst="rect">
                  <a:avLst/>
                </a:prstGeom>
              </p:spPr>
            </p:pic>
          </mc:Fallback>
        </mc:AlternateContent>
      </p:grpSp>
      <p:grpSp>
        <p:nvGrpSpPr>
          <p:cNvPr id="72" name="Group 71">
            <a:extLst>
              <a:ext uri="{FF2B5EF4-FFF2-40B4-BE49-F238E27FC236}">
                <a16:creationId xmlns:a16="http://schemas.microsoft.com/office/drawing/2014/main" id="{5C62F32C-5292-E7BB-5808-EB94D8D1AC1D}"/>
              </a:ext>
            </a:extLst>
          </p:cNvPr>
          <p:cNvGrpSpPr/>
          <p:nvPr/>
        </p:nvGrpSpPr>
        <p:grpSpPr>
          <a:xfrm>
            <a:off x="6820828" y="3444277"/>
            <a:ext cx="607320" cy="280800"/>
            <a:chOff x="6820828" y="3444277"/>
            <a:chExt cx="607320" cy="280800"/>
          </a:xfrm>
        </p:grpSpPr>
        <mc:AlternateContent xmlns:mc="http://schemas.openxmlformats.org/markup-compatibility/2006" xmlns:p14="http://schemas.microsoft.com/office/powerpoint/2010/main">
          <mc:Choice Requires="p14">
            <p:contentPart p14:bwMode="auto" r:id="rId56">
              <p14:nvContentPartPr>
                <p14:cNvPr id="65" name="Ink 64">
                  <a:extLst>
                    <a:ext uri="{FF2B5EF4-FFF2-40B4-BE49-F238E27FC236}">
                      <a16:creationId xmlns:a16="http://schemas.microsoft.com/office/drawing/2014/main" id="{02DC4901-36B1-2B14-397D-00BF76F6B1FF}"/>
                    </a:ext>
                  </a:extLst>
                </p14:cNvPr>
                <p14:cNvContentPartPr/>
                <p14:nvPr/>
              </p14:nvContentPartPr>
              <p14:xfrm>
                <a:off x="6820828" y="3444277"/>
                <a:ext cx="246240" cy="280800"/>
              </p14:xfrm>
            </p:contentPart>
          </mc:Choice>
          <mc:Fallback xmlns="">
            <p:pic>
              <p:nvPicPr>
                <p:cNvPr id="65" name="Ink 64">
                  <a:extLst>
                    <a:ext uri="{FF2B5EF4-FFF2-40B4-BE49-F238E27FC236}">
                      <a16:creationId xmlns:a16="http://schemas.microsoft.com/office/drawing/2014/main" id="{02DC4901-36B1-2B14-397D-00BF76F6B1FF}"/>
                    </a:ext>
                  </a:extLst>
                </p:cNvPr>
                <p:cNvPicPr/>
                <p:nvPr/>
              </p:nvPicPr>
              <p:blipFill>
                <a:blip r:embed="rId57"/>
                <a:stretch>
                  <a:fillRect/>
                </a:stretch>
              </p:blipFill>
              <p:spPr>
                <a:xfrm>
                  <a:off x="6803188" y="3426277"/>
                  <a:ext cx="28188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6" name="Ink 65">
                  <a:extLst>
                    <a:ext uri="{FF2B5EF4-FFF2-40B4-BE49-F238E27FC236}">
                      <a16:creationId xmlns:a16="http://schemas.microsoft.com/office/drawing/2014/main" id="{19F8B02E-9FB3-08E6-CDA1-D357A06FEDAC}"/>
                    </a:ext>
                  </a:extLst>
                </p14:cNvPr>
                <p14:cNvContentPartPr/>
                <p14:nvPr/>
              </p14:nvContentPartPr>
              <p14:xfrm>
                <a:off x="7206028" y="3502957"/>
                <a:ext cx="222120" cy="194760"/>
              </p14:xfrm>
            </p:contentPart>
          </mc:Choice>
          <mc:Fallback xmlns="">
            <p:pic>
              <p:nvPicPr>
                <p:cNvPr id="66" name="Ink 65">
                  <a:extLst>
                    <a:ext uri="{FF2B5EF4-FFF2-40B4-BE49-F238E27FC236}">
                      <a16:creationId xmlns:a16="http://schemas.microsoft.com/office/drawing/2014/main" id="{19F8B02E-9FB3-08E6-CDA1-D357A06FEDAC}"/>
                    </a:ext>
                  </a:extLst>
                </p:cNvPr>
                <p:cNvPicPr/>
                <p:nvPr/>
              </p:nvPicPr>
              <p:blipFill>
                <a:blip r:embed="rId59"/>
                <a:stretch>
                  <a:fillRect/>
                </a:stretch>
              </p:blipFill>
              <p:spPr>
                <a:xfrm>
                  <a:off x="7188028" y="3484957"/>
                  <a:ext cx="257760" cy="230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
            <p14:nvContentPartPr>
              <p14:cNvPr id="67" name="Ink 66">
                <a:extLst>
                  <a:ext uri="{FF2B5EF4-FFF2-40B4-BE49-F238E27FC236}">
                    <a16:creationId xmlns:a16="http://schemas.microsoft.com/office/drawing/2014/main" id="{D80F529D-A9EE-4C7D-A52F-342323F0CC6E}"/>
                  </a:ext>
                </a:extLst>
              </p14:cNvPr>
              <p14:cNvContentPartPr/>
              <p14:nvPr/>
            </p14:nvContentPartPr>
            <p14:xfrm>
              <a:off x="6777268" y="3921277"/>
              <a:ext cx="692280" cy="36720"/>
            </p14:xfrm>
          </p:contentPart>
        </mc:Choice>
        <mc:Fallback xmlns="">
          <p:pic>
            <p:nvPicPr>
              <p:cNvPr id="67" name="Ink 66">
                <a:extLst>
                  <a:ext uri="{FF2B5EF4-FFF2-40B4-BE49-F238E27FC236}">
                    <a16:creationId xmlns:a16="http://schemas.microsoft.com/office/drawing/2014/main" id="{D80F529D-A9EE-4C7D-A52F-342323F0CC6E}"/>
                  </a:ext>
                </a:extLst>
              </p:cNvPr>
              <p:cNvPicPr/>
              <p:nvPr/>
            </p:nvPicPr>
            <p:blipFill>
              <a:blip r:embed="rId61"/>
              <a:stretch>
                <a:fillRect/>
              </a:stretch>
            </p:blipFill>
            <p:spPr>
              <a:xfrm>
                <a:off x="6759268" y="3903277"/>
                <a:ext cx="727920" cy="72360"/>
              </a:xfrm>
              <a:prstGeom prst="rect">
                <a:avLst/>
              </a:prstGeom>
            </p:spPr>
          </p:pic>
        </mc:Fallback>
      </mc:AlternateContent>
      <p:grpSp>
        <p:nvGrpSpPr>
          <p:cNvPr id="71" name="Group 70">
            <a:extLst>
              <a:ext uri="{FF2B5EF4-FFF2-40B4-BE49-F238E27FC236}">
                <a16:creationId xmlns:a16="http://schemas.microsoft.com/office/drawing/2014/main" id="{6EB7715E-B1B0-74A5-60C6-36B7863531D0}"/>
              </a:ext>
            </a:extLst>
          </p:cNvPr>
          <p:cNvGrpSpPr/>
          <p:nvPr/>
        </p:nvGrpSpPr>
        <p:grpSpPr>
          <a:xfrm>
            <a:off x="6869068" y="4125757"/>
            <a:ext cx="541080" cy="278640"/>
            <a:chOff x="6869068" y="4125757"/>
            <a:chExt cx="541080" cy="278640"/>
          </a:xfrm>
        </p:grpSpPr>
        <mc:AlternateContent xmlns:mc="http://schemas.openxmlformats.org/markup-compatibility/2006" xmlns:p14="http://schemas.microsoft.com/office/powerpoint/2010/main">
          <mc:Choice Requires="p14">
            <p:contentPart p14:bwMode="auto" r:id="rId62">
              <p14:nvContentPartPr>
                <p14:cNvPr id="68" name="Ink 67">
                  <a:extLst>
                    <a:ext uri="{FF2B5EF4-FFF2-40B4-BE49-F238E27FC236}">
                      <a16:creationId xmlns:a16="http://schemas.microsoft.com/office/drawing/2014/main" id="{1FDAD629-9842-8C82-1A0D-854FCD10C0B5}"/>
                    </a:ext>
                  </a:extLst>
                </p14:cNvPr>
                <p14:cNvContentPartPr/>
                <p14:nvPr/>
              </p14:nvContentPartPr>
              <p14:xfrm>
                <a:off x="6869068" y="4131877"/>
                <a:ext cx="264960" cy="258840"/>
              </p14:xfrm>
            </p:contentPart>
          </mc:Choice>
          <mc:Fallback xmlns="">
            <p:pic>
              <p:nvPicPr>
                <p:cNvPr id="68" name="Ink 67">
                  <a:extLst>
                    <a:ext uri="{FF2B5EF4-FFF2-40B4-BE49-F238E27FC236}">
                      <a16:creationId xmlns:a16="http://schemas.microsoft.com/office/drawing/2014/main" id="{1FDAD629-9842-8C82-1A0D-854FCD10C0B5}"/>
                    </a:ext>
                  </a:extLst>
                </p:cNvPr>
                <p:cNvPicPr/>
                <p:nvPr/>
              </p:nvPicPr>
              <p:blipFill>
                <a:blip r:embed="rId63"/>
                <a:stretch>
                  <a:fillRect/>
                </a:stretch>
              </p:blipFill>
              <p:spPr>
                <a:xfrm>
                  <a:off x="6851428" y="4113877"/>
                  <a:ext cx="30060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9" name="Ink 68">
                  <a:extLst>
                    <a:ext uri="{FF2B5EF4-FFF2-40B4-BE49-F238E27FC236}">
                      <a16:creationId xmlns:a16="http://schemas.microsoft.com/office/drawing/2014/main" id="{DA9D17FC-FF9E-334B-AADB-EC0C4B64BDF3}"/>
                    </a:ext>
                  </a:extLst>
                </p14:cNvPr>
                <p14:cNvContentPartPr/>
                <p14:nvPr/>
              </p14:nvContentPartPr>
              <p14:xfrm>
                <a:off x="7285228" y="4125757"/>
                <a:ext cx="124920" cy="278640"/>
              </p14:xfrm>
            </p:contentPart>
          </mc:Choice>
          <mc:Fallback xmlns="">
            <p:pic>
              <p:nvPicPr>
                <p:cNvPr id="69" name="Ink 68">
                  <a:extLst>
                    <a:ext uri="{FF2B5EF4-FFF2-40B4-BE49-F238E27FC236}">
                      <a16:creationId xmlns:a16="http://schemas.microsoft.com/office/drawing/2014/main" id="{DA9D17FC-FF9E-334B-AADB-EC0C4B64BDF3}"/>
                    </a:ext>
                  </a:extLst>
                </p:cNvPr>
                <p:cNvPicPr/>
                <p:nvPr/>
              </p:nvPicPr>
              <p:blipFill>
                <a:blip r:embed="rId65"/>
                <a:stretch>
                  <a:fillRect/>
                </a:stretch>
              </p:blipFill>
              <p:spPr>
                <a:xfrm>
                  <a:off x="7267588" y="4108117"/>
                  <a:ext cx="16056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0" name="Ink 69">
                  <a:extLst>
                    <a:ext uri="{FF2B5EF4-FFF2-40B4-BE49-F238E27FC236}">
                      <a16:creationId xmlns:a16="http://schemas.microsoft.com/office/drawing/2014/main" id="{D7272DE2-4551-FF05-4CFA-044DBB27E13E}"/>
                    </a:ext>
                  </a:extLst>
                </p14:cNvPr>
                <p14:cNvContentPartPr/>
                <p14:nvPr/>
              </p14:nvContentPartPr>
              <p14:xfrm>
                <a:off x="7165708" y="4221877"/>
                <a:ext cx="232560" cy="13320"/>
              </p14:xfrm>
            </p:contentPart>
          </mc:Choice>
          <mc:Fallback xmlns="">
            <p:pic>
              <p:nvPicPr>
                <p:cNvPr id="70" name="Ink 69">
                  <a:extLst>
                    <a:ext uri="{FF2B5EF4-FFF2-40B4-BE49-F238E27FC236}">
                      <a16:creationId xmlns:a16="http://schemas.microsoft.com/office/drawing/2014/main" id="{D7272DE2-4551-FF05-4CFA-044DBB27E13E}"/>
                    </a:ext>
                  </a:extLst>
                </p:cNvPr>
                <p:cNvPicPr/>
                <p:nvPr/>
              </p:nvPicPr>
              <p:blipFill>
                <a:blip r:embed="rId67"/>
                <a:stretch>
                  <a:fillRect/>
                </a:stretch>
              </p:blipFill>
              <p:spPr>
                <a:xfrm>
                  <a:off x="7147708" y="4204237"/>
                  <a:ext cx="268200" cy="48960"/>
                </a:xfrm>
                <a:prstGeom prst="rect">
                  <a:avLst/>
                </a:prstGeom>
              </p:spPr>
            </p:pic>
          </mc:Fallback>
        </mc:AlternateContent>
      </p:grpSp>
      <p:grpSp>
        <p:nvGrpSpPr>
          <p:cNvPr id="81" name="Group 80">
            <a:extLst>
              <a:ext uri="{FF2B5EF4-FFF2-40B4-BE49-F238E27FC236}">
                <a16:creationId xmlns:a16="http://schemas.microsoft.com/office/drawing/2014/main" id="{7454B78B-DAAA-3658-A5BF-52E5F7E34A88}"/>
              </a:ext>
            </a:extLst>
          </p:cNvPr>
          <p:cNvGrpSpPr/>
          <p:nvPr/>
        </p:nvGrpSpPr>
        <p:grpSpPr>
          <a:xfrm>
            <a:off x="7860868" y="3764677"/>
            <a:ext cx="1666080" cy="247320"/>
            <a:chOff x="7860868" y="3764677"/>
            <a:chExt cx="1666080" cy="247320"/>
          </a:xfrm>
        </p:grpSpPr>
        <mc:AlternateContent xmlns:mc="http://schemas.openxmlformats.org/markup-compatibility/2006" xmlns:p14="http://schemas.microsoft.com/office/powerpoint/2010/main">
          <mc:Choice Requires="p14">
            <p:contentPart p14:bwMode="auto" r:id="rId68">
              <p14:nvContentPartPr>
                <p14:cNvPr id="74" name="Ink 73">
                  <a:extLst>
                    <a:ext uri="{FF2B5EF4-FFF2-40B4-BE49-F238E27FC236}">
                      <a16:creationId xmlns:a16="http://schemas.microsoft.com/office/drawing/2014/main" id="{3D807D16-C4DA-1AB6-EFE0-39C7E75250AF}"/>
                    </a:ext>
                  </a:extLst>
                </p14:cNvPr>
                <p14:cNvContentPartPr/>
                <p14:nvPr/>
              </p14:nvContentPartPr>
              <p14:xfrm>
                <a:off x="7860868" y="3898597"/>
                <a:ext cx="482400" cy="14040"/>
              </p14:xfrm>
            </p:contentPart>
          </mc:Choice>
          <mc:Fallback xmlns="">
            <p:pic>
              <p:nvPicPr>
                <p:cNvPr id="74" name="Ink 73">
                  <a:extLst>
                    <a:ext uri="{FF2B5EF4-FFF2-40B4-BE49-F238E27FC236}">
                      <a16:creationId xmlns:a16="http://schemas.microsoft.com/office/drawing/2014/main" id="{3D807D16-C4DA-1AB6-EFE0-39C7E75250AF}"/>
                    </a:ext>
                  </a:extLst>
                </p:cNvPr>
                <p:cNvPicPr/>
                <p:nvPr/>
              </p:nvPicPr>
              <p:blipFill>
                <a:blip r:embed="rId69"/>
                <a:stretch>
                  <a:fillRect/>
                </a:stretch>
              </p:blipFill>
              <p:spPr>
                <a:xfrm>
                  <a:off x="7843228" y="3880957"/>
                  <a:ext cx="51804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5" name="Ink 74">
                  <a:extLst>
                    <a:ext uri="{FF2B5EF4-FFF2-40B4-BE49-F238E27FC236}">
                      <a16:creationId xmlns:a16="http://schemas.microsoft.com/office/drawing/2014/main" id="{B3E72702-4723-E63E-CB63-AB050DFCB430}"/>
                    </a:ext>
                  </a:extLst>
                </p14:cNvPr>
                <p14:cNvContentPartPr/>
                <p14:nvPr/>
              </p14:nvContentPartPr>
              <p14:xfrm>
                <a:off x="7878868" y="3838117"/>
                <a:ext cx="522720" cy="17640"/>
              </p14:xfrm>
            </p:contentPart>
          </mc:Choice>
          <mc:Fallback xmlns="">
            <p:pic>
              <p:nvPicPr>
                <p:cNvPr id="75" name="Ink 74">
                  <a:extLst>
                    <a:ext uri="{FF2B5EF4-FFF2-40B4-BE49-F238E27FC236}">
                      <a16:creationId xmlns:a16="http://schemas.microsoft.com/office/drawing/2014/main" id="{B3E72702-4723-E63E-CB63-AB050DFCB430}"/>
                    </a:ext>
                  </a:extLst>
                </p:cNvPr>
                <p:cNvPicPr/>
                <p:nvPr/>
              </p:nvPicPr>
              <p:blipFill>
                <a:blip r:embed="rId71"/>
                <a:stretch>
                  <a:fillRect/>
                </a:stretch>
              </p:blipFill>
              <p:spPr>
                <a:xfrm>
                  <a:off x="7860868" y="3820117"/>
                  <a:ext cx="5583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6" name="Ink 75">
                  <a:extLst>
                    <a:ext uri="{FF2B5EF4-FFF2-40B4-BE49-F238E27FC236}">
                      <a16:creationId xmlns:a16="http://schemas.microsoft.com/office/drawing/2014/main" id="{4A830111-1C9E-84E5-0ED1-9E0AFBD5C245}"/>
                    </a:ext>
                  </a:extLst>
                </p14:cNvPr>
                <p14:cNvContentPartPr/>
                <p14:nvPr/>
              </p14:nvContentPartPr>
              <p14:xfrm>
                <a:off x="8385028" y="3764677"/>
                <a:ext cx="227520" cy="220680"/>
              </p14:xfrm>
            </p:contentPart>
          </mc:Choice>
          <mc:Fallback xmlns="">
            <p:pic>
              <p:nvPicPr>
                <p:cNvPr id="76" name="Ink 75">
                  <a:extLst>
                    <a:ext uri="{FF2B5EF4-FFF2-40B4-BE49-F238E27FC236}">
                      <a16:creationId xmlns:a16="http://schemas.microsoft.com/office/drawing/2014/main" id="{4A830111-1C9E-84E5-0ED1-9E0AFBD5C245}"/>
                    </a:ext>
                  </a:extLst>
                </p:cNvPr>
                <p:cNvPicPr/>
                <p:nvPr/>
              </p:nvPicPr>
              <p:blipFill>
                <a:blip r:embed="rId73"/>
                <a:stretch>
                  <a:fillRect/>
                </a:stretch>
              </p:blipFill>
              <p:spPr>
                <a:xfrm>
                  <a:off x="8367388" y="3746677"/>
                  <a:ext cx="26316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8" name="Ink 77">
                  <a:extLst>
                    <a:ext uri="{FF2B5EF4-FFF2-40B4-BE49-F238E27FC236}">
                      <a16:creationId xmlns:a16="http://schemas.microsoft.com/office/drawing/2014/main" id="{1D92E0B3-DA04-988E-55A0-4FF963023042}"/>
                    </a:ext>
                  </a:extLst>
                </p14:cNvPr>
                <p14:cNvContentPartPr/>
                <p14:nvPr/>
              </p14:nvContentPartPr>
              <p14:xfrm>
                <a:off x="8881468" y="3776557"/>
                <a:ext cx="359640" cy="235440"/>
              </p14:xfrm>
            </p:contentPart>
          </mc:Choice>
          <mc:Fallback xmlns="">
            <p:pic>
              <p:nvPicPr>
                <p:cNvPr id="78" name="Ink 77">
                  <a:extLst>
                    <a:ext uri="{FF2B5EF4-FFF2-40B4-BE49-F238E27FC236}">
                      <a16:creationId xmlns:a16="http://schemas.microsoft.com/office/drawing/2014/main" id="{1D92E0B3-DA04-988E-55A0-4FF963023042}"/>
                    </a:ext>
                  </a:extLst>
                </p:cNvPr>
                <p:cNvPicPr/>
                <p:nvPr/>
              </p:nvPicPr>
              <p:blipFill>
                <a:blip r:embed="rId75"/>
                <a:stretch>
                  <a:fillRect/>
                </a:stretch>
              </p:blipFill>
              <p:spPr>
                <a:xfrm>
                  <a:off x="8863828" y="3758917"/>
                  <a:ext cx="39528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79" name="Ink 78">
                  <a:extLst>
                    <a:ext uri="{FF2B5EF4-FFF2-40B4-BE49-F238E27FC236}">
                      <a16:creationId xmlns:a16="http://schemas.microsoft.com/office/drawing/2014/main" id="{92FB4373-6B78-75BD-B5D3-52124738FD02}"/>
                    </a:ext>
                  </a:extLst>
                </p14:cNvPr>
                <p14:cNvContentPartPr/>
                <p14:nvPr/>
              </p14:nvContentPartPr>
              <p14:xfrm>
                <a:off x="9328588" y="3929197"/>
                <a:ext cx="149760" cy="12240"/>
              </p14:xfrm>
            </p:contentPart>
          </mc:Choice>
          <mc:Fallback xmlns="">
            <p:pic>
              <p:nvPicPr>
                <p:cNvPr id="79" name="Ink 78">
                  <a:extLst>
                    <a:ext uri="{FF2B5EF4-FFF2-40B4-BE49-F238E27FC236}">
                      <a16:creationId xmlns:a16="http://schemas.microsoft.com/office/drawing/2014/main" id="{92FB4373-6B78-75BD-B5D3-52124738FD02}"/>
                    </a:ext>
                  </a:extLst>
                </p:cNvPr>
                <p:cNvPicPr/>
                <p:nvPr/>
              </p:nvPicPr>
              <p:blipFill>
                <a:blip r:embed="rId77"/>
                <a:stretch>
                  <a:fillRect/>
                </a:stretch>
              </p:blipFill>
              <p:spPr>
                <a:xfrm>
                  <a:off x="9310948" y="3911557"/>
                  <a:ext cx="18540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0" name="Ink 79">
                  <a:extLst>
                    <a:ext uri="{FF2B5EF4-FFF2-40B4-BE49-F238E27FC236}">
                      <a16:creationId xmlns:a16="http://schemas.microsoft.com/office/drawing/2014/main" id="{88FCCCC8-EBE0-EED8-9AEF-BF805F16F94C}"/>
                    </a:ext>
                  </a:extLst>
                </p14:cNvPr>
                <p14:cNvContentPartPr/>
                <p14:nvPr/>
              </p14:nvContentPartPr>
              <p14:xfrm>
                <a:off x="9310948" y="3840637"/>
                <a:ext cx="216000" cy="19440"/>
              </p14:xfrm>
            </p:contentPart>
          </mc:Choice>
          <mc:Fallback xmlns="">
            <p:pic>
              <p:nvPicPr>
                <p:cNvPr id="80" name="Ink 79">
                  <a:extLst>
                    <a:ext uri="{FF2B5EF4-FFF2-40B4-BE49-F238E27FC236}">
                      <a16:creationId xmlns:a16="http://schemas.microsoft.com/office/drawing/2014/main" id="{88FCCCC8-EBE0-EED8-9AEF-BF805F16F94C}"/>
                    </a:ext>
                  </a:extLst>
                </p:cNvPr>
                <p:cNvPicPr/>
                <p:nvPr/>
              </p:nvPicPr>
              <p:blipFill>
                <a:blip r:embed="rId79"/>
                <a:stretch>
                  <a:fillRect/>
                </a:stretch>
              </p:blipFill>
              <p:spPr>
                <a:xfrm>
                  <a:off x="9292948" y="3822637"/>
                  <a:ext cx="251640" cy="55080"/>
                </a:xfrm>
                <a:prstGeom prst="rect">
                  <a:avLst/>
                </a:prstGeom>
              </p:spPr>
            </p:pic>
          </mc:Fallback>
        </mc:AlternateContent>
      </p:grpSp>
      <p:grpSp>
        <p:nvGrpSpPr>
          <p:cNvPr id="88" name="Group 87">
            <a:extLst>
              <a:ext uri="{FF2B5EF4-FFF2-40B4-BE49-F238E27FC236}">
                <a16:creationId xmlns:a16="http://schemas.microsoft.com/office/drawing/2014/main" id="{EA5CE259-ED0F-7D94-3406-B6EF3F236A91}"/>
              </a:ext>
            </a:extLst>
          </p:cNvPr>
          <p:cNvGrpSpPr/>
          <p:nvPr/>
        </p:nvGrpSpPr>
        <p:grpSpPr>
          <a:xfrm>
            <a:off x="10175308" y="3103717"/>
            <a:ext cx="876960" cy="577440"/>
            <a:chOff x="10175308" y="3103717"/>
            <a:chExt cx="876960" cy="577440"/>
          </a:xfrm>
        </p:grpSpPr>
        <mc:AlternateContent xmlns:mc="http://schemas.openxmlformats.org/markup-compatibility/2006" xmlns:p14="http://schemas.microsoft.com/office/powerpoint/2010/main">
          <mc:Choice Requires="p14">
            <p:contentPart p14:bwMode="auto" r:id="rId80">
              <p14:nvContentPartPr>
                <p14:cNvPr id="82" name="Ink 81">
                  <a:extLst>
                    <a:ext uri="{FF2B5EF4-FFF2-40B4-BE49-F238E27FC236}">
                      <a16:creationId xmlns:a16="http://schemas.microsoft.com/office/drawing/2014/main" id="{4E381F2C-3E39-F1D7-9CC9-0289615D94FB}"/>
                    </a:ext>
                  </a:extLst>
                </p14:cNvPr>
                <p14:cNvContentPartPr/>
                <p14:nvPr/>
              </p14:nvContentPartPr>
              <p14:xfrm>
                <a:off x="10214908" y="3155917"/>
                <a:ext cx="203040" cy="9720"/>
              </p14:xfrm>
            </p:contentPart>
          </mc:Choice>
          <mc:Fallback xmlns="">
            <p:pic>
              <p:nvPicPr>
                <p:cNvPr id="82" name="Ink 81">
                  <a:extLst>
                    <a:ext uri="{FF2B5EF4-FFF2-40B4-BE49-F238E27FC236}">
                      <a16:creationId xmlns:a16="http://schemas.microsoft.com/office/drawing/2014/main" id="{4E381F2C-3E39-F1D7-9CC9-0289615D94FB}"/>
                    </a:ext>
                  </a:extLst>
                </p:cNvPr>
                <p:cNvPicPr/>
                <p:nvPr/>
              </p:nvPicPr>
              <p:blipFill>
                <a:blip r:embed="rId81"/>
                <a:stretch>
                  <a:fillRect/>
                </a:stretch>
              </p:blipFill>
              <p:spPr>
                <a:xfrm>
                  <a:off x="10196908" y="3137917"/>
                  <a:ext cx="2386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83" name="Ink 82">
                  <a:extLst>
                    <a:ext uri="{FF2B5EF4-FFF2-40B4-BE49-F238E27FC236}">
                      <a16:creationId xmlns:a16="http://schemas.microsoft.com/office/drawing/2014/main" id="{3DAB62E4-E793-B199-81A3-05844EB54A93}"/>
                    </a:ext>
                  </a:extLst>
                </p14:cNvPr>
                <p14:cNvContentPartPr/>
                <p14:nvPr/>
              </p14:nvContentPartPr>
              <p14:xfrm>
                <a:off x="10175308" y="3192637"/>
                <a:ext cx="244080" cy="265320"/>
              </p14:xfrm>
            </p:contentPart>
          </mc:Choice>
          <mc:Fallback xmlns="">
            <p:pic>
              <p:nvPicPr>
                <p:cNvPr id="83" name="Ink 82">
                  <a:extLst>
                    <a:ext uri="{FF2B5EF4-FFF2-40B4-BE49-F238E27FC236}">
                      <a16:creationId xmlns:a16="http://schemas.microsoft.com/office/drawing/2014/main" id="{3DAB62E4-E793-B199-81A3-05844EB54A93}"/>
                    </a:ext>
                  </a:extLst>
                </p:cNvPr>
                <p:cNvPicPr/>
                <p:nvPr/>
              </p:nvPicPr>
              <p:blipFill>
                <a:blip r:embed="rId83"/>
                <a:stretch>
                  <a:fillRect/>
                </a:stretch>
              </p:blipFill>
              <p:spPr>
                <a:xfrm>
                  <a:off x="10157308" y="3174637"/>
                  <a:ext cx="27972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4" name="Ink 83">
                  <a:extLst>
                    <a:ext uri="{FF2B5EF4-FFF2-40B4-BE49-F238E27FC236}">
                      <a16:creationId xmlns:a16="http://schemas.microsoft.com/office/drawing/2014/main" id="{8B1D46CD-FD87-9B6D-C47F-3001917E5B2C}"/>
                    </a:ext>
                  </a:extLst>
                </p14:cNvPr>
                <p14:cNvContentPartPr/>
                <p14:nvPr/>
              </p14:nvContentPartPr>
              <p14:xfrm>
                <a:off x="10643668" y="3103717"/>
                <a:ext cx="324720" cy="200520"/>
              </p14:xfrm>
            </p:contentPart>
          </mc:Choice>
          <mc:Fallback xmlns="">
            <p:pic>
              <p:nvPicPr>
                <p:cNvPr id="84" name="Ink 83">
                  <a:extLst>
                    <a:ext uri="{FF2B5EF4-FFF2-40B4-BE49-F238E27FC236}">
                      <a16:creationId xmlns:a16="http://schemas.microsoft.com/office/drawing/2014/main" id="{8B1D46CD-FD87-9B6D-C47F-3001917E5B2C}"/>
                    </a:ext>
                  </a:extLst>
                </p:cNvPr>
                <p:cNvPicPr/>
                <p:nvPr/>
              </p:nvPicPr>
              <p:blipFill>
                <a:blip r:embed="rId85"/>
                <a:stretch>
                  <a:fillRect/>
                </a:stretch>
              </p:blipFill>
              <p:spPr>
                <a:xfrm>
                  <a:off x="10626028" y="3086077"/>
                  <a:ext cx="36036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85" name="Ink 84">
                  <a:extLst>
                    <a:ext uri="{FF2B5EF4-FFF2-40B4-BE49-F238E27FC236}">
                      <a16:creationId xmlns:a16="http://schemas.microsoft.com/office/drawing/2014/main" id="{28629ED8-F61F-EB1D-B0CF-58D99341D754}"/>
                    </a:ext>
                  </a:extLst>
                </p14:cNvPr>
                <p14:cNvContentPartPr/>
                <p14:nvPr/>
              </p14:nvContentPartPr>
              <p14:xfrm>
                <a:off x="10619908" y="3401077"/>
                <a:ext cx="432360" cy="18000"/>
              </p14:xfrm>
            </p:contentPart>
          </mc:Choice>
          <mc:Fallback xmlns="">
            <p:pic>
              <p:nvPicPr>
                <p:cNvPr id="85" name="Ink 84">
                  <a:extLst>
                    <a:ext uri="{FF2B5EF4-FFF2-40B4-BE49-F238E27FC236}">
                      <a16:creationId xmlns:a16="http://schemas.microsoft.com/office/drawing/2014/main" id="{28629ED8-F61F-EB1D-B0CF-58D99341D754}"/>
                    </a:ext>
                  </a:extLst>
                </p:cNvPr>
                <p:cNvPicPr/>
                <p:nvPr/>
              </p:nvPicPr>
              <p:blipFill>
                <a:blip r:embed="rId87"/>
                <a:stretch>
                  <a:fillRect/>
                </a:stretch>
              </p:blipFill>
              <p:spPr>
                <a:xfrm>
                  <a:off x="10601908" y="3383077"/>
                  <a:ext cx="4680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6" name="Ink 85">
                  <a:extLst>
                    <a:ext uri="{FF2B5EF4-FFF2-40B4-BE49-F238E27FC236}">
                      <a16:creationId xmlns:a16="http://schemas.microsoft.com/office/drawing/2014/main" id="{1B16D1F3-ED8B-10EF-233E-A330B812A55E}"/>
                    </a:ext>
                  </a:extLst>
                </p14:cNvPr>
                <p14:cNvContentPartPr/>
                <p14:nvPr/>
              </p14:nvContentPartPr>
              <p14:xfrm>
                <a:off x="10702708" y="3484597"/>
                <a:ext cx="223920" cy="196560"/>
              </p14:xfrm>
            </p:contentPart>
          </mc:Choice>
          <mc:Fallback xmlns="">
            <p:pic>
              <p:nvPicPr>
                <p:cNvPr id="86" name="Ink 85">
                  <a:extLst>
                    <a:ext uri="{FF2B5EF4-FFF2-40B4-BE49-F238E27FC236}">
                      <a16:creationId xmlns:a16="http://schemas.microsoft.com/office/drawing/2014/main" id="{1B16D1F3-ED8B-10EF-233E-A330B812A55E}"/>
                    </a:ext>
                  </a:extLst>
                </p:cNvPr>
                <p:cNvPicPr/>
                <p:nvPr/>
              </p:nvPicPr>
              <p:blipFill>
                <a:blip r:embed="rId89"/>
                <a:stretch>
                  <a:fillRect/>
                </a:stretch>
              </p:blipFill>
              <p:spPr>
                <a:xfrm>
                  <a:off x="10685068" y="3466957"/>
                  <a:ext cx="259560" cy="232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0">
            <p14:nvContentPartPr>
              <p14:cNvPr id="87" name="Ink 86">
                <a:extLst>
                  <a:ext uri="{FF2B5EF4-FFF2-40B4-BE49-F238E27FC236}">
                    <a16:creationId xmlns:a16="http://schemas.microsoft.com/office/drawing/2014/main" id="{AEA666DB-7854-F75F-90BB-469AEF0374C9}"/>
                  </a:ext>
                </a:extLst>
              </p14:cNvPr>
              <p14:cNvContentPartPr/>
              <p14:nvPr/>
            </p14:nvContentPartPr>
            <p14:xfrm>
              <a:off x="9999268" y="3917317"/>
              <a:ext cx="1321920" cy="16200"/>
            </p14:xfrm>
          </p:contentPart>
        </mc:Choice>
        <mc:Fallback xmlns="">
          <p:pic>
            <p:nvPicPr>
              <p:cNvPr id="87" name="Ink 86">
                <a:extLst>
                  <a:ext uri="{FF2B5EF4-FFF2-40B4-BE49-F238E27FC236}">
                    <a16:creationId xmlns:a16="http://schemas.microsoft.com/office/drawing/2014/main" id="{AEA666DB-7854-F75F-90BB-469AEF0374C9}"/>
                  </a:ext>
                </a:extLst>
              </p:cNvPr>
              <p:cNvPicPr/>
              <p:nvPr/>
            </p:nvPicPr>
            <p:blipFill>
              <a:blip r:embed="rId91"/>
              <a:stretch>
                <a:fillRect/>
              </a:stretch>
            </p:blipFill>
            <p:spPr>
              <a:xfrm>
                <a:off x="9981268" y="3899677"/>
                <a:ext cx="1357560" cy="51840"/>
              </a:xfrm>
              <a:prstGeom prst="rect">
                <a:avLst/>
              </a:prstGeom>
            </p:spPr>
          </p:pic>
        </mc:Fallback>
      </mc:AlternateContent>
      <p:grpSp>
        <p:nvGrpSpPr>
          <p:cNvPr id="93" name="Group 92">
            <a:extLst>
              <a:ext uri="{FF2B5EF4-FFF2-40B4-BE49-F238E27FC236}">
                <a16:creationId xmlns:a16="http://schemas.microsoft.com/office/drawing/2014/main" id="{CBE0A766-29DE-798F-5FCC-5B3EEE16528E}"/>
              </a:ext>
            </a:extLst>
          </p:cNvPr>
          <p:cNvGrpSpPr/>
          <p:nvPr/>
        </p:nvGrpSpPr>
        <p:grpSpPr>
          <a:xfrm>
            <a:off x="10297348" y="4162837"/>
            <a:ext cx="622080" cy="336960"/>
            <a:chOff x="10297348" y="4162837"/>
            <a:chExt cx="622080" cy="336960"/>
          </a:xfrm>
        </p:grpSpPr>
        <mc:AlternateContent xmlns:mc="http://schemas.openxmlformats.org/markup-compatibility/2006" xmlns:p14="http://schemas.microsoft.com/office/powerpoint/2010/main">
          <mc:Choice Requires="p14">
            <p:contentPart p14:bwMode="auto" r:id="rId92">
              <p14:nvContentPartPr>
                <p14:cNvPr id="89" name="Ink 88">
                  <a:extLst>
                    <a:ext uri="{FF2B5EF4-FFF2-40B4-BE49-F238E27FC236}">
                      <a16:creationId xmlns:a16="http://schemas.microsoft.com/office/drawing/2014/main" id="{6686A2C4-FFEF-0865-5EA8-CE1732696FF1}"/>
                    </a:ext>
                  </a:extLst>
                </p14:cNvPr>
                <p14:cNvContentPartPr/>
                <p14:nvPr/>
              </p14:nvContentPartPr>
              <p14:xfrm>
                <a:off x="10338028" y="4162837"/>
                <a:ext cx="198360" cy="36000"/>
              </p14:xfrm>
            </p:contentPart>
          </mc:Choice>
          <mc:Fallback xmlns="">
            <p:pic>
              <p:nvPicPr>
                <p:cNvPr id="89" name="Ink 88">
                  <a:extLst>
                    <a:ext uri="{FF2B5EF4-FFF2-40B4-BE49-F238E27FC236}">
                      <a16:creationId xmlns:a16="http://schemas.microsoft.com/office/drawing/2014/main" id="{6686A2C4-FFEF-0865-5EA8-CE1732696FF1}"/>
                    </a:ext>
                  </a:extLst>
                </p:cNvPr>
                <p:cNvPicPr/>
                <p:nvPr/>
              </p:nvPicPr>
              <p:blipFill>
                <a:blip r:embed="rId93"/>
                <a:stretch>
                  <a:fillRect/>
                </a:stretch>
              </p:blipFill>
              <p:spPr>
                <a:xfrm>
                  <a:off x="10320028" y="4144837"/>
                  <a:ext cx="2340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90" name="Ink 89">
                  <a:extLst>
                    <a:ext uri="{FF2B5EF4-FFF2-40B4-BE49-F238E27FC236}">
                      <a16:creationId xmlns:a16="http://schemas.microsoft.com/office/drawing/2014/main" id="{1898A168-3B6B-6E2C-1C88-68AC78994C7E}"/>
                    </a:ext>
                  </a:extLst>
                </p14:cNvPr>
                <p14:cNvContentPartPr/>
                <p14:nvPr/>
              </p14:nvContentPartPr>
              <p14:xfrm>
                <a:off x="10297348" y="4194517"/>
                <a:ext cx="246600" cy="279360"/>
              </p14:xfrm>
            </p:contentPart>
          </mc:Choice>
          <mc:Fallback xmlns="">
            <p:pic>
              <p:nvPicPr>
                <p:cNvPr id="90" name="Ink 89">
                  <a:extLst>
                    <a:ext uri="{FF2B5EF4-FFF2-40B4-BE49-F238E27FC236}">
                      <a16:creationId xmlns:a16="http://schemas.microsoft.com/office/drawing/2014/main" id="{1898A168-3B6B-6E2C-1C88-68AC78994C7E}"/>
                    </a:ext>
                  </a:extLst>
                </p:cNvPr>
                <p:cNvPicPr/>
                <p:nvPr/>
              </p:nvPicPr>
              <p:blipFill>
                <a:blip r:embed="rId95"/>
                <a:stretch>
                  <a:fillRect/>
                </a:stretch>
              </p:blipFill>
              <p:spPr>
                <a:xfrm>
                  <a:off x="10279708" y="4176877"/>
                  <a:ext cx="28224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91" name="Ink 90">
                  <a:extLst>
                    <a:ext uri="{FF2B5EF4-FFF2-40B4-BE49-F238E27FC236}">
                      <a16:creationId xmlns:a16="http://schemas.microsoft.com/office/drawing/2014/main" id="{15D7E68D-582F-5A1D-4651-5C04BD5C4AAB}"/>
                    </a:ext>
                  </a:extLst>
                </p14:cNvPr>
                <p14:cNvContentPartPr/>
                <p14:nvPr/>
              </p14:nvContentPartPr>
              <p14:xfrm>
                <a:off x="10693348" y="4286317"/>
                <a:ext cx="226080" cy="213480"/>
              </p14:xfrm>
            </p:contentPart>
          </mc:Choice>
          <mc:Fallback xmlns="">
            <p:pic>
              <p:nvPicPr>
                <p:cNvPr id="91" name="Ink 90">
                  <a:extLst>
                    <a:ext uri="{FF2B5EF4-FFF2-40B4-BE49-F238E27FC236}">
                      <a16:creationId xmlns:a16="http://schemas.microsoft.com/office/drawing/2014/main" id="{15D7E68D-582F-5A1D-4651-5C04BD5C4AAB}"/>
                    </a:ext>
                  </a:extLst>
                </p:cNvPr>
                <p:cNvPicPr/>
                <p:nvPr/>
              </p:nvPicPr>
              <p:blipFill>
                <a:blip r:embed="rId97"/>
                <a:stretch>
                  <a:fillRect/>
                </a:stretch>
              </p:blipFill>
              <p:spPr>
                <a:xfrm>
                  <a:off x="10675348" y="4268317"/>
                  <a:ext cx="261720" cy="249120"/>
                </a:xfrm>
                <a:prstGeom prst="rect">
                  <a:avLst/>
                </a:prstGeom>
              </p:spPr>
            </p:pic>
          </mc:Fallback>
        </mc:AlternateContent>
      </p:grpSp>
      <p:grpSp>
        <p:nvGrpSpPr>
          <p:cNvPr id="106" name="Group 105">
            <a:extLst>
              <a:ext uri="{FF2B5EF4-FFF2-40B4-BE49-F238E27FC236}">
                <a16:creationId xmlns:a16="http://schemas.microsoft.com/office/drawing/2014/main" id="{4FEAC070-E500-A0CE-CCE2-B6531C70FE28}"/>
              </a:ext>
            </a:extLst>
          </p:cNvPr>
          <p:cNvGrpSpPr/>
          <p:nvPr/>
        </p:nvGrpSpPr>
        <p:grpSpPr>
          <a:xfrm>
            <a:off x="6449308" y="4761157"/>
            <a:ext cx="3077640" cy="743400"/>
            <a:chOff x="6463348" y="4963117"/>
            <a:chExt cx="3077640" cy="743400"/>
          </a:xfrm>
        </p:grpSpPr>
        <mc:AlternateContent xmlns:mc="http://schemas.openxmlformats.org/markup-compatibility/2006" xmlns:p14="http://schemas.microsoft.com/office/powerpoint/2010/main">
          <mc:Choice Requires="p14">
            <p:contentPart p14:bwMode="auto" r:id="rId98">
              <p14:nvContentPartPr>
                <p14:cNvPr id="94" name="Ink 93">
                  <a:extLst>
                    <a:ext uri="{FF2B5EF4-FFF2-40B4-BE49-F238E27FC236}">
                      <a16:creationId xmlns:a16="http://schemas.microsoft.com/office/drawing/2014/main" id="{1EFEE497-A5B9-2F79-2078-B550C4FCDA8A}"/>
                    </a:ext>
                  </a:extLst>
                </p14:cNvPr>
                <p14:cNvContentPartPr/>
                <p14:nvPr/>
              </p14:nvContentPartPr>
              <p14:xfrm>
                <a:off x="6490348" y="5575837"/>
                <a:ext cx="462240" cy="46800"/>
              </p14:xfrm>
            </p:contentPart>
          </mc:Choice>
          <mc:Fallback xmlns="">
            <p:pic>
              <p:nvPicPr>
                <p:cNvPr id="94" name="Ink 93">
                  <a:extLst>
                    <a:ext uri="{FF2B5EF4-FFF2-40B4-BE49-F238E27FC236}">
                      <a16:creationId xmlns:a16="http://schemas.microsoft.com/office/drawing/2014/main" id="{1EFEE497-A5B9-2F79-2078-B550C4FCDA8A}"/>
                    </a:ext>
                  </a:extLst>
                </p:cNvPr>
                <p:cNvPicPr/>
                <p:nvPr/>
              </p:nvPicPr>
              <p:blipFill>
                <a:blip r:embed="rId99"/>
                <a:stretch>
                  <a:fillRect/>
                </a:stretch>
              </p:blipFill>
              <p:spPr>
                <a:xfrm>
                  <a:off x="6472708" y="5557837"/>
                  <a:ext cx="4978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95" name="Ink 94">
                  <a:extLst>
                    <a:ext uri="{FF2B5EF4-FFF2-40B4-BE49-F238E27FC236}">
                      <a16:creationId xmlns:a16="http://schemas.microsoft.com/office/drawing/2014/main" id="{7B8BACC2-7CF4-E8D2-01CA-4764B57B15D2}"/>
                    </a:ext>
                  </a:extLst>
                </p14:cNvPr>
                <p14:cNvContentPartPr/>
                <p14:nvPr/>
              </p14:nvContentPartPr>
              <p14:xfrm>
                <a:off x="6463348" y="5512477"/>
                <a:ext cx="516960" cy="12960"/>
              </p14:xfrm>
            </p:contentPart>
          </mc:Choice>
          <mc:Fallback xmlns="">
            <p:pic>
              <p:nvPicPr>
                <p:cNvPr id="95" name="Ink 94">
                  <a:extLst>
                    <a:ext uri="{FF2B5EF4-FFF2-40B4-BE49-F238E27FC236}">
                      <a16:creationId xmlns:a16="http://schemas.microsoft.com/office/drawing/2014/main" id="{7B8BACC2-7CF4-E8D2-01CA-4764B57B15D2}"/>
                    </a:ext>
                  </a:extLst>
                </p:cNvPr>
                <p:cNvPicPr/>
                <p:nvPr/>
              </p:nvPicPr>
              <p:blipFill>
                <a:blip r:embed="rId101"/>
                <a:stretch>
                  <a:fillRect/>
                </a:stretch>
              </p:blipFill>
              <p:spPr>
                <a:xfrm>
                  <a:off x="6445348" y="5494477"/>
                  <a:ext cx="5526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96" name="Ink 95">
                  <a:extLst>
                    <a:ext uri="{FF2B5EF4-FFF2-40B4-BE49-F238E27FC236}">
                      <a16:creationId xmlns:a16="http://schemas.microsoft.com/office/drawing/2014/main" id="{C08EB36F-E360-3745-0FED-D158116A29D3}"/>
                    </a:ext>
                  </a:extLst>
                </p14:cNvPr>
                <p14:cNvContentPartPr/>
                <p14:nvPr/>
              </p14:nvContentPartPr>
              <p14:xfrm>
                <a:off x="6966268" y="5452717"/>
                <a:ext cx="160560" cy="209880"/>
              </p14:xfrm>
            </p:contentPart>
          </mc:Choice>
          <mc:Fallback xmlns="">
            <p:pic>
              <p:nvPicPr>
                <p:cNvPr id="96" name="Ink 95">
                  <a:extLst>
                    <a:ext uri="{FF2B5EF4-FFF2-40B4-BE49-F238E27FC236}">
                      <a16:creationId xmlns:a16="http://schemas.microsoft.com/office/drawing/2014/main" id="{C08EB36F-E360-3745-0FED-D158116A29D3}"/>
                    </a:ext>
                  </a:extLst>
                </p:cNvPr>
                <p:cNvPicPr/>
                <p:nvPr/>
              </p:nvPicPr>
              <p:blipFill>
                <a:blip r:embed="rId103"/>
                <a:stretch>
                  <a:fillRect/>
                </a:stretch>
              </p:blipFill>
              <p:spPr>
                <a:xfrm>
                  <a:off x="6948628" y="5434717"/>
                  <a:ext cx="1962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7" name="Ink 96">
                  <a:extLst>
                    <a:ext uri="{FF2B5EF4-FFF2-40B4-BE49-F238E27FC236}">
                      <a16:creationId xmlns:a16="http://schemas.microsoft.com/office/drawing/2014/main" id="{75181C51-9B64-778B-F634-FCABE64903AA}"/>
                    </a:ext>
                  </a:extLst>
                </p14:cNvPr>
                <p14:cNvContentPartPr/>
                <p14:nvPr/>
              </p14:nvContentPartPr>
              <p14:xfrm>
                <a:off x="7330588" y="5486197"/>
                <a:ext cx="351000" cy="220320"/>
              </p14:xfrm>
            </p:contentPart>
          </mc:Choice>
          <mc:Fallback xmlns="">
            <p:pic>
              <p:nvPicPr>
                <p:cNvPr id="97" name="Ink 96">
                  <a:extLst>
                    <a:ext uri="{FF2B5EF4-FFF2-40B4-BE49-F238E27FC236}">
                      <a16:creationId xmlns:a16="http://schemas.microsoft.com/office/drawing/2014/main" id="{75181C51-9B64-778B-F634-FCABE64903AA}"/>
                    </a:ext>
                  </a:extLst>
                </p:cNvPr>
                <p:cNvPicPr/>
                <p:nvPr/>
              </p:nvPicPr>
              <p:blipFill>
                <a:blip r:embed="rId105"/>
                <a:stretch>
                  <a:fillRect/>
                </a:stretch>
              </p:blipFill>
              <p:spPr>
                <a:xfrm>
                  <a:off x="7312588" y="5468197"/>
                  <a:ext cx="38664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98" name="Ink 97">
                  <a:extLst>
                    <a:ext uri="{FF2B5EF4-FFF2-40B4-BE49-F238E27FC236}">
                      <a16:creationId xmlns:a16="http://schemas.microsoft.com/office/drawing/2014/main" id="{76AECB60-E8E4-360F-B65B-6123EF0240BA}"/>
                    </a:ext>
                  </a:extLst>
                </p14:cNvPr>
                <p14:cNvContentPartPr/>
                <p14:nvPr/>
              </p14:nvContentPartPr>
              <p14:xfrm>
                <a:off x="7832428" y="5613637"/>
                <a:ext cx="109440" cy="16920"/>
              </p14:xfrm>
            </p:contentPart>
          </mc:Choice>
          <mc:Fallback xmlns="">
            <p:pic>
              <p:nvPicPr>
                <p:cNvPr id="98" name="Ink 97">
                  <a:extLst>
                    <a:ext uri="{FF2B5EF4-FFF2-40B4-BE49-F238E27FC236}">
                      <a16:creationId xmlns:a16="http://schemas.microsoft.com/office/drawing/2014/main" id="{76AECB60-E8E4-360F-B65B-6123EF0240BA}"/>
                    </a:ext>
                  </a:extLst>
                </p:cNvPr>
                <p:cNvPicPr/>
                <p:nvPr/>
              </p:nvPicPr>
              <p:blipFill>
                <a:blip r:embed="rId107"/>
                <a:stretch>
                  <a:fillRect/>
                </a:stretch>
              </p:blipFill>
              <p:spPr>
                <a:xfrm>
                  <a:off x="7814788" y="5595997"/>
                  <a:ext cx="1450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99" name="Ink 98">
                  <a:extLst>
                    <a:ext uri="{FF2B5EF4-FFF2-40B4-BE49-F238E27FC236}">
                      <a16:creationId xmlns:a16="http://schemas.microsoft.com/office/drawing/2014/main" id="{D2D9B4E5-46DF-1CBC-C21F-D80B0168E31B}"/>
                    </a:ext>
                  </a:extLst>
                </p14:cNvPr>
                <p14:cNvContentPartPr/>
                <p14:nvPr/>
              </p14:nvContentPartPr>
              <p14:xfrm>
                <a:off x="7813708" y="5520037"/>
                <a:ext cx="127080" cy="19440"/>
              </p14:xfrm>
            </p:contentPart>
          </mc:Choice>
          <mc:Fallback xmlns="">
            <p:pic>
              <p:nvPicPr>
                <p:cNvPr id="99" name="Ink 98">
                  <a:extLst>
                    <a:ext uri="{FF2B5EF4-FFF2-40B4-BE49-F238E27FC236}">
                      <a16:creationId xmlns:a16="http://schemas.microsoft.com/office/drawing/2014/main" id="{D2D9B4E5-46DF-1CBC-C21F-D80B0168E31B}"/>
                    </a:ext>
                  </a:extLst>
                </p:cNvPr>
                <p:cNvPicPr/>
                <p:nvPr/>
              </p:nvPicPr>
              <p:blipFill>
                <a:blip r:embed="rId109"/>
                <a:stretch>
                  <a:fillRect/>
                </a:stretch>
              </p:blipFill>
              <p:spPr>
                <a:xfrm>
                  <a:off x="7795708" y="5502397"/>
                  <a:ext cx="1627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01" name="Ink 100">
                  <a:extLst>
                    <a:ext uri="{FF2B5EF4-FFF2-40B4-BE49-F238E27FC236}">
                      <a16:creationId xmlns:a16="http://schemas.microsoft.com/office/drawing/2014/main" id="{2ABF6818-80BE-1531-7A2D-476A002D369E}"/>
                    </a:ext>
                  </a:extLst>
                </p14:cNvPr>
                <p14:cNvContentPartPr/>
                <p14:nvPr/>
              </p14:nvContentPartPr>
              <p14:xfrm>
                <a:off x="8248228" y="5354797"/>
                <a:ext cx="334440" cy="327960"/>
              </p14:xfrm>
            </p:contentPart>
          </mc:Choice>
          <mc:Fallback xmlns="">
            <p:pic>
              <p:nvPicPr>
                <p:cNvPr id="101" name="Ink 100">
                  <a:extLst>
                    <a:ext uri="{FF2B5EF4-FFF2-40B4-BE49-F238E27FC236}">
                      <a16:creationId xmlns:a16="http://schemas.microsoft.com/office/drawing/2014/main" id="{2ABF6818-80BE-1531-7A2D-476A002D369E}"/>
                    </a:ext>
                  </a:extLst>
                </p:cNvPr>
                <p:cNvPicPr/>
                <p:nvPr/>
              </p:nvPicPr>
              <p:blipFill>
                <a:blip r:embed="rId111"/>
                <a:stretch>
                  <a:fillRect/>
                </a:stretch>
              </p:blipFill>
              <p:spPr>
                <a:xfrm>
                  <a:off x="8230588" y="5337157"/>
                  <a:ext cx="370080" cy="3636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02" name="Ink 101">
                  <a:extLst>
                    <a:ext uri="{FF2B5EF4-FFF2-40B4-BE49-F238E27FC236}">
                      <a16:creationId xmlns:a16="http://schemas.microsoft.com/office/drawing/2014/main" id="{983A07AC-CFFD-7121-D8E4-FA40D03327DF}"/>
                    </a:ext>
                  </a:extLst>
                </p14:cNvPr>
                <p14:cNvContentPartPr/>
                <p14:nvPr/>
              </p14:nvContentPartPr>
              <p14:xfrm>
                <a:off x="8923588" y="4963117"/>
                <a:ext cx="380520" cy="219960"/>
              </p14:xfrm>
            </p:contentPart>
          </mc:Choice>
          <mc:Fallback xmlns="">
            <p:pic>
              <p:nvPicPr>
                <p:cNvPr id="102" name="Ink 101">
                  <a:extLst>
                    <a:ext uri="{FF2B5EF4-FFF2-40B4-BE49-F238E27FC236}">
                      <a16:creationId xmlns:a16="http://schemas.microsoft.com/office/drawing/2014/main" id="{983A07AC-CFFD-7121-D8E4-FA40D03327DF}"/>
                    </a:ext>
                  </a:extLst>
                </p:cNvPr>
                <p:cNvPicPr/>
                <p:nvPr/>
              </p:nvPicPr>
              <p:blipFill>
                <a:blip r:embed="rId113"/>
                <a:stretch>
                  <a:fillRect/>
                </a:stretch>
              </p:blipFill>
              <p:spPr>
                <a:xfrm>
                  <a:off x="8905588" y="4945477"/>
                  <a:ext cx="41616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03" name="Ink 102">
                  <a:extLst>
                    <a:ext uri="{FF2B5EF4-FFF2-40B4-BE49-F238E27FC236}">
                      <a16:creationId xmlns:a16="http://schemas.microsoft.com/office/drawing/2014/main" id="{D6B8418A-AA89-47EC-3B44-EB1F23E662C9}"/>
                    </a:ext>
                  </a:extLst>
                </p14:cNvPr>
                <p14:cNvContentPartPr/>
                <p14:nvPr/>
              </p14:nvContentPartPr>
              <p14:xfrm>
                <a:off x="8928268" y="5257237"/>
                <a:ext cx="425520" cy="24120"/>
              </p14:xfrm>
            </p:contentPart>
          </mc:Choice>
          <mc:Fallback xmlns="">
            <p:pic>
              <p:nvPicPr>
                <p:cNvPr id="103" name="Ink 102">
                  <a:extLst>
                    <a:ext uri="{FF2B5EF4-FFF2-40B4-BE49-F238E27FC236}">
                      <a16:creationId xmlns:a16="http://schemas.microsoft.com/office/drawing/2014/main" id="{D6B8418A-AA89-47EC-3B44-EB1F23E662C9}"/>
                    </a:ext>
                  </a:extLst>
                </p:cNvPr>
                <p:cNvPicPr/>
                <p:nvPr/>
              </p:nvPicPr>
              <p:blipFill>
                <a:blip r:embed="rId115"/>
                <a:stretch>
                  <a:fillRect/>
                </a:stretch>
              </p:blipFill>
              <p:spPr>
                <a:xfrm>
                  <a:off x="8910628" y="5239237"/>
                  <a:ext cx="46116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04" name="Ink 103">
                  <a:extLst>
                    <a:ext uri="{FF2B5EF4-FFF2-40B4-BE49-F238E27FC236}">
                      <a16:creationId xmlns:a16="http://schemas.microsoft.com/office/drawing/2014/main" id="{2D9FECC2-989A-99A9-099E-3A9A5427CB76}"/>
                    </a:ext>
                  </a:extLst>
                </p14:cNvPr>
                <p14:cNvContentPartPr/>
                <p14:nvPr/>
              </p14:nvContentPartPr>
              <p14:xfrm>
                <a:off x="9077668" y="5372797"/>
                <a:ext cx="155880" cy="138240"/>
              </p14:xfrm>
            </p:contentPart>
          </mc:Choice>
          <mc:Fallback xmlns="">
            <p:pic>
              <p:nvPicPr>
                <p:cNvPr id="104" name="Ink 103">
                  <a:extLst>
                    <a:ext uri="{FF2B5EF4-FFF2-40B4-BE49-F238E27FC236}">
                      <a16:creationId xmlns:a16="http://schemas.microsoft.com/office/drawing/2014/main" id="{2D9FECC2-989A-99A9-099E-3A9A5427CB76}"/>
                    </a:ext>
                  </a:extLst>
                </p:cNvPr>
                <p:cNvPicPr/>
                <p:nvPr/>
              </p:nvPicPr>
              <p:blipFill>
                <a:blip r:embed="rId117"/>
                <a:stretch>
                  <a:fillRect/>
                </a:stretch>
              </p:blipFill>
              <p:spPr>
                <a:xfrm>
                  <a:off x="9059668" y="5355157"/>
                  <a:ext cx="1915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5" name="Ink 104">
                  <a:extLst>
                    <a:ext uri="{FF2B5EF4-FFF2-40B4-BE49-F238E27FC236}">
                      <a16:creationId xmlns:a16="http://schemas.microsoft.com/office/drawing/2014/main" id="{6A5C2662-15CB-FB78-5B98-F44B4F96D004}"/>
                    </a:ext>
                  </a:extLst>
                </p14:cNvPr>
                <p14:cNvContentPartPr/>
                <p14:nvPr/>
              </p14:nvContentPartPr>
              <p14:xfrm>
                <a:off x="8854828" y="5648557"/>
                <a:ext cx="686160" cy="53280"/>
              </p14:xfrm>
            </p:contentPart>
          </mc:Choice>
          <mc:Fallback xmlns="">
            <p:pic>
              <p:nvPicPr>
                <p:cNvPr id="105" name="Ink 104">
                  <a:extLst>
                    <a:ext uri="{FF2B5EF4-FFF2-40B4-BE49-F238E27FC236}">
                      <a16:creationId xmlns:a16="http://schemas.microsoft.com/office/drawing/2014/main" id="{6A5C2662-15CB-FB78-5B98-F44B4F96D004}"/>
                    </a:ext>
                  </a:extLst>
                </p:cNvPr>
                <p:cNvPicPr/>
                <p:nvPr/>
              </p:nvPicPr>
              <p:blipFill>
                <a:blip r:embed="rId119"/>
                <a:stretch>
                  <a:fillRect/>
                </a:stretch>
              </p:blipFill>
              <p:spPr>
                <a:xfrm>
                  <a:off x="8837188" y="5630557"/>
                  <a:ext cx="721800" cy="88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0">
            <p14:nvContentPartPr>
              <p14:cNvPr id="107" name="Ink 106">
                <a:extLst>
                  <a:ext uri="{FF2B5EF4-FFF2-40B4-BE49-F238E27FC236}">
                    <a16:creationId xmlns:a16="http://schemas.microsoft.com/office/drawing/2014/main" id="{1F721D16-45F4-FACD-4402-221607FA79D8}"/>
                  </a:ext>
                </a:extLst>
              </p14:cNvPr>
              <p14:cNvContentPartPr/>
              <p14:nvPr/>
            </p14:nvContentPartPr>
            <p14:xfrm>
              <a:off x="9083068" y="5671237"/>
              <a:ext cx="159840" cy="168480"/>
            </p14:xfrm>
          </p:contentPart>
        </mc:Choice>
        <mc:Fallback xmlns="">
          <p:pic>
            <p:nvPicPr>
              <p:cNvPr id="107" name="Ink 106">
                <a:extLst>
                  <a:ext uri="{FF2B5EF4-FFF2-40B4-BE49-F238E27FC236}">
                    <a16:creationId xmlns:a16="http://schemas.microsoft.com/office/drawing/2014/main" id="{1F721D16-45F4-FACD-4402-221607FA79D8}"/>
                  </a:ext>
                </a:extLst>
              </p:cNvPr>
              <p:cNvPicPr/>
              <p:nvPr/>
            </p:nvPicPr>
            <p:blipFill>
              <a:blip r:embed="rId121"/>
              <a:stretch>
                <a:fillRect/>
              </a:stretch>
            </p:blipFill>
            <p:spPr>
              <a:xfrm>
                <a:off x="9065068" y="5653597"/>
                <a:ext cx="195480" cy="204120"/>
              </a:xfrm>
              <a:prstGeom prst="rect">
                <a:avLst/>
              </a:prstGeom>
            </p:spPr>
          </p:pic>
        </mc:Fallback>
      </mc:AlternateContent>
      <p:grpSp>
        <p:nvGrpSpPr>
          <p:cNvPr id="172" name="Group 171">
            <a:extLst>
              <a:ext uri="{FF2B5EF4-FFF2-40B4-BE49-F238E27FC236}">
                <a16:creationId xmlns:a16="http://schemas.microsoft.com/office/drawing/2014/main" id="{65FA3E42-6BFE-B39B-8B2E-5824C663D02C}"/>
              </a:ext>
            </a:extLst>
          </p:cNvPr>
          <p:cNvGrpSpPr/>
          <p:nvPr/>
        </p:nvGrpSpPr>
        <p:grpSpPr>
          <a:xfrm>
            <a:off x="9856708" y="5145277"/>
            <a:ext cx="1677240" cy="440280"/>
            <a:chOff x="9870748" y="5347237"/>
            <a:chExt cx="1677240" cy="440280"/>
          </a:xfrm>
        </p:grpSpPr>
        <mc:AlternateContent xmlns:mc="http://schemas.openxmlformats.org/markup-compatibility/2006" xmlns:p14="http://schemas.microsoft.com/office/powerpoint/2010/main">
          <mc:Choice Requires="p14">
            <p:contentPart p14:bwMode="auto" r:id="rId122">
              <p14:nvContentPartPr>
                <p14:cNvPr id="165" name="Ink 164">
                  <a:extLst>
                    <a:ext uri="{FF2B5EF4-FFF2-40B4-BE49-F238E27FC236}">
                      <a16:creationId xmlns:a16="http://schemas.microsoft.com/office/drawing/2014/main" id="{D7CEAA25-2C25-CD2B-42F3-698B703E1A50}"/>
                    </a:ext>
                  </a:extLst>
                </p14:cNvPr>
                <p14:cNvContentPartPr/>
                <p14:nvPr/>
              </p14:nvContentPartPr>
              <p14:xfrm>
                <a:off x="9870748" y="5626597"/>
                <a:ext cx="160920" cy="36360"/>
              </p14:xfrm>
            </p:contentPart>
          </mc:Choice>
          <mc:Fallback xmlns="">
            <p:pic>
              <p:nvPicPr>
                <p:cNvPr id="165" name="Ink 164">
                  <a:extLst>
                    <a:ext uri="{FF2B5EF4-FFF2-40B4-BE49-F238E27FC236}">
                      <a16:creationId xmlns:a16="http://schemas.microsoft.com/office/drawing/2014/main" id="{D7CEAA25-2C25-CD2B-42F3-698B703E1A50}"/>
                    </a:ext>
                  </a:extLst>
                </p:cNvPr>
                <p:cNvPicPr/>
                <p:nvPr/>
              </p:nvPicPr>
              <p:blipFill>
                <a:blip r:embed="rId123"/>
                <a:stretch>
                  <a:fillRect/>
                </a:stretch>
              </p:blipFill>
              <p:spPr>
                <a:xfrm>
                  <a:off x="9852748" y="5608957"/>
                  <a:ext cx="1965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6" name="Ink 165">
                  <a:extLst>
                    <a:ext uri="{FF2B5EF4-FFF2-40B4-BE49-F238E27FC236}">
                      <a16:creationId xmlns:a16="http://schemas.microsoft.com/office/drawing/2014/main" id="{F48724D4-E8BD-BA5F-1E31-4E6A90FDAD6B}"/>
                    </a:ext>
                  </a:extLst>
                </p14:cNvPr>
                <p14:cNvContentPartPr/>
                <p14:nvPr/>
              </p14:nvContentPartPr>
              <p14:xfrm>
                <a:off x="9884068" y="5544877"/>
                <a:ext cx="199440" cy="25200"/>
              </p14:xfrm>
            </p:contentPart>
          </mc:Choice>
          <mc:Fallback xmlns="">
            <p:pic>
              <p:nvPicPr>
                <p:cNvPr id="166" name="Ink 165">
                  <a:extLst>
                    <a:ext uri="{FF2B5EF4-FFF2-40B4-BE49-F238E27FC236}">
                      <a16:creationId xmlns:a16="http://schemas.microsoft.com/office/drawing/2014/main" id="{F48724D4-E8BD-BA5F-1E31-4E6A90FDAD6B}"/>
                    </a:ext>
                  </a:extLst>
                </p:cNvPr>
                <p:cNvPicPr/>
                <p:nvPr/>
              </p:nvPicPr>
              <p:blipFill>
                <a:blip r:embed="rId125"/>
                <a:stretch>
                  <a:fillRect/>
                </a:stretch>
              </p:blipFill>
              <p:spPr>
                <a:xfrm>
                  <a:off x="9866428" y="5527237"/>
                  <a:ext cx="2350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69" name="Ink 168">
                  <a:extLst>
                    <a:ext uri="{FF2B5EF4-FFF2-40B4-BE49-F238E27FC236}">
                      <a16:creationId xmlns:a16="http://schemas.microsoft.com/office/drawing/2014/main" id="{C1FB528E-DEB1-310F-AE2B-7055B4CC0C39}"/>
                    </a:ext>
                  </a:extLst>
                </p14:cNvPr>
                <p14:cNvContentPartPr/>
                <p14:nvPr/>
              </p14:nvContentPartPr>
              <p14:xfrm>
                <a:off x="10344148" y="5426437"/>
                <a:ext cx="312840" cy="361080"/>
              </p14:xfrm>
            </p:contentPart>
          </mc:Choice>
          <mc:Fallback xmlns="">
            <p:pic>
              <p:nvPicPr>
                <p:cNvPr id="169" name="Ink 168">
                  <a:extLst>
                    <a:ext uri="{FF2B5EF4-FFF2-40B4-BE49-F238E27FC236}">
                      <a16:creationId xmlns:a16="http://schemas.microsoft.com/office/drawing/2014/main" id="{C1FB528E-DEB1-310F-AE2B-7055B4CC0C39}"/>
                    </a:ext>
                  </a:extLst>
                </p:cNvPr>
                <p:cNvPicPr/>
                <p:nvPr/>
              </p:nvPicPr>
              <p:blipFill>
                <a:blip r:embed="rId127"/>
                <a:stretch>
                  <a:fillRect/>
                </a:stretch>
              </p:blipFill>
              <p:spPr>
                <a:xfrm>
                  <a:off x="10326148" y="5408437"/>
                  <a:ext cx="348480" cy="39672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70" name="Ink 169">
                  <a:extLst>
                    <a:ext uri="{FF2B5EF4-FFF2-40B4-BE49-F238E27FC236}">
                      <a16:creationId xmlns:a16="http://schemas.microsoft.com/office/drawing/2014/main" id="{6921E8AF-EE13-985E-4135-BA45090B22BC}"/>
                    </a:ext>
                  </a:extLst>
                </p14:cNvPr>
                <p14:cNvContentPartPr/>
                <p14:nvPr/>
              </p14:nvContentPartPr>
              <p14:xfrm>
                <a:off x="10935268" y="5347237"/>
                <a:ext cx="357840" cy="158760"/>
              </p14:xfrm>
            </p:contentPart>
          </mc:Choice>
          <mc:Fallback xmlns="">
            <p:pic>
              <p:nvPicPr>
                <p:cNvPr id="170" name="Ink 169">
                  <a:extLst>
                    <a:ext uri="{FF2B5EF4-FFF2-40B4-BE49-F238E27FC236}">
                      <a16:creationId xmlns:a16="http://schemas.microsoft.com/office/drawing/2014/main" id="{6921E8AF-EE13-985E-4135-BA45090B22BC}"/>
                    </a:ext>
                  </a:extLst>
                </p:cNvPr>
                <p:cNvPicPr/>
                <p:nvPr/>
              </p:nvPicPr>
              <p:blipFill>
                <a:blip r:embed="rId129"/>
                <a:stretch>
                  <a:fillRect/>
                </a:stretch>
              </p:blipFill>
              <p:spPr>
                <a:xfrm>
                  <a:off x="10917268" y="5329237"/>
                  <a:ext cx="39348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71" name="Ink 170">
                  <a:extLst>
                    <a:ext uri="{FF2B5EF4-FFF2-40B4-BE49-F238E27FC236}">
                      <a16:creationId xmlns:a16="http://schemas.microsoft.com/office/drawing/2014/main" id="{29723211-D7A7-9AB0-732F-387198703D0D}"/>
                    </a:ext>
                  </a:extLst>
                </p14:cNvPr>
                <p14:cNvContentPartPr/>
                <p14:nvPr/>
              </p14:nvContentPartPr>
              <p14:xfrm>
                <a:off x="10836628" y="5671957"/>
                <a:ext cx="711360" cy="27360"/>
              </p14:xfrm>
            </p:contentPart>
          </mc:Choice>
          <mc:Fallback xmlns="">
            <p:pic>
              <p:nvPicPr>
                <p:cNvPr id="171" name="Ink 170">
                  <a:extLst>
                    <a:ext uri="{FF2B5EF4-FFF2-40B4-BE49-F238E27FC236}">
                      <a16:creationId xmlns:a16="http://schemas.microsoft.com/office/drawing/2014/main" id="{29723211-D7A7-9AB0-732F-387198703D0D}"/>
                    </a:ext>
                  </a:extLst>
                </p:cNvPr>
                <p:cNvPicPr/>
                <p:nvPr/>
              </p:nvPicPr>
              <p:blipFill>
                <a:blip r:embed="rId131"/>
                <a:stretch>
                  <a:fillRect/>
                </a:stretch>
              </p:blipFill>
              <p:spPr>
                <a:xfrm>
                  <a:off x="10818628" y="5653957"/>
                  <a:ext cx="747000" cy="63000"/>
                </a:xfrm>
                <a:prstGeom prst="rect">
                  <a:avLst/>
                </a:prstGeom>
              </p:spPr>
            </p:pic>
          </mc:Fallback>
        </mc:AlternateContent>
      </p:grpSp>
      <p:grpSp>
        <p:nvGrpSpPr>
          <p:cNvPr id="176" name="Group 175">
            <a:extLst>
              <a:ext uri="{FF2B5EF4-FFF2-40B4-BE49-F238E27FC236}">
                <a16:creationId xmlns:a16="http://schemas.microsoft.com/office/drawing/2014/main" id="{433B963E-B77C-F30D-C1AE-71D782287087}"/>
              </a:ext>
            </a:extLst>
          </p:cNvPr>
          <p:cNvGrpSpPr/>
          <p:nvPr/>
        </p:nvGrpSpPr>
        <p:grpSpPr>
          <a:xfrm>
            <a:off x="10921228" y="5682757"/>
            <a:ext cx="619920" cy="229320"/>
            <a:chOff x="10935268" y="5884717"/>
            <a:chExt cx="619920" cy="229320"/>
          </a:xfrm>
        </p:grpSpPr>
        <mc:AlternateContent xmlns:mc="http://schemas.openxmlformats.org/markup-compatibility/2006" xmlns:p14="http://schemas.microsoft.com/office/powerpoint/2010/main">
          <mc:Choice Requires="p14">
            <p:contentPart p14:bwMode="auto" r:id="rId132">
              <p14:nvContentPartPr>
                <p14:cNvPr id="173" name="Ink 172">
                  <a:extLst>
                    <a:ext uri="{FF2B5EF4-FFF2-40B4-BE49-F238E27FC236}">
                      <a16:creationId xmlns:a16="http://schemas.microsoft.com/office/drawing/2014/main" id="{5FF65B3C-18D2-3FEF-CBF3-2BB1D3D15FFE}"/>
                    </a:ext>
                  </a:extLst>
                </p14:cNvPr>
                <p14:cNvContentPartPr/>
                <p14:nvPr/>
              </p14:nvContentPartPr>
              <p14:xfrm>
                <a:off x="10935268" y="5884717"/>
                <a:ext cx="167040" cy="210240"/>
              </p14:xfrm>
            </p:contentPart>
          </mc:Choice>
          <mc:Fallback xmlns="">
            <p:pic>
              <p:nvPicPr>
                <p:cNvPr id="173" name="Ink 172">
                  <a:extLst>
                    <a:ext uri="{FF2B5EF4-FFF2-40B4-BE49-F238E27FC236}">
                      <a16:creationId xmlns:a16="http://schemas.microsoft.com/office/drawing/2014/main" id="{5FF65B3C-18D2-3FEF-CBF3-2BB1D3D15FFE}"/>
                    </a:ext>
                  </a:extLst>
                </p:cNvPr>
                <p:cNvPicPr/>
                <p:nvPr/>
              </p:nvPicPr>
              <p:blipFill>
                <a:blip r:embed="rId133"/>
                <a:stretch>
                  <a:fillRect/>
                </a:stretch>
              </p:blipFill>
              <p:spPr>
                <a:xfrm>
                  <a:off x="10917268" y="5866717"/>
                  <a:ext cx="2026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74" name="Ink 173">
                  <a:extLst>
                    <a:ext uri="{FF2B5EF4-FFF2-40B4-BE49-F238E27FC236}">
                      <a16:creationId xmlns:a16="http://schemas.microsoft.com/office/drawing/2014/main" id="{8FF9B805-D29D-0FA3-7108-7C5C67101525}"/>
                    </a:ext>
                  </a:extLst>
                </p14:cNvPr>
                <p14:cNvContentPartPr/>
                <p14:nvPr/>
              </p14:nvContentPartPr>
              <p14:xfrm>
                <a:off x="11272588" y="6012877"/>
                <a:ext cx="11160" cy="9720"/>
              </p14:xfrm>
            </p:contentPart>
          </mc:Choice>
          <mc:Fallback xmlns="">
            <p:pic>
              <p:nvPicPr>
                <p:cNvPr id="174" name="Ink 173">
                  <a:extLst>
                    <a:ext uri="{FF2B5EF4-FFF2-40B4-BE49-F238E27FC236}">
                      <a16:creationId xmlns:a16="http://schemas.microsoft.com/office/drawing/2014/main" id="{8FF9B805-D29D-0FA3-7108-7C5C67101525}"/>
                    </a:ext>
                  </a:extLst>
                </p:cNvPr>
                <p:cNvPicPr/>
                <p:nvPr/>
              </p:nvPicPr>
              <p:blipFill>
                <a:blip r:embed="rId135"/>
                <a:stretch>
                  <a:fillRect/>
                </a:stretch>
              </p:blipFill>
              <p:spPr>
                <a:xfrm>
                  <a:off x="11254588" y="5995237"/>
                  <a:ext cx="468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75" name="Ink 174">
                  <a:extLst>
                    <a:ext uri="{FF2B5EF4-FFF2-40B4-BE49-F238E27FC236}">
                      <a16:creationId xmlns:a16="http://schemas.microsoft.com/office/drawing/2014/main" id="{159A52D4-8FD4-211C-A35A-FFCB84BBA871}"/>
                    </a:ext>
                  </a:extLst>
                </p14:cNvPr>
                <p14:cNvContentPartPr/>
                <p14:nvPr/>
              </p14:nvContentPartPr>
              <p14:xfrm>
                <a:off x="11371948" y="5890837"/>
                <a:ext cx="183240" cy="223200"/>
              </p14:xfrm>
            </p:contentPart>
          </mc:Choice>
          <mc:Fallback xmlns="">
            <p:pic>
              <p:nvPicPr>
                <p:cNvPr id="175" name="Ink 174">
                  <a:extLst>
                    <a:ext uri="{FF2B5EF4-FFF2-40B4-BE49-F238E27FC236}">
                      <a16:creationId xmlns:a16="http://schemas.microsoft.com/office/drawing/2014/main" id="{159A52D4-8FD4-211C-A35A-FFCB84BBA871}"/>
                    </a:ext>
                  </a:extLst>
                </p:cNvPr>
                <p:cNvPicPr/>
                <p:nvPr/>
              </p:nvPicPr>
              <p:blipFill>
                <a:blip r:embed="rId137"/>
                <a:stretch>
                  <a:fillRect/>
                </a:stretch>
              </p:blipFill>
              <p:spPr>
                <a:xfrm>
                  <a:off x="11353948" y="5873197"/>
                  <a:ext cx="218880" cy="258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8">
            <p14:nvContentPartPr>
              <p14:cNvPr id="177" name="Ink 176">
                <a:extLst>
                  <a:ext uri="{FF2B5EF4-FFF2-40B4-BE49-F238E27FC236}">
                    <a16:creationId xmlns:a16="http://schemas.microsoft.com/office/drawing/2014/main" id="{91FE3FB7-D771-2C5C-6C02-D822BD8BB80B}"/>
                  </a:ext>
                </a:extLst>
              </p14:cNvPr>
              <p14:cNvContentPartPr/>
              <p14:nvPr/>
            </p14:nvContentPartPr>
            <p14:xfrm>
              <a:off x="6558176" y="6539377"/>
              <a:ext cx="433800" cy="12240"/>
            </p14:xfrm>
          </p:contentPart>
        </mc:Choice>
        <mc:Fallback xmlns="">
          <p:pic>
            <p:nvPicPr>
              <p:cNvPr id="177" name="Ink 176">
                <a:extLst>
                  <a:ext uri="{FF2B5EF4-FFF2-40B4-BE49-F238E27FC236}">
                    <a16:creationId xmlns:a16="http://schemas.microsoft.com/office/drawing/2014/main" id="{91FE3FB7-D771-2C5C-6C02-D822BD8BB80B}"/>
                  </a:ext>
                </a:extLst>
              </p:cNvPr>
              <p:cNvPicPr/>
              <p:nvPr/>
            </p:nvPicPr>
            <p:blipFill>
              <a:blip r:embed="rId139"/>
              <a:stretch>
                <a:fillRect/>
              </a:stretch>
            </p:blipFill>
            <p:spPr>
              <a:xfrm>
                <a:off x="6540536" y="6521737"/>
                <a:ext cx="4694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78" name="Ink 177">
                <a:extLst>
                  <a:ext uri="{FF2B5EF4-FFF2-40B4-BE49-F238E27FC236}">
                    <a16:creationId xmlns:a16="http://schemas.microsoft.com/office/drawing/2014/main" id="{C211D47B-E0E3-E3F2-1A6D-E02F2AB70DBF}"/>
                  </a:ext>
                </a:extLst>
              </p14:cNvPr>
              <p14:cNvContentPartPr/>
              <p14:nvPr/>
            </p14:nvContentPartPr>
            <p14:xfrm>
              <a:off x="6469616" y="6472057"/>
              <a:ext cx="555840" cy="25560"/>
            </p14:xfrm>
          </p:contentPart>
        </mc:Choice>
        <mc:Fallback xmlns="">
          <p:pic>
            <p:nvPicPr>
              <p:cNvPr id="178" name="Ink 177">
                <a:extLst>
                  <a:ext uri="{FF2B5EF4-FFF2-40B4-BE49-F238E27FC236}">
                    <a16:creationId xmlns:a16="http://schemas.microsoft.com/office/drawing/2014/main" id="{C211D47B-E0E3-E3F2-1A6D-E02F2AB70DBF}"/>
                  </a:ext>
                </a:extLst>
              </p:cNvPr>
              <p:cNvPicPr/>
              <p:nvPr/>
            </p:nvPicPr>
            <p:blipFill>
              <a:blip r:embed="rId141"/>
              <a:stretch>
                <a:fillRect/>
              </a:stretch>
            </p:blipFill>
            <p:spPr>
              <a:xfrm>
                <a:off x="6451976" y="6454057"/>
                <a:ext cx="59148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79" name="Ink 178">
                <a:extLst>
                  <a:ext uri="{FF2B5EF4-FFF2-40B4-BE49-F238E27FC236}">
                    <a16:creationId xmlns:a16="http://schemas.microsoft.com/office/drawing/2014/main" id="{684F5208-28FA-90C4-8C86-1FA67A93DB08}"/>
                  </a:ext>
                </a:extLst>
              </p14:cNvPr>
              <p14:cNvContentPartPr/>
              <p14:nvPr/>
            </p14:nvContentPartPr>
            <p14:xfrm>
              <a:off x="6986936" y="6407617"/>
              <a:ext cx="154440" cy="198720"/>
            </p14:xfrm>
          </p:contentPart>
        </mc:Choice>
        <mc:Fallback xmlns="">
          <p:pic>
            <p:nvPicPr>
              <p:cNvPr id="179" name="Ink 178">
                <a:extLst>
                  <a:ext uri="{FF2B5EF4-FFF2-40B4-BE49-F238E27FC236}">
                    <a16:creationId xmlns:a16="http://schemas.microsoft.com/office/drawing/2014/main" id="{684F5208-28FA-90C4-8C86-1FA67A93DB08}"/>
                  </a:ext>
                </a:extLst>
              </p:cNvPr>
              <p:cNvPicPr/>
              <p:nvPr/>
            </p:nvPicPr>
            <p:blipFill>
              <a:blip r:embed="rId143"/>
              <a:stretch>
                <a:fillRect/>
              </a:stretch>
            </p:blipFill>
            <p:spPr>
              <a:xfrm>
                <a:off x="6969296" y="6389617"/>
                <a:ext cx="19008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80" name="Ink 179">
                <a:extLst>
                  <a:ext uri="{FF2B5EF4-FFF2-40B4-BE49-F238E27FC236}">
                    <a16:creationId xmlns:a16="http://schemas.microsoft.com/office/drawing/2014/main" id="{8A791002-72A9-4ABE-4C74-60A6163FE1D8}"/>
                  </a:ext>
                </a:extLst>
              </p14:cNvPr>
              <p14:cNvContentPartPr/>
              <p14:nvPr/>
            </p14:nvContentPartPr>
            <p14:xfrm>
              <a:off x="7428296" y="6401137"/>
              <a:ext cx="316440" cy="194760"/>
            </p14:xfrm>
          </p:contentPart>
        </mc:Choice>
        <mc:Fallback xmlns="">
          <p:pic>
            <p:nvPicPr>
              <p:cNvPr id="180" name="Ink 179">
                <a:extLst>
                  <a:ext uri="{FF2B5EF4-FFF2-40B4-BE49-F238E27FC236}">
                    <a16:creationId xmlns:a16="http://schemas.microsoft.com/office/drawing/2014/main" id="{8A791002-72A9-4ABE-4C74-60A6163FE1D8}"/>
                  </a:ext>
                </a:extLst>
              </p:cNvPr>
              <p:cNvPicPr/>
              <p:nvPr/>
            </p:nvPicPr>
            <p:blipFill>
              <a:blip r:embed="rId145"/>
              <a:stretch>
                <a:fillRect/>
              </a:stretch>
            </p:blipFill>
            <p:spPr>
              <a:xfrm>
                <a:off x="7410656" y="6383497"/>
                <a:ext cx="352080" cy="230400"/>
              </a:xfrm>
              <a:prstGeom prst="rect">
                <a:avLst/>
              </a:prstGeom>
            </p:spPr>
          </p:pic>
        </mc:Fallback>
      </mc:AlternateContent>
      <p:grpSp>
        <p:nvGrpSpPr>
          <p:cNvPr id="213" name="Group 212">
            <a:extLst>
              <a:ext uri="{FF2B5EF4-FFF2-40B4-BE49-F238E27FC236}">
                <a16:creationId xmlns:a16="http://schemas.microsoft.com/office/drawing/2014/main" id="{0996AD86-7DA4-E3B4-6096-D51FAC88EB27}"/>
              </a:ext>
            </a:extLst>
          </p:cNvPr>
          <p:cNvGrpSpPr/>
          <p:nvPr/>
        </p:nvGrpSpPr>
        <p:grpSpPr>
          <a:xfrm>
            <a:off x="7871096" y="6237337"/>
            <a:ext cx="1920600" cy="428400"/>
            <a:chOff x="7868068" y="6339757"/>
            <a:chExt cx="1920600" cy="428400"/>
          </a:xfrm>
        </p:grpSpPr>
        <mc:AlternateContent xmlns:mc="http://schemas.openxmlformats.org/markup-compatibility/2006" xmlns:p14="http://schemas.microsoft.com/office/powerpoint/2010/main">
          <mc:Choice Requires="p14">
            <p:contentPart p14:bwMode="auto" r:id="rId146">
              <p14:nvContentPartPr>
                <p14:cNvPr id="184" name="Ink 183">
                  <a:extLst>
                    <a:ext uri="{FF2B5EF4-FFF2-40B4-BE49-F238E27FC236}">
                      <a16:creationId xmlns:a16="http://schemas.microsoft.com/office/drawing/2014/main" id="{AA3A7DE2-8E07-9660-BE53-3FDDCA69A272}"/>
                    </a:ext>
                  </a:extLst>
                </p14:cNvPr>
                <p14:cNvContentPartPr/>
                <p14:nvPr/>
              </p14:nvContentPartPr>
              <p14:xfrm>
                <a:off x="7868068" y="6499597"/>
                <a:ext cx="230040" cy="27720"/>
              </p14:xfrm>
            </p:contentPart>
          </mc:Choice>
          <mc:Fallback xmlns="">
            <p:pic>
              <p:nvPicPr>
                <p:cNvPr id="184" name="Ink 183">
                  <a:extLst>
                    <a:ext uri="{FF2B5EF4-FFF2-40B4-BE49-F238E27FC236}">
                      <a16:creationId xmlns:a16="http://schemas.microsoft.com/office/drawing/2014/main" id="{AA3A7DE2-8E07-9660-BE53-3FDDCA69A272}"/>
                    </a:ext>
                  </a:extLst>
                </p:cNvPr>
                <p:cNvPicPr/>
                <p:nvPr/>
              </p:nvPicPr>
              <p:blipFill>
                <a:blip r:embed="rId147"/>
                <a:stretch>
                  <a:fillRect/>
                </a:stretch>
              </p:blipFill>
              <p:spPr>
                <a:xfrm>
                  <a:off x="7850428" y="6481957"/>
                  <a:ext cx="26568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92" name="Ink 191">
                  <a:extLst>
                    <a:ext uri="{FF2B5EF4-FFF2-40B4-BE49-F238E27FC236}">
                      <a16:creationId xmlns:a16="http://schemas.microsoft.com/office/drawing/2014/main" id="{1F2C4D6E-E34C-B2A2-DCFD-1B42E2E29D35}"/>
                    </a:ext>
                  </a:extLst>
                </p14:cNvPr>
                <p14:cNvContentPartPr/>
                <p14:nvPr/>
              </p14:nvContentPartPr>
              <p14:xfrm>
                <a:off x="7921348" y="6611197"/>
                <a:ext cx="160200" cy="18000"/>
              </p14:xfrm>
            </p:contentPart>
          </mc:Choice>
          <mc:Fallback xmlns="">
            <p:pic>
              <p:nvPicPr>
                <p:cNvPr id="192" name="Ink 191">
                  <a:extLst>
                    <a:ext uri="{FF2B5EF4-FFF2-40B4-BE49-F238E27FC236}">
                      <a16:creationId xmlns:a16="http://schemas.microsoft.com/office/drawing/2014/main" id="{1F2C4D6E-E34C-B2A2-DCFD-1B42E2E29D35}"/>
                    </a:ext>
                  </a:extLst>
                </p:cNvPr>
                <p:cNvPicPr/>
                <p:nvPr/>
              </p:nvPicPr>
              <p:blipFill>
                <a:blip r:embed="rId149"/>
                <a:stretch>
                  <a:fillRect/>
                </a:stretch>
              </p:blipFill>
              <p:spPr>
                <a:xfrm>
                  <a:off x="7903708" y="6593197"/>
                  <a:ext cx="19584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94" name="Ink 193">
                  <a:extLst>
                    <a:ext uri="{FF2B5EF4-FFF2-40B4-BE49-F238E27FC236}">
                      <a16:creationId xmlns:a16="http://schemas.microsoft.com/office/drawing/2014/main" id="{2CF1098D-507D-C2B3-A783-E09A1B8D53ED}"/>
                    </a:ext>
                  </a:extLst>
                </p14:cNvPr>
                <p14:cNvContentPartPr/>
                <p14:nvPr/>
              </p14:nvContentPartPr>
              <p14:xfrm>
                <a:off x="8362708" y="6382597"/>
                <a:ext cx="273240" cy="264240"/>
              </p14:xfrm>
            </p:contentPart>
          </mc:Choice>
          <mc:Fallback xmlns="">
            <p:pic>
              <p:nvPicPr>
                <p:cNvPr id="194" name="Ink 193">
                  <a:extLst>
                    <a:ext uri="{FF2B5EF4-FFF2-40B4-BE49-F238E27FC236}">
                      <a16:creationId xmlns:a16="http://schemas.microsoft.com/office/drawing/2014/main" id="{2CF1098D-507D-C2B3-A783-E09A1B8D53ED}"/>
                    </a:ext>
                  </a:extLst>
                </p:cNvPr>
                <p:cNvPicPr/>
                <p:nvPr/>
              </p:nvPicPr>
              <p:blipFill>
                <a:blip r:embed="rId151"/>
                <a:stretch>
                  <a:fillRect/>
                </a:stretch>
              </p:blipFill>
              <p:spPr>
                <a:xfrm>
                  <a:off x="8344708" y="6364597"/>
                  <a:ext cx="30888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209" name="Ink 208">
                  <a:extLst>
                    <a:ext uri="{FF2B5EF4-FFF2-40B4-BE49-F238E27FC236}">
                      <a16:creationId xmlns:a16="http://schemas.microsoft.com/office/drawing/2014/main" id="{F8F66A56-6A80-748B-27AE-D6D1491049CE}"/>
                    </a:ext>
                  </a:extLst>
                </p14:cNvPr>
                <p14:cNvContentPartPr/>
                <p14:nvPr/>
              </p14:nvContentPartPr>
              <p14:xfrm>
                <a:off x="8841868" y="6339757"/>
                <a:ext cx="281160" cy="163800"/>
              </p14:xfrm>
            </p:contentPart>
          </mc:Choice>
          <mc:Fallback xmlns="">
            <p:pic>
              <p:nvPicPr>
                <p:cNvPr id="209" name="Ink 208">
                  <a:extLst>
                    <a:ext uri="{FF2B5EF4-FFF2-40B4-BE49-F238E27FC236}">
                      <a16:creationId xmlns:a16="http://schemas.microsoft.com/office/drawing/2014/main" id="{F8F66A56-6A80-748B-27AE-D6D1491049CE}"/>
                    </a:ext>
                  </a:extLst>
                </p:cNvPr>
                <p:cNvPicPr/>
                <p:nvPr/>
              </p:nvPicPr>
              <p:blipFill>
                <a:blip r:embed="rId153"/>
                <a:stretch>
                  <a:fillRect/>
                </a:stretch>
              </p:blipFill>
              <p:spPr>
                <a:xfrm>
                  <a:off x="8823868" y="6321757"/>
                  <a:ext cx="31680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210" name="Ink 209">
                  <a:extLst>
                    <a:ext uri="{FF2B5EF4-FFF2-40B4-BE49-F238E27FC236}">
                      <a16:creationId xmlns:a16="http://schemas.microsoft.com/office/drawing/2014/main" id="{B8511069-154C-3136-1086-75CA3A33EAC8}"/>
                    </a:ext>
                  </a:extLst>
                </p14:cNvPr>
                <p14:cNvContentPartPr/>
                <p14:nvPr/>
              </p14:nvContentPartPr>
              <p14:xfrm>
                <a:off x="9122668" y="6357757"/>
                <a:ext cx="246600" cy="410400"/>
              </p14:xfrm>
            </p:contentPart>
          </mc:Choice>
          <mc:Fallback xmlns="">
            <p:pic>
              <p:nvPicPr>
                <p:cNvPr id="210" name="Ink 209">
                  <a:extLst>
                    <a:ext uri="{FF2B5EF4-FFF2-40B4-BE49-F238E27FC236}">
                      <a16:creationId xmlns:a16="http://schemas.microsoft.com/office/drawing/2014/main" id="{B8511069-154C-3136-1086-75CA3A33EAC8}"/>
                    </a:ext>
                  </a:extLst>
                </p:cNvPr>
                <p:cNvPicPr/>
                <p:nvPr/>
              </p:nvPicPr>
              <p:blipFill>
                <a:blip r:embed="rId155"/>
                <a:stretch>
                  <a:fillRect/>
                </a:stretch>
              </p:blipFill>
              <p:spPr>
                <a:xfrm>
                  <a:off x="9104668" y="6339757"/>
                  <a:ext cx="28224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211" name="Ink 210">
                  <a:extLst>
                    <a:ext uri="{FF2B5EF4-FFF2-40B4-BE49-F238E27FC236}">
                      <a16:creationId xmlns:a16="http://schemas.microsoft.com/office/drawing/2014/main" id="{F553538F-4364-A77F-5347-03045337FF47}"/>
                    </a:ext>
                  </a:extLst>
                </p14:cNvPr>
                <p14:cNvContentPartPr/>
                <p14:nvPr/>
              </p14:nvContentPartPr>
              <p14:xfrm>
                <a:off x="9409228" y="6512557"/>
                <a:ext cx="142200" cy="197280"/>
              </p14:xfrm>
            </p:contentPart>
          </mc:Choice>
          <mc:Fallback xmlns="">
            <p:pic>
              <p:nvPicPr>
                <p:cNvPr id="211" name="Ink 210">
                  <a:extLst>
                    <a:ext uri="{FF2B5EF4-FFF2-40B4-BE49-F238E27FC236}">
                      <a16:creationId xmlns:a16="http://schemas.microsoft.com/office/drawing/2014/main" id="{F553538F-4364-A77F-5347-03045337FF47}"/>
                    </a:ext>
                  </a:extLst>
                </p:cNvPr>
                <p:cNvPicPr/>
                <p:nvPr/>
              </p:nvPicPr>
              <p:blipFill>
                <a:blip r:embed="rId157"/>
                <a:stretch>
                  <a:fillRect/>
                </a:stretch>
              </p:blipFill>
              <p:spPr>
                <a:xfrm>
                  <a:off x="9391228" y="6494917"/>
                  <a:ext cx="17784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212" name="Ink 211">
                  <a:extLst>
                    <a:ext uri="{FF2B5EF4-FFF2-40B4-BE49-F238E27FC236}">
                      <a16:creationId xmlns:a16="http://schemas.microsoft.com/office/drawing/2014/main" id="{92B276F1-0186-7B5C-55B8-F8713A245866}"/>
                    </a:ext>
                  </a:extLst>
                </p14:cNvPr>
                <p14:cNvContentPartPr/>
                <p14:nvPr/>
              </p14:nvContentPartPr>
              <p14:xfrm>
                <a:off x="9636748" y="6413557"/>
                <a:ext cx="151920" cy="129240"/>
              </p14:xfrm>
            </p:contentPart>
          </mc:Choice>
          <mc:Fallback xmlns="">
            <p:pic>
              <p:nvPicPr>
                <p:cNvPr id="212" name="Ink 211">
                  <a:extLst>
                    <a:ext uri="{FF2B5EF4-FFF2-40B4-BE49-F238E27FC236}">
                      <a16:creationId xmlns:a16="http://schemas.microsoft.com/office/drawing/2014/main" id="{92B276F1-0186-7B5C-55B8-F8713A245866}"/>
                    </a:ext>
                  </a:extLst>
                </p:cNvPr>
                <p:cNvPicPr/>
                <p:nvPr/>
              </p:nvPicPr>
              <p:blipFill>
                <a:blip r:embed="rId159"/>
                <a:stretch>
                  <a:fillRect/>
                </a:stretch>
              </p:blipFill>
              <p:spPr>
                <a:xfrm>
                  <a:off x="9618748" y="6395557"/>
                  <a:ext cx="187560" cy="164880"/>
                </a:xfrm>
                <a:prstGeom prst="rect">
                  <a:avLst/>
                </a:prstGeom>
              </p:spPr>
            </p:pic>
          </mc:Fallback>
        </mc:AlternateContent>
      </p:grpSp>
    </p:spTree>
    <p:extLst>
      <p:ext uri="{BB962C8B-B14F-4D97-AF65-F5344CB8AC3E}">
        <p14:creationId xmlns:p14="http://schemas.microsoft.com/office/powerpoint/2010/main" val="820658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childTnLst>
                                </p:cTn>
                              </p:par>
                              <p:par>
                                <p:cTn id="13" presetID="10"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fade">
                                      <p:cBhvr>
                                        <p:cTn id="15" dur="500"/>
                                        <p:tgtEl>
                                          <p:spTgt spid="72"/>
                                        </p:tgtEl>
                                      </p:cBhvr>
                                    </p:animEffect>
                                  </p:childTnLst>
                                </p:cTn>
                              </p:par>
                              <p:par>
                                <p:cTn id="16" presetID="10" presetClass="entr" presetSubtype="0" fill="hold" nodeType="with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500"/>
                                        <p:tgtEl>
                                          <p:spTgt spid="7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par>
                                <p:cTn id="24" presetID="10" presetClass="entr" presetSubtype="0" fill="hold" nodeType="with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fade">
                                      <p:cBhvr>
                                        <p:cTn id="26" dur="500"/>
                                        <p:tgtEl>
                                          <p:spTgt spid="8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fade">
                                      <p:cBhvr>
                                        <p:cTn id="31" dur="500"/>
                                        <p:tgtEl>
                                          <p:spTgt spid="8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3"/>
                                        </p:tgtEl>
                                        <p:attrNameLst>
                                          <p:attrName>style.visibility</p:attrName>
                                        </p:attrNameLst>
                                      </p:cBhvr>
                                      <p:to>
                                        <p:strVal val="visible"/>
                                      </p:to>
                                    </p:set>
                                    <p:animEffect transition="in" filter="fade">
                                      <p:cBhvr>
                                        <p:cTn id="36" dur="500"/>
                                        <p:tgtEl>
                                          <p:spTgt spid="9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6"/>
                                        </p:tgtEl>
                                        <p:attrNameLst>
                                          <p:attrName>style.visibility</p:attrName>
                                        </p:attrNameLst>
                                      </p:cBhvr>
                                      <p:to>
                                        <p:strVal val="visible"/>
                                      </p:to>
                                    </p:set>
                                    <p:animEffect transition="in" filter="fade">
                                      <p:cBhvr>
                                        <p:cTn id="41" dur="500"/>
                                        <p:tgtEl>
                                          <p:spTgt spid="10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500"/>
                                        <p:tgtEl>
                                          <p:spTgt spid="10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72"/>
                                        </p:tgtEl>
                                        <p:attrNameLst>
                                          <p:attrName>style.visibility</p:attrName>
                                        </p:attrNameLst>
                                      </p:cBhvr>
                                      <p:to>
                                        <p:strVal val="visible"/>
                                      </p:to>
                                    </p:set>
                                    <p:animEffect transition="in" filter="fade">
                                      <p:cBhvr>
                                        <p:cTn id="49" dur="500"/>
                                        <p:tgtEl>
                                          <p:spTgt spid="172"/>
                                        </p:tgtEl>
                                      </p:cBhvr>
                                    </p:animEffect>
                                  </p:childTnLst>
                                </p:cTn>
                              </p:par>
                              <p:par>
                                <p:cTn id="50" presetID="10" presetClass="entr" presetSubtype="0" fill="hold" nodeType="withEffect">
                                  <p:stCondLst>
                                    <p:cond delay="0"/>
                                  </p:stCondLst>
                                  <p:childTnLst>
                                    <p:set>
                                      <p:cBhvr>
                                        <p:cTn id="51" dur="1" fill="hold">
                                          <p:stCondLst>
                                            <p:cond delay="0"/>
                                          </p:stCondLst>
                                        </p:cTn>
                                        <p:tgtEl>
                                          <p:spTgt spid="176"/>
                                        </p:tgtEl>
                                        <p:attrNameLst>
                                          <p:attrName>style.visibility</p:attrName>
                                        </p:attrNameLst>
                                      </p:cBhvr>
                                      <p:to>
                                        <p:strVal val="visible"/>
                                      </p:to>
                                    </p:set>
                                    <p:animEffect transition="in" filter="fade">
                                      <p:cBhvr>
                                        <p:cTn id="52" dur="500"/>
                                        <p:tgtEl>
                                          <p:spTgt spid="17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9"/>
                                        </p:tgtEl>
                                        <p:attrNameLst>
                                          <p:attrName>style.visibility</p:attrName>
                                        </p:attrNameLst>
                                      </p:cBhvr>
                                      <p:to>
                                        <p:strVal val="visible"/>
                                      </p:to>
                                    </p:set>
                                    <p:animEffect transition="in" filter="fade">
                                      <p:cBhvr>
                                        <p:cTn id="57" dur="500"/>
                                        <p:tgtEl>
                                          <p:spTgt spid="179"/>
                                        </p:tgtEl>
                                      </p:cBhvr>
                                    </p:animEffect>
                                  </p:childTnLst>
                                </p:cTn>
                              </p:par>
                              <p:par>
                                <p:cTn id="58" presetID="10" presetClass="entr" presetSubtype="0" fill="hold" nodeType="withEffect">
                                  <p:stCondLst>
                                    <p:cond delay="0"/>
                                  </p:stCondLst>
                                  <p:childTnLst>
                                    <p:set>
                                      <p:cBhvr>
                                        <p:cTn id="59" dur="1" fill="hold">
                                          <p:stCondLst>
                                            <p:cond delay="0"/>
                                          </p:stCondLst>
                                        </p:cTn>
                                        <p:tgtEl>
                                          <p:spTgt spid="177"/>
                                        </p:tgtEl>
                                        <p:attrNameLst>
                                          <p:attrName>style.visibility</p:attrName>
                                        </p:attrNameLst>
                                      </p:cBhvr>
                                      <p:to>
                                        <p:strVal val="visible"/>
                                      </p:to>
                                    </p:set>
                                    <p:animEffect transition="in" filter="fade">
                                      <p:cBhvr>
                                        <p:cTn id="60" dur="500"/>
                                        <p:tgtEl>
                                          <p:spTgt spid="177"/>
                                        </p:tgtEl>
                                      </p:cBhvr>
                                    </p:animEffect>
                                  </p:childTnLst>
                                </p:cTn>
                              </p:par>
                              <p:par>
                                <p:cTn id="61" presetID="10" presetClass="entr" presetSubtype="0" fill="hold" nodeType="with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fade">
                                      <p:cBhvr>
                                        <p:cTn id="63" dur="500"/>
                                        <p:tgtEl>
                                          <p:spTgt spid="178"/>
                                        </p:tgtEl>
                                      </p:cBhvr>
                                    </p:animEffect>
                                  </p:childTnLst>
                                </p:cTn>
                              </p:par>
                              <p:par>
                                <p:cTn id="64" presetID="10" presetClass="entr" presetSubtype="0" fill="hold" nodeType="withEffect">
                                  <p:stCondLst>
                                    <p:cond delay="0"/>
                                  </p:stCondLst>
                                  <p:childTnLst>
                                    <p:set>
                                      <p:cBhvr>
                                        <p:cTn id="65" dur="1" fill="hold">
                                          <p:stCondLst>
                                            <p:cond delay="0"/>
                                          </p:stCondLst>
                                        </p:cTn>
                                        <p:tgtEl>
                                          <p:spTgt spid="180"/>
                                        </p:tgtEl>
                                        <p:attrNameLst>
                                          <p:attrName>style.visibility</p:attrName>
                                        </p:attrNameLst>
                                      </p:cBhvr>
                                      <p:to>
                                        <p:strVal val="visible"/>
                                      </p:to>
                                    </p:set>
                                    <p:animEffect transition="in" filter="fade">
                                      <p:cBhvr>
                                        <p:cTn id="66" dur="500"/>
                                        <p:tgtEl>
                                          <p:spTgt spid="180"/>
                                        </p:tgtEl>
                                      </p:cBhvr>
                                    </p:animEffect>
                                  </p:childTnLst>
                                </p:cTn>
                              </p:par>
                              <p:par>
                                <p:cTn id="67" presetID="10" presetClass="entr" presetSubtype="0" fill="hold" nodeType="withEffect">
                                  <p:stCondLst>
                                    <p:cond delay="0"/>
                                  </p:stCondLst>
                                  <p:childTnLst>
                                    <p:set>
                                      <p:cBhvr>
                                        <p:cTn id="68" dur="1" fill="hold">
                                          <p:stCondLst>
                                            <p:cond delay="0"/>
                                          </p:stCondLst>
                                        </p:cTn>
                                        <p:tgtEl>
                                          <p:spTgt spid="213"/>
                                        </p:tgtEl>
                                        <p:attrNameLst>
                                          <p:attrName>style.visibility</p:attrName>
                                        </p:attrNameLst>
                                      </p:cBhvr>
                                      <p:to>
                                        <p:strVal val="visible"/>
                                      </p:to>
                                    </p:set>
                                    <p:animEffect transition="in" filter="fade">
                                      <p:cBhvr>
                                        <p:cTn id="69"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flipV="1">
            <a:off x="1090551" y="3429000"/>
            <a:ext cx="2260574" cy="2216881"/>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4">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5"/>
                <a:stretch>
                  <a:fillRect/>
                </a:stretch>
              </p:blipFill>
              <p:spPr>
                <a:xfrm>
                  <a:off x="331299" y="1099477"/>
                  <a:ext cx="212400" cy="2317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7"/>
                <a:stretch>
                  <a:fillRect/>
                </a:stretch>
              </p:blipFill>
              <p:spPr>
                <a:xfrm>
                  <a:off x="609939" y="1000103"/>
                  <a:ext cx="119880" cy="379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9"/>
                <a:stretch>
                  <a:fillRect/>
                </a:stretch>
              </p:blipFill>
              <p:spPr>
                <a:xfrm>
                  <a:off x="814059" y="95364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1"/>
                <a:stretch>
                  <a:fillRect/>
                </a:stretch>
              </p:blipFill>
              <p:spPr>
                <a:xfrm>
                  <a:off x="750699" y="122832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3"/>
                <a:stretch>
                  <a:fillRect/>
                </a:stretch>
              </p:blipFill>
              <p:spPr>
                <a:xfrm>
                  <a:off x="787419" y="1305315"/>
                  <a:ext cx="156600" cy="16785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5"/>
                <a:stretch>
                  <a:fillRect/>
                </a:stretch>
              </p:blipFill>
              <p:spPr>
                <a:xfrm>
                  <a:off x="1114299" y="1012684"/>
                  <a:ext cx="115560" cy="358560"/>
                </a:xfrm>
                <a:prstGeom prst="rect">
                  <a:avLst/>
                </a:prstGeom>
              </p:spPr>
            </p:pic>
          </mc:Fallback>
        </mc:AlternateContent>
      </p:grpSp>
      <p:sp>
        <p:nvSpPr>
          <p:cNvPr id="2" name="Subtitle 2">
            <a:extLst>
              <a:ext uri="{FF2B5EF4-FFF2-40B4-BE49-F238E27FC236}">
                <a16:creationId xmlns:a16="http://schemas.microsoft.com/office/drawing/2014/main" id="{93A71FA6-FE4B-C4B1-C752-13BE00C62466}"/>
              </a:ext>
            </a:extLst>
          </p:cNvPr>
          <p:cNvSpPr txBox="1">
            <a:spLocks/>
          </p:cNvSpPr>
          <p:nvPr/>
        </p:nvSpPr>
        <p:spPr>
          <a:xfrm>
            <a:off x="5695244" y="3746802"/>
            <a:ext cx="5959570" cy="8853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Επιτάχυνση:</a:t>
            </a:r>
          </a:p>
          <a:p>
            <a:r>
              <a:rPr lang="el-GR" dirty="0">
                <a:solidFill>
                  <a:schemeClr val="bg1"/>
                </a:solidFill>
              </a:rPr>
              <a:t>Μέσος ρυθμός μεταβολής της ταχύτητας</a:t>
            </a:r>
          </a:p>
        </p:txBody>
      </p:sp>
      <p:grpSp>
        <p:nvGrpSpPr>
          <p:cNvPr id="4" name="Group 3">
            <a:extLst>
              <a:ext uri="{FF2B5EF4-FFF2-40B4-BE49-F238E27FC236}">
                <a16:creationId xmlns:a16="http://schemas.microsoft.com/office/drawing/2014/main" id="{4C0B29AB-358F-2245-187A-B444B5A386BA}"/>
              </a:ext>
            </a:extLst>
          </p:cNvPr>
          <p:cNvGrpSpPr/>
          <p:nvPr/>
        </p:nvGrpSpPr>
        <p:grpSpPr>
          <a:xfrm>
            <a:off x="6205228" y="1403860"/>
            <a:ext cx="2286720" cy="631800"/>
            <a:chOff x="7591948" y="1348357"/>
            <a:chExt cx="2286720" cy="631800"/>
          </a:xfrm>
        </p:grpSpPr>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DA822571-D331-59D1-494C-7E50B418B101}"/>
                    </a:ext>
                  </a:extLst>
                </p14:cNvPr>
                <p14:cNvContentPartPr/>
                <p14:nvPr/>
              </p14:nvContentPartPr>
              <p14:xfrm>
                <a:off x="7591948" y="1377877"/>
                <a:ext cx="322560" cy="349200"/>
              </p14:xfrm>
            </p:contentPart>
          </mc:Choice>
          <mc:Fallback xmlns="">
            <p:pic>
              <p:nvPicPr>
                <p:cNvPr id="12" name="Ink 11">
                  <a:extLst>
                    <a:ext uri="{FF2B5EF4-FFF2-40B4-BE49-F238E27FC236}">
                      <a16:creationId xmlns:a16="http://schemas.microsoft.com/office/drawing/2014/main" id="{DA822571-D331-59D1-494C-7E50B418B101}"/>
                    </a:ext>
                  </a:extLst>
                </p:cNvPr>
                <p:cNvPicPr/>
                <p:nvPr/>
              </p:nvPicPr>
              <p:blipFill>
                <a:blip r:embed="rId17"/>
                <a:stretch>
                  <a:fillRect/>
                </a:stretch>
              </p:blipFill>
              <p:spPr>
                <a:xfrm>
                  <a:off x="7573948" y="1359877"/>
                  <a:ext cx="358200" cy="384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Ink 19">
                  <a:extLst>
                    <a:ext uri="{FF2B5EF4-FFF2-40B4-BE49-F238E27FC236}">
                      <a16:creationId xmlns:a16="http://schemas.microsoft.com/office/drawing/2014/main" id="{E158AD93-9F1A-D1E0-BF79-EA36AAFDBF0C}"/>
                    </a:ext>
                  </a:extLst>
                </p14:cNvPr>
                <p14:cNvContentPartPr/>
                <p14:nvPr/>
              </p14:nvContentPartPr>
              <p14:xfrm>
                <a:off x="8031508" y="1479757"/>
                <a:ext cx="225000" cy="235080"/>
              </p14:xfrm>
            </p:contentPart>
          </mc:Choice>
          <mc:Fallback xmlns="">
            <p:pic>
              <p:nvPicPr>
                <p:cNvPr id="20" name="Ink 19">
                  <a:extLst>
                    <a:ext uri="{FF2B5EF4-FFF2-40B4-BE49-F238E27FC236}">
                      <a16:creationId xmlns:a16="http://schemas.microsoft.com/office/drawing/2014/main" id="{E158AD93-9F1A-D1E0-BF79-EA36AAFDBF0C}"/>
                    </a:ext>
                  </a:extLst>
                </p:cNvPr>
                <p:cNvPicPr/>
                <p:nvPr/>
              </p:nvPicPr>
              <p:blipFill>
                <a:blip r:embed="rId19"/>
                <a:stretch>
                  <a:fillRect/>
                </a:stretch>
              </p:blipFill>
              <p:spPr>
                <a:xfrm>
                  <a:off x="8013868" y="1461757"/>
                  <a:ext cx="26064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Ink 20">
                  <a:extLst>
                    <a:ext uri="{FF2B5EF4-FFF2-40B4-BE49-F238E27FC236}">
                      <a16:creationId xmlns:a16="http://schemas.microsoft.com/office/drawing/2014/main" id="{ED93ABB1-E486-57CC-4FA0-D05B9821748B}"/>
                    </a:ext>
                  </a:extLst>
                </p14:cNvPr>
                <p14:cNvContentPartPr/>
                <p14:nvPr/>
              </p14:nvContentPartPr>
              <p14:xfrm>
                <a:off x="8427148" y="1655077"/>
                <a:ext cx="249120" cy="20520"/>
              </p14:xfrm>
            </p:contentPart>
          </mc:Choice>
          <mc:Fallback xmlns="">
            <p:pic>
              <p:nvPicPr>
                <p:cNvPr id="21" name="Ink 20">
                  <a:extLst>
                    <a:ext uri="{FF2B5EF4-FFF2-40B4-BE49-F238E27FC236}">
                      <a16:creationId xmlns:a16="http://schemas.microsoft.com/office/drawing/2014/main" id="{ED93ABB1-E486-57CC-4FA0-D05B9821748B}"/>
                    </a:ext>
                  </a:extLst>
                </p:cNvPr>
                <p:cNvPicPr/>
                <p:nvPr/>
              </p:nvPicPr>
              <p:blipFill>
                <a:blip r:embed="rId21"/>
                <a:stretch>
                  <a:fillRect/>
                </a:stretch>
              </p:blipFill>
              <p:spPr>
                <a:xfrm>
                  <a:off x="8409508" y="1637077"/>
                  <a:ext cx="2847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Ink 21">
                  <a:extLst>
                    <a:ext uri="{FF2B5EF4-FFF2-40B4-BE49-F238E27FC236}">
                      <a16:creationId xmlns:a16="http://schemas.microsoft.com/office/drawing/2014/main" id="{2413CF36-022C-B9D8-CD37-5F5BDFDA45ED}"/>
                    </a:ext>
                  </a:extLst>
                </p14:cNvPr>
                <p14:cNvContentPartPr/>
                <p14:nvPr/>
              </p14:nvContentPartPr>
              <p14:xfrm>
                <a:off x="8405908" y="1573357"/>
                <a:ext cx="250200" cy="6120"/>
              </p14:xfrm>
            </p:contentPart>
          </mc:Choice>
          <mc:Fallback xmlns="">
            <p:pic>
              <p:nvPicPr>
                <p:cNvPr id="22" name="Ink 21">
                  <a:extLst>
                    <a:ext uri="{FF2B5EF4-FFF2-40B4-BE49-F238E27FC236}">
                      <a16:creationId xmlns:a16="http://schemas.microsoft.com/office/drawing/2014/main" id="{2413CF36-022C-B9D8-CD37-5F5BDFDA45ED}"/>
                    </a:ext>
                  </a:extLst>
                </p:cNvPr>
                <p:cNvPicPr/>
                <p:nvPr/>
              </p:nvPicPr>
              <p:blipFill>
                <a:blip r:embed="rId23"/>
                <a:stretch>
                  <a:fillRect/>
                </a:stretch>
              </p:blipFill>
              <p:spPr>
                <a:xfrm>
                  <a:off x="8387908" y="1555357"/>
                  <a:ext cx="28584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Ink 22">
                  <a:extLst>
                    <a:ext uri="{FF2B5EF4-FFF2-40B4-BE49-F238E27FC236}">
                      <a16:creationId xmlns:a16="http://schemas.microsoft.com/office/drawing/2014/main" id="{C48E9A0F-0153-E080-1D07-1361C0FE412F}"/>
                    </a:ext>
                  </a:extLst>
                </p14:cNvPr>
                <p14:cNvContentPartPr/>
                <p14:nvPr/>
              </p14:nvContentPartPr>
              <p14:xfrm>
                <a:off x="9022948" y="1348357"/>
                <a:ext cx="218880" cy="18360"/>
              </p14:xfrm>
            </p:contentPart>
          </mc:Choice>
          <mc:Fallback xmlns="">
            <p:pic>
              <p:nvPicPr>
                <p:cNvPr id="23" name="Ink 22">
                  <a:extLst>
                    <a:ext uri="{FF2B5EF4-FFF2-40B4-BE49-F238E27FC236}">
                      <a16:creationId xmlns:a16="http://schemas.microsoft.com/office/drawing/2014/main" id="{C48E9A0F-0153-E080-1D07-1361C0FE412F}"/>
                    </a:ext>
                  </a:extLst>
                </p:cNvPr>
                <p:cNvPicPr/>
                <p:nvPr/>
              </p:nvPicPr>
              <p:blipFill>
                <a:blip r:embed="rId25"/>
                <a:stretch>
                  <a:fillRect/>
                </a:stretch>
              </p:blipFill>
              <p:spPr>
                <a:xfrm>
                  <a:off x="9005308" y="1330357"/>
                  <a:ext cx="2545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4" name="Ink 23">
                  <a:extLst>
                    <a:ext uri="{FF2B5EF4-FFF2-40B4-BE49-F238E27FC236}">
                      <a16:creationId xmlns:a16="http://schemas.microsoft.com/office/drawing/2014/main" id="{515CAFE1-78E3-CA5A-B415-D2640BD5696B}"/>
                    </a:ext>
                  </a:extLst>
                </p14:cNvPr>
                <p14:cNvContentPartPr/>
                <p14:nvPr/>
              </p14:nvContentPartPr>
              <p14:xfrm>
                <a:off x="8998828" y="1374277"/>
                <a:ext cx="276120" cy="284760"/>
              </p14:xfrm>
            </p:contentPart>
          </mc:Choice>
          <mc:Fallback xmlns="">
            <p:pic>
              <p:nvPicPr>
                <p:cNvPr id="24" name="Ink 23">
                  <a:extLst>
                    <a:ext uri="{FF2B5EF4-FFF2-40B4-BE49-F238E27FC236}">
                      <a16:creationId xmlns:a16="http://schemas.microsoft.com/office/drawing/2014/main" id="{515CAFE1-78E3-CA5A-B415-D2640BD5696B}"/>
                    </a:ext>
                  </a:extLst>
                </p:cNvPr>
                <p:cNvPicPr/>
                <p:nvPr/>
              </p:nvPicPr>
              <p:blipFill>
                <a:blip r:embed="rId27"/>
                <a:stretch>
                  <a:fillRect/>
                </a:stretch>
              </p:blipFill>
              <p:spPr>
                <a:xfrm>
                  <a:off x="8981188" y="1356637"/>
                  <a:ext cx="31176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5" name="Ink 24">
                  <a:extLst>
                    <a:ext uri="{FF2B5EF4-FFF2-40B4-BE49-F238E27FC236}">
                      <a16:creationId xmlns:a16="http://schemas.microsoft.com/office/drawing/2014/main" id="{18AF292E-01D5-70E2-FE8D-E9A84593C9E9}"/>
                    </a:ext>
                  </a:extLst>
                </p14:cNvPr>
                <p14:cNvContentPartPr/>
                <p14:nvPr/>
              </p14:nvContentPartPr>
              <p14:xfrm>
                <a:off x="9429388" y="1413517"/>
                <a:ext cx="428760" cy="204120"/>
              </p14:xfrm>
            </p:contentPart>
          </mc:Choice>
          <mc:Fallback xmlns="">
            <p:pic>
              <p:nvPicPr>
                <p:cNvPr id="25" name="Ink 24">
                  <a:extLst>
                    <a:ext uri="{FF2B5EF4-FFF2-40B4-BE49-F238E27FC236}">
                      <a16:creationId xmlns:a16="http://schemas.microsoft.com/office/drawing/2014/main" id="{18AF292E-01D5-70E2-FE8D-E9A84593C9E9}"/>
                    </a:ext>
                  </a:extLst>
                </p:cNvPr>
                <p:cNvPicPr/>
                <p:nvPr/>
              </p:nvPicPr>
              <p:blipFill>
                <a:blip r:embed="rId29"/>
                <a:stretch>
                  <a:fillRect/>
                </a:stretch>
              </p:blipFill>
              <p:spPr>
                <a:xfrm>
                  <a:off x="9411388" y="1395517"/>
                  <a:ext cx="464400" cy="239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6" name="Ink 25">
                  <a:extLst>
                    <a:ext uri="{FF2B5EF4-FFF2-40B4-BE49-F238E27FC236}">
                      <a16:creationId xmlns:a16="http://schemas.microsoft.com/office/drawing/2014/main" id="{8479210E-8953-2670-508A-2B4E97BA1D3A}"/>
                    </a:ext>
                  </a:extLst>
                </p14:cNvPr>
                <p14:cNvContentPartPr/>
                <p14:nvPr/>
              </p14:nvContentPartPr>
              <p14:xfrm>
                <a:off x="9492028" y="1665877"/>
                <a:ext cx="386640" cy="26280"/>
              </p14:xfrm>
            </p:contentPart>
          </mc:Choice>
          <mc:Fallback xmlns="">
            <p:pic>
              <p:nvPicPr>
                <p:cNvPr id="26" name="Ink 25">
                  <a:extLst>
                    <a:ext uri="{FF2B5EF4-FFF2-40B4-BE49-F238E27FC236}">
                      <a16:creationId xmlns:a16="http://schemas.microsoft.com/office/drawing/2014/main" id="{8479210E-8953-2670-508A-2B4E97BA1D3A}"/>
                    </a:ext>
                  </a:extLst>
                </p:cNvPr>
                <p:cNvPicPr/>
                <p:nvPr/>
              </p:nvPicPr>
              <p:blipFill>
                <a:blip r:embed="rId31"/>
                <a:stretch>
                  <a:fillRect/>
                </a:stretch>
              </p:blipFill>
              <p:spPr>
                <a:xfrm>
                  <a:off x="9474388" y="1648237"/>
                  <a:ext cx="42228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7" name="Ink 26">
                  <a:extLst>
                    <a:ext uri="{FF2B5EF4-FFF2-40B4-BE49-F238E27FC236}">
                      <a16:creationId xmlns:a16="http://schemas.microsoft.com/office/drawing/2014/main" id="{C71D1558-F28A-4E2F-1E53-E91EF7F98A0D}"/>
                    </a:ext>
                  </a:extLst>
                </p14:cNvPr>
                <p14:cNvContentPartPr/>
                <p14:nvPr/>
              </p14:nvContentPartPr>
              <p14:xfrm>
                <a:off x="9583468" y="1768117"/>
                <a:ext cx="229680" cy="212040"/>
              </p14:xfrm>
            </p:contentPart>
          </mc:Choice>
          <mc:Fallback xmlns="">
            <p:pic>
              <p:nvPicPr>
                <p:cNvPr id="27" name="Ink 26">
                  <a:extLst>
                    <a:ext uri="{FF2B5EF4-FFF2-40B4-BE49-F238E27FC236}">
                      <a16:creationId xmlns:a16="http://schemas.microsoft.com/office/drawing/2014/main" id="{C71D1558-F28A-4E2F-1E53-E91EF7F98A0D}"/>
                    </a:ext>
                  </a:extLst>
                </p:cNvPr>
                <p:cNvPicPr/>
                <p:nvPr/>
              </p:nvPicPr>
              <p:blipFill>
                <a:blip r:embed="rId33"/>
                <a:stretch>
                  <a:fillRect/>
                </a:stretch>
              </p:blipFill>
              <p:spPr>
                <a:xfrm>
                  <a:off x="9565468" y="1750477"/>
                  <a:ext cx="265320" cy="247680"/>
                </a:xfrm>
                <a:prstGeom prst="rect">
                  <a:avLst/>
                </a:prstGeom>
              </p:spPr>
            </p:pic>
          </mc:Fallback>
        </mc:AlternateContent>
      </p:grpSp>
      <p:grpSp>
        <p:nvGrpSpPr>
          <p:cNvPr id="28" name="Group 27">
            <a:extLst>
              <a:ext uri="{FF2B5EF4-FFF2-40B4-BE49-F238E27FC236}">
                <a16:creationId xmlns:a16="http://schemas.microsoft.com/office/drawing/2014/main" id="{0F722DBE-5432-010F-C265-45962EEC6589}"/>
              </a:ext>
            </a:extLst>
          </p:cNvPr>
          <p:cNvGrpSpPr/>
          <p:nvPr/>
        </p:nvGrpSpPr>
        <p:grpSpPr>
          <a:xfrm>
            <a:off x="6185428" y="2371540"/>
            <a:ext cx="1203480" cy="334440"/>
            <a:chOff x="7572148" y="2316037"/>
            <a:chExt cx="1203480" cy="334440"/>
          </a:xfrm>
        </p:grpSpPr>
        <mc:AlternateContent xmlns:mc="http://schemas.openxmlformats.org/markup-compatibility/2006" xmlns:p14="http://schemas.microsoft.com/office/powerpoint/2010/main">
          <mc:Choice Requires="p14">
            <p:contentPart p14:bwMode="auto" r:id="rId34">
              <p14:nvContentPartPr>
                <p14:cNvPr id="30" name="Ink 29">
                  <a:extLst>
                    <a:ext uri="{FF2B5EF4-FFF2-40B4-BE49-F238E27FC236}">
                      <a16:creationId xmlns:a16="http://schemas.microsoft.com/office/drawing/2014/main" id="{4CAB852B-B1A3-965B-B320-170679EB183B}"/>
                    </a:ext>
                  </a:extLst>
                </p14:cNvPr>
                <p14:cNvContentPartPr/>
                <p14:nvPr/>
              </p14:nvContentPartPr>
              <p14:xfrm>
                <a:off x="7572148" y="2316037"/>
                <a:ext cx="375480" cy="334440"/>
              </p14:xfrm>
            </p:contentPart>
          </mc:Choice>
          <mc:Fallback xmlns="">
            <p:pic>
              <p:nvPicPr>
                <p:cNvPr id="30" name="Ink 29">
                  <a:extLst>
                    <a:ext uri="{FF2B5EF4-FFF2-40B4-BE49-F238E27FC236}">
                      <a16:creationId xmlns:a16="http://schemas.microsoft.com/office/drawing/2014/main" id="{4CAB852B-B1A3-965B-B320-170679EB183B}"/>
                    </a:ext>
                  </a:extLst>
                </p:cNvPr>
                <p:cNvPicPr/>
                <p:nvPr/>
              </p:nvPicPr>
              <p:blipFill>
                <a:blip r:embed="rId35"/>
                <a:stretch>
                  <a:fillRect/>
                </a:stretch>
              </p:blipFill>
              <p:spPr>
                <a:xfrm>
                  <a:off x="7554508" y="2298037"/>
                  <a:ext cx="411120" cy="370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Ink 30">
                  <a:extLst>
                    <a:ext uri="{FF2B5EF4-FFF2-40B4-BE49-F238E27FC236}">
                      <a16:creationId xmlns:a16="http://schemas.microsoft.com/office/drawing/2014/main" id="{733B8E5F-1851-29BF-B948-258B71ABA0C2}"/>
                    </a:ext>
                  </a:extLst>
                </p14:cNvPr>
                <p14:cNvContentPartPr/>
                <p14:nvPr/>
              </p14:nvContentPartPr>
              <p14:xfrm>
                <a:off x="8166508" y="2326477"/>
                <a:ext cx="146160" cy="308880"/>
              </p14:xfrm>
            </p:contentPart>
          </mc:Choice>
          <mc:Fallback xmlns="">
            <p:pic>
              <p:nvPicPr>
                <p:cNvPr id="31" name="Ink 30">
                  <a:extLst>
                    <a:ext uri="{FF2B5EF4-FFF2-40B4-BE49-F238E27FC236}">
                      <a16:creationId xmlns:a16="http://schemas.microsoft.com/office/drawing/2014/main" id="{733B8E5F-1851-29BF-B948-258B71ABA0C2}"/>
                    </a:ext>
                  </a:extLst>
                </p:cNvPr>
                <p:cNvPicPr/>
                <p:nvPr/>
              </p:nvPicPr>
              <p:blipFill>
                <a:blip r:embed="rId37"/>
                <a:stretch>
                  <a:fillRect/>
                </a:stretch>
              </p:blipFill>
              <p:spPr>
                <a:xfrm>
                  <a:off x="8148508" y="2308837"/>
                  <a:ext cx="181800" cy="344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2" name="Ink 31">
                  <a:extLst>
                    <a:ext uri="{FF2B5EF4-FFF2-40B4-BE49-F238E27FC236}">
                      <a16:creationId xmlns:a16="http://schemas.microsoft.com/office/drawing/2014/main" id="{5D02A6FD-A7D3-4814-2669-454627B5F502}"/>
                    </a:ext>
                  </a:extLst>
                </p14:cNvPr>
                <p14:cNvContentPartPr/>
                <p14:nvPr/>
              </p14:nvContentPartPr>
              <p14:xfrm>
                <a:off x="8021068" y="2454637"/>
                <a:ext cx="262080" cy="19440"/>
              </p14:xfrm>
            </p:contentPart>
          </mc:Choice>
          <mc:Fallback xmlns="">
            <p:pic>
              <p:nvPicPr>
                <p:cNvPr id="32" name="Ink 31">
                  <a:extLst>
                    <a:ext uri="{FF2B5EF4-FFF2-40B4-BE49-F238E27FC236}">
                      <a16:creationId xmlns:a16="http://schemas.microsoft.com/office/drawing/2014/main" id="{5D02A6FD-A7D3-4814-2669-454627B5F502}"/>
                    </a:ext>
                  </a:extLst>
                </p:cNvPr>
                <p:cNvPicPr/>
                <p:nvPr/>
              </p:nvPicPr>
              <p:blipFill>
                <a:blip r:embed="rId39"/>
                <a:stretch>
                  <a:fillRect/>
                </a:stretch>
              </p:blipFill>
              <p:spPr>
                <a:xfrm>
                  <a:off x="8003068" y="2436637"/>
                  <a:ext cx="2977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3" name="Ink 32">
                  <a:extLst>
                    <a:ext uri="{FF2B5EF4-FFF2-40B4-BE49-F238E27FC236}">
                      <a16:creationId xmlns:a16="http://schemas.microsoft.com/office/drawing/2014/main" id="{38D2DFA8-B04D-6046-3BAB-4D7654AF6BBC}"/>
                    </a:ext>
                  </a:extLst>
                </p14:cNvPr>
                <p14:cNvContentPartPr/>
                <p14:nvPr/>
              </p14:nvContentPartPr>
              <p14:xfrm>
                <a:off x="8507788" y="2557597"/>
                <a:ext cx="200880" cy="9720"/>
              </p14:xfrm>
            </p:contentPart>
          </mc:Choice>
          <mc:Fallback xmlns="">
            <p:pic>
              <p:nvPicPr>
                <p:cNvPr id="33" name="Ink 32">
                  <a:extLst>
                    <a:ext uri="{FF2B5EF4-FFF2-40B4-BE49-F238E27FC236}">
                      <a16:creationId xmlns:a16="http://schemas.microsoft.com/office/drawing/2014/main" id="{38D2DFA8-B04D-6046-3BAB-4D7654AF6BBC}"/>
                    </a:ext>
                  </a:extLst>
                </p:cNvPr>
                <p:cNvPicPr/>
                <p:nvPr/>
              </p:nvPicPr>
              <p:blipFill>
                <a:blip r:embed="rId41"/>
                <a:stretch>
                  <a:fillRect/>
                </a:stretch>
              </p:blipFill>
              <p:spPr>
                <a:xfrm>
                  <a:off x="8489788" y="2539597"/>
                  <a:ext cx="2365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4" name="Ink 33">
                  <a:extLst>
                    <a:ext uri="{FF2B5EF4-FFF2-40B4-BE49-F238E27FC236}">
                      <a16:creationId xmlns:a16="http://schemas.microsoft.com/office/drawing/2014/main" id="{8FE99ACE-506D-619E-A845-9CD57ECE5746}"/>
                    </a:ext>
                  </a:extLst>
                </p14:cNvPr>
                <p14:cNvContentPartPr/>
                <p14:nvPr/>
              </p14:nvContentPartPr>
              <p14:xfrm>
                <a:off x="8558548" y="2452117"/>
                <a:ext cx="217080" cy="25200"/>
              </p14:xfrm>
            </p:contentPart>
          </mc:Choice>
          <mc:Fallback xmlns="">
            <p:pic>
              <p:nvPicPr>
                <p:cNvPr id="34" name="Ink 33">
                  <a:extLst>
                    <a:ext uri="{FF2B5EF4-FFF2-40B4-BE49-F238E27FC236}">
                      <a16:creationId xmlns:a16="http://schemas.microsoft.com/office/drawing/2014/main" id="{8FE99ACE-506D-619E-A845-9CD57ECE5746}"/>
                    </a:ext>
                  </a:extLst>
                </p:cNvPr>
                <p:cNvPicPr/>
                <p:nvPr/>
              </p:nvPicPr>
              <p:blipFill>
                <a:blip r:embed="rId43"/>
                <a:stretch>
                  <a:fillRect/>
                </a:stretch>
              </p:blipFill>
              <p:spPr>
                <a:xfrm>
                  <a:off x="8540908" y="2434477"/>
                  <a:ext cx="252720" cy="60840"/>
                </a:xfrm>
                <a:prstGeom prst="rect">
                  <a:avLst/>
                </a:prstGeom>
              </p:spPr>
            </p:pic>
          </mc:Fallback>
        </mc:AlternateContent>
      </p:grpSp>
      <p:grpSp>
        <p:nvGrpSpPr>
          <p:cNvPr id="35" name="Group 34">
            <a:extLst>
              <a:ext uri="{FF2B5EF4-FFF2-40B4-BE49-F238E27FC236}">
                <a16:creationId xmlns:a16="http://schemas.microsoft.com/office/drawing/2014/main" id="{E86CAAF7-9E51-FCEC-CD60-2A7D3EA8C1CF}"/>
              </a:ext>
            </a:extLst>
          </p:cNvPr>
          <p:cNvGrpSpPr/>
          <p:nvPr/>
        </p:nvGrpSpPr>
        <p:grpSpPr>
          <a:xfrm>
            <a:off x="7731988" y="2358580"/>
            <a:ext cx="554400" cy="296280"/>
            <a:chOff x="9118708" y="2303077"/>
            <a:chExt cx="554400" cy="296280"/>
          </a:xfrm>
        </p:grpSpPr>
        <mc:AlternateContent xmlns:mc="http://schemas.openxmlformats.org/markup-compatibility/2006" xmlns:p14="http://schemas.microsoft.com/office/powerpoint/2010/main">
          <mc:Choice Requires="p14">
            <p:contentPart p14:bwMode="auto" r:id="rId44">
              <p14:nvContentPartPr>
                <p14:cNvPr id="36" name="Ink 35">
                  <a:extLst>
                    <a:ext uri="{FF2B5EF4-FFF2-40B4-BE49-F238E27FC236}">
                      <a16:creationId xmlns:a16="http://schemas.microsoft.com/office/drawing/2014/main" id="{BC376084-1E78-675A-BE22-A1B25155E074}"/>
                    </a:ext>
                  </a:extLst>
                </p14:cNvPr>
                <p14:cNvContentPartPr/>
                <p14:nvPr/>
              </p14:nvContentPartPr>
              <p14:xfrm>
                <a:off x="9174148" y="2303077"/>
                <a:ext cx="200520" cy="10440"/>
              </p14:xfrm>
            </p:contentPart>
          </mc:Choice>
          <mc:Fallback xmlns="">
            <p:pic>
              <p:nvPicPr>
                <p:cNvPr id="36" name="Ink 35">
                  <a:extLst>
                    <a:ext uri="{FF2B5EF4-FFF2-40B4-BE49-F238E27FC236}">
                      <a16:creationId xmlns:a16="http://schemas.microsoft.com/office/drawing/2014/main" id="{BC376084-1E78-675A-BE22-A1B25155E074}"/>
                    </a:ext>
                  </a:extLst>
                </p:cNvPr>
                <p:cNvPicPr/>
                <p:nvPr/>
              </p:nvPicPr>
              <p:blipFill>
                <a:blip r:embed="rId45"/>
                <a:stretch>
                  <a:fillRect/>
                </a:stretch>
              </p:blipFill>
              <p:spPr>
                <a:xfrm>
                  <a:off x="9156508" y="2285077"/>
                  <a:ext cx="23616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0" name="Ink 39">
                  <a:extLst>
                    <a:ext uri="{FF2B5EF4-FFF2-40B4-BE49-F238E27FC236}">
                      <a16:creationId xmlns:a16="http://schemas.microsoft.com/office/drawing/2014/main" id="{E3C07445-A07D-4898-F979-5797DC9C7C28}"/>
                    </a:ext>
                  </a:extLst>
                </p14:cNvPr>
                <p14:cNvContentPartPr/>
                <p14:nvPr/>
              </p14:nvContentPartPr>
              <p14:xfrm>
                <a:off x="9118708" y="2323237"/>
                <a:ext cx="208080" cy="240480"/>
              </p14:xfrm>
            </p:contentPart>
          </mc:Choice>
          <mc:Fallback xmlns="">
            <p:pic>
              <p:nvPicPr>
                <p:cNvPr id="40" name="Ink 39">
                  <a:extLst>
                    <a:ext uri="{FF2B5EF4-FFF2-40B4-BE49-F238E27FC236}">
                      <a16:creationId xmlns:a16="http://schemas.microsoft.com/office/drawing/2014/main" id="{E3C07445-A07D-4898-F979-5797DC9C7C28}"/>
                    </a:ext>
                  </a:extLst>
                </p:cNvPr>
                <p:cNvPicPr/>
                <p:nvPr/>
              </p:nvPicPr>
              <p:blipFill>
                <a:blip r:embed="rId47"/>
                <a:stretch>
                  <a:fillRect/>
                </a:stretch>
              </p:blipFill>
              <p:spPr>
                <a:xfrm>
                  <a:off x="9100708" y="2305237"/>
                  <a:ext cx="24372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47" name="Ink 46">
                  <a:extLst>
                    <a:ext uri="{FF2B5EF4-FFF2-40B4-BE49-F238E27FC236}">
                      <a16:creationId xmlns:a16="http://schemas.microsoft.com/office/drawing/2014/main" id="{B2E2852D-23F3-82E4-361B-061E6735FCB0}"/>
                    </a:ext>
                  </a:extLst>
                </p14:cNvPr>
                <p14:cNvContentPartPr/>
                <p14:nvPr/>
              </p14:nvContentPartPr>
              <p14:xfrm>
                <a:off x="9468988" y="2403517"/>
                <a:ext cx="204120" cy="195840"/>
              </p14:xfrm>
            </p:contentPart>
          </mc:Choice>
          <mc:Fallback xmlns="">
            <p:pic>
              <p:nvPicPr>
                <p:cNvPr id="47" name="Ink 46">
                  <a:extLst>
                    <a:ext uri="{FF2B5EF4-FFF2-40B4-BE49-F238E27FC236}">
                      <a16:creationId xmlns:a16="http://schemas.microsoft.com/office/drawing/2014/main" id="{B2E2852D-23F3-82E4-361B-061E6735FCB0}"/>
                    </a:ext>
                  </a:extLst>
                </p:cNvPr>
                <p:cNvPicPr/>
                <p:nvPr/>
              </p:nvPicPr>
              <p:blipFill>
                <a:blip r:embed="rId49"/>
                <a:stretch>
                  <a:fillRect/>
                </a:stretch>
              </p:blipFill>
              <p:spPr>
                <a:xfrm>
                  <a:off x="9451348" y="2385517"/>
                  <a:ext cx="239760" cy="231480"/>
                </a:xfrm>
                <a:prstGeom prst="rect">
                  <a:avLst/>
                </a:prstGeom>
              </p:spPr>
            </p:pic>
          </mc:Fallback>
        </mc:AlternateContent>
      </p:grpSp>
      <p:grpSp>
        <p:nvGrpSpPr>
          <p:cNvPr id="48" name="Group 47">
            <a:extLst>
              <a:ext uri="{FF2B5EF4-FFF2-40B4-BE49-F238E27FC236}">
                <a16:creationId xmlns:a16="http://schemas.microsoft.com/office/drawing/2014/main" id="{2DC59004-FE60-1168-F1E6-EFE9DC2DC5C0}"/>
              </a:ext>
            </a:extLst>
          </p:cNvPr>
          <p:cNvGrpSpPr/>
          <p:nvPr/>
        </p:nvGrpSpPr>
        <p:grpSpPr>
          <a:xfrm>
            <a:off x="9696887" y="1881776"/>
            <a:ext cx="664920" cy="215640"/>
            <a:chOff x="5811388" y="3752797"/>
            <a:chExt cx="664920" cy="215640"/>
          </a:xfrm>
        </p:grpSpPr>
        <mc:AlternateContent xmlns:mc="http://schemas.openxmlformats.org/markup-compatibility/2006" xmlns:p14="http://schemas.microsoft.com/office/powerpoint/2010/main">
          <mc:Choice Requires="p14">
            <p:contentPart p14:bwMode="auto" r:id="rId50">
              <p14:nvContentPartPr>
                <p14:cNvPr id="49" name="Ink 48">
                  <a:extLst>
                    <a:ext uri="{FF2B5EF4-FFF2-40B4-BE49-F238E27FC236}">
                      <a16:creationId xmlns:a16="http://schemas.microsoft.com/office/drawing/2014/main" id="{FA565A13-93D5-B0A1-371A-23FCA4C4C4F7}"/>
                    </a:ext>
                  </a:extLst>
                </p14:cNvPr>
                <p14:cNvContentPartPr/>
                <p14:nvPr/>
              </p14:nvContentPartPr>
              <p14:xfrm>
                <a:off x="5811388" y="3759277"/>
                <a:ext cx="393840" cy="209160"/>
              </p14:xfrm>
            </p:contentPart>
          </mc:Choice>
          <mc:Fallback xmlns="">
            <p:pic>
              <p:nvPicPr>
                <p:cNvPr id="49" name="Ink 48">
                  <a:extLst>
                    <a:ext uri="{FF2B5EF4-FFF2-40B4-BE49-F238E27FC236}">
                      <a16:creationId xmlns:a16="http://schemas.microsoft.com/office/drawing/2014/main" id="{FA565A13-93D5-B0A1-371A-23FCA4C4C4F7}"/>
                    </a:ext>
                  </a:extLst>
                </p:cNvPr>
                <p:cNvPicPr/>
                <p:nvPr/>
              </p:nvPicPr>
              <p:blipFill>
                <a:blip r:embed="rId51"/>
                <a:stretch>
                  <a:fillRect/>
                </a:stretch>
              </p:blipFill>
              <p:spPr>
                <a:xfrm>
                  <a:off x="5793748" y="3741637"/>
                  <a:ext cx="42948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3" name="Ink 52">
                  <a:extLst>
                    <a:ext uri="{FF2B5EF4-FFF2-40B4-BE49-F238E27FC236}">
                      <a16:creationId xmlns:a16="http://schemas.microsoft.com/office/drawing/2014/main" id="{CA513F79-078F-FEBB-CF15-1121422ED4F7}"/>
                    </a:ext>
                  </a:extLst>
                </p14:cNvPr>
                <p14:cNvContentPartPr/>
                <p14:nvPr/>
              </p14:nvContentPartPr>
              <p14:xfrm>
                <a:off x="6259588" y="3847477"/>
                <a:ext cx="174600" cy="25200"/>
              </p14:xfrm>
            </p:contentPart>
          </mc:Choice>
          <mc:Fallback xmlns="">
            <p:pic>
              <p:nvPicPr>
                <p:cNvPr id="53" name="Ink 52">
                  <a:extLst>
                    <a:ext uri="{FF2B5EF4-FFF2-40B4-BE49-F238E27FC236}">
                      <a16:creationId xmlns:a16="http://schemas.microsoft.com/office/drawing/2014/main" id="{CA513F79-078F-FEBB-CF15-1121422ED4F7}"/>
                    </a:ext>
                  </a:extLst>
                </p:cNvPr>
                <p:cNvPicPr/>
                <p:nvPr/>
              </p:nvPicPr>
              <p:blipFill>
                <a:blip r:embed="rId53"/>
                <a:stretch>
                  <a:fillRect/>
                </a:stretch>
              </p:blipFill>
              <p:spPr>
                <a:xfrm>
                  <a:off x="6241588" y="3829837"/>
                  <a:ext cx="2102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4" name="Ink 53">
                  <a:extLst>
                    <a:ext uri="{FF2B5EF4-FFF2-40B4-BE49-F238E27FC236}">
                      <a16:creationId xmlns:a16="http://schemas.microsoft.com/office/drawing/2014/main" id="{5A63C73A-D265-5027-A99B-B327F57EF5EF}"/>
                    </a:ext>
                  </a:extLst>
                </p14:cNvPr>
                <p14:cNvContentPartPr/>
                <p14:nvPr/>
              </p14:nvContentPartPr>
              <p14:xfrm>
                <a:off x="6262828" y="3752797"/>
                <a:ext cx="213480" cy="40680"/>
              </p14:xfrm>
            </p:contentPart>
          </mc:Choice>
          <mc:Fallback xmlns="">
            <p:pic>
              <p:nvPicPr>
                <p:cNvPr id="54" name="Ink 53">
                  <a:extLst>
                    <a:ext uri="{FF2B5EF4-FFF2-40B4-BE49-F238E27FC236}">
                      <a16:creationId xmlns:a16="http://schemas.microsoft.com/office/drawing/2014/main" id="{5A63C73A-D265-5027-A99B-B327F57EF5EF}"/>
                    </a:ext>
                  </a:extLst>
                </p:cNvPr>
                <p:cNvPicPr/>
                <p:nvPr/>
              </p:nvPicPr>
              <p:blipFill>
                <a:blip r:embed="rId55"/>
                <a:stretch>
                  <a:fillRect/>
                </a:stretch>
              </p:blipFill>
              <p:spPr>
                <a:xfrm>
                  <a:off x="6245188" y="3735157"/>
                  <a:ext cx="249120" cy="76320"/>
                </a:xfrm>
                <a:prstGeom prst="rect">
                  <a:avLst/>
                </a:prstGeom>
              </p:spPr>
            </p:pic>
          </mc:Fallback>
        </mc:AlternateContent>
      </p:grpSp>
      <p:grpSp>
        <p:nvGrpSpPr>
          <p:cNvPr id="55" name="Group 54">
            <a:extLst>
              <a:ext uri="{FF2B5EF4-FFF2-40B4-BE49-F238E27FC236}">
                <a16:creationId xmlns:a16="http://schemas.microsoft.com/office/drawing/2014/main" id="{45778ED5-F009-07D8-3F51-10DD72D648F1}"/>
              </a:ext>
            </a:extLst>
          </p:cNvPr>
          <p:cNvGrpSpPr/>
          <p:nvPr/>
        </p:nvGrpSpPr>
        <p:grpSpPr>
          <a:xfrm>
            <a:off x="10706327" y="1573256"/>
            <a:ext cx="607320" cy="280800"/>
            <a:chOff x="6820828" y="3444277"/>
            <a:chExt cx="607320" cy="280800"/>
          </a:xfrm>
        </p:grpSpPr>
        <mc:AlternateContent xmlns:mc="http://schemas.openxmlformats.org/markup-compatibility/2006" xmlns:p14="http://schemas.microsoft.com/office/powerpoint/2010/main">
          <mc:Choice Requires="p14">
            <p:contentPart p14:bwMode="auto" r:id="rId56">
              <p14:nvContentPartPr>
                <p14:cNvPr id="56" name="Ink 55">
                  <a:extLst>
                    <a:ext uri="{FF2B5EF4-FFF2-40B4-BE49-F238E27FC236}">
                      <a16:creationId xmlns:a16="http://schemas.microsoft.com/office/drawing/2014/main" id="{BA1277C6-3173-D825-3064-AFAFC407002C}"/>
                    </a:ext>
                  </a:extLst>
                </p14:cNvPr>
                <p14:cNvContentPartPr/>
                <p14:nvPr/>
              </p14:nvContentPartPr>
              <p14:xfrm>
                <a:off x="6820828" y="3444277"/>
                <a:ext cx="246240" cy="280800"/>
              </p14:xfrm>
            </p:contentPart>
          </mc:Choice>
          <mc:Fallback xmlns="">
            <p:pic>
              <p:nvPicPr>
                <p:cNvPr id="56" name="Ink 55">
                  <a:extLst>
                    <a:ext uri="{FF2B5EF4-FFF2-40B4-BE49-F238E27FC236}">
                      <a16:creationId xmlns:a16="http://schemas.microsoft.com/office/drawing/2014/main" id="{BA1277C6-3173-D825-3064-AFAFC407002C}"/>
                    </a:ext>
                  </a:extLst>
                </p:cNvPr>
                <p:cNvPicPr/>
                <p:nvPr/>
              </p:nvPicPr>
              <p:blipFill>
                <a:blip r:embed="rId57"/>
                <a:stretch>
                  <a:fillRect/>
                </a:stretch>
              </p:blipFill>
              <p:spPr>
                <a:xfrm>
                  <a:off x="6803188" y="3426277"/>
                  <a:ext cx="28188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7" name="Ink 56">
                  <a:extLst>
                    <a:ext uri="{FF2B5EF4-FFF2-40B4-BE49-F238E27FC236}">
                      <a16:creationId xmlns:a16="http://schemas.microsoft.com/office/drawing/2014/main" id="{F14456BB-CFDE-B966-768D-7E0CB4EE67B0}"/>
                    </a:ext>
                  </a:extLst>
                </p14:cNvPr>
                <p14:cNvContentPartPr/>
                <p14:nvPr/>
              </p14:nvContentPartPr>
              <p14:xfrm>
                <a:off x="7206028" y="3502957"/>
                <a:ext cx="222120" cy="194760"/>
              </p14:xfrm>
            </p:contentPart>
          </mc:Choice>
          <mc:Fallback xmlns="">
            <p:pic>
              <p:nvPicPr>
                <p:cNvPr id="57" name="Ink 56">
                  <a:extLst>
                    <a:ext uri="{FF2B5EF4-FFF2-40B4-BE49-F238E27FC236}">
                      <a16:creationId xmlns:a16="http://schemas.microsoft.com/office/drawing/2014/main" id="{F14456BB-CFDE-B966-768D-7E0CB4EE67B0}"/>
                    </a:ext>
                  </a:extLst>
                </p:cNvPr>
                <p:cNvPicPr/>
                <p:nvPr/>
              </p:nvPicPr>
              <p:blipFill>
                <a:blip r:embed="rId59"/>
                <a:stretch>
                  <a:fillRect/>
                </a:stretch>
              </p:blipFill>
              <p:spPr>
                <a:xfrm>
                  <a:off x="7188028" y="3484957"/>
                  <a:ext cx="257760" cy="230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
            <p14:nvContentPartPr>
              <p14:cNvPr id="58" name="Ink 57">
                <a:extLst>
                  <a:ext uri="{FF2B5EF4-FFF2-40B4-BE49-F238E27FC236}">
                    <a16:creationId xmlns:a16="http://schemas.microsoft.com/office/drawing/2014/main" id="{BF45E7DB-3B43-77B0-6D9D-52807161E12D}"/>
                  </a:ext>
                </a:extLst>
              </p14:cNvPr>
              <p14:cNvContentPartPr/>
              <p14:nvPr/>
            </p14:nvContentPartPr>
            <p14:xfrm>
              <a:off x="10662767" y="2050256"/>
              <a:ext cx="692280" cy="36720"/>
            </p14:xfrm>
          </p:contentPart>
        </mc:Choice>
        <mc:Fallback xmlns="">
          <p:pic>
            <p:nvPicPr>
              <p:cNvPr id="58" name="Ink 57">
                <a:extLst>
                  <a:ext uri="{FF2B5EF4-FFF2-40B4-BE49-F238E27FC236}">
                    <a16:creationId xmlns:a16="http://schemas.microsoft.com/office/drawing/2014/main" id="{BF45E7DB-3B43-77B0-6D9D-52807161E12D}"/>
                  </a:ext>
                </a:extLst>
              </p:cNvPr>
              <p:cNvPicPr/>
              <p:nvPr/>
            </p:nvPicPr>
            <p:blipFill>
              <a:blip r:embed="rId61"/>
              <a:stretch>
                <a:fillRect/>
              </a:stretch>
            </p:blipFill>
            <p:spPr>
              <a:xfrm>
                <a:off x="10644767" y="2032256"/>
                <a:ext cx="727920" cy="72360"/>
              </a:xfrm>
              <a:prstGeom prst="rect">
                <a:avLst/>
              </a:prstGeom>
            </p:spPr>
          </p:pic>
        </mc:Fallback>
      </mc:AlternateContent>
      <p:grpSp>
        <p:nvGrpSpPr>
          <p:cNvPr id="59" name="Group 58">
            <a:extLst>
              <a:ext uri="{FF2B5EF4-FFF2-40B4-BE49-F238E27FC236}">
                <a16:creationId xmlns:a16="http://schemas.microsoft.com/office/drawing/2014/main" id="{2F1D842F-8D6B-E180-336C-56AD1CECDD9D}"/>
              </a:ext>
            </a:extLst>
          </p:cNvPr>
          <p:cNvGrpSpPr/>
          <p:nvPr/>
        </p:nvGrpSpPr>
        <p:grpSpPr>
          <a:xfrm>
            <a:off x="10754567" y="2254736"/>
            <a:ext cx="541080" cy="278640"/>
            <a:chOff x="6869068" y="4125757"/>
            <a:chExt cx="541080" cy="278640"/>
          </a:xfrm>
        </p:grpSpPr>
        <mc:AlternateContent xmlns:mc="http://schemas.openxmlformats.org/markup-compatibility/2006" xmlns:p14="http://schemas.microsoft.com/office/powerpoint/2010/main">
          <mc:Choice Requires="p14">
            <p:contentPart p14:bwMode="auto" r:id="rId62">
              <p14:nvContentPartPr>
                <p14:cNvPr id="60" name="Ink 59">
                  <a:extLst>
                    <a:ext uri="{FF2B5EF4-FFF2-40B4-BE49-F238E27FC236}">
                      <a16:creationId xmlns:a16="http://schemas.microsoft.com/office/drawing/2014/main" id="{7C26DDA6-9D2C-42EB-5B35-64D7B7569D41}"/>
                    </a:ext>
                  </a:extLst>
                </p14:cNvPr>
                <p14:cNvContentPartPr/>
                <p14:nvPr/>
              </p14:nvContentPartPr>
              <p14:xfrm>
                <a:off x="6869068" y="4131877"/>
                <a:ext cx="264960" cy="258840"/>
              </p14:xfrm>
            </p:contentPart>
          </mc:Choice>
          <mc:Fallback xmlns="">
            <p:pic>
              <p:nvPicPr>
                <p:cNvPr id="60" name="Ink 59">
                  <a:extLst>
                    <a:ext uri="{FF2B5EF4-FFF2-40B4-BE49-F238E27FC236}">
                      <a16:creationId xmlns:a16="http://schemas.microsoft.com/office/drawing/2014/main" id="{7C26DDA6-9D2C-42EB-5B35-64D7B7569D41}"/>
                    </a:ext>
                  </a:extLst>
                </p:cNvPr>
                <p:cNvPicPr/>
                <p:nvPr/>
              </p:nvPicPr>
              <p:blipFill>
                <a:blip r:embed="rId63"/>
                <a:stretch>
                  <a:fillRect/>
                </a:stretch>
              </p:blipFill>
              <p:spPr>
                <a:xfrm>
                  <a:off x="6851428" y="4113877"/>
                  <a:ext cx="30060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1" name="Ink 60">
                  <a:extLst>
                    <a:ext uri="{FF2B5EF4-FFF2-40B4-BE49-F238E27FC236}">
                      <a16:creationId xmlns:a16="http://schemas.microsoft.com/office/drawing/2014/main" id="{6D1DBAC9-4D43-67F7-36E7-F9CFB8CD44FE}"/>
                    </a:ext>
                  </a:extLst>
                </p14:cNvPr>
                <p14:cNvContentPartPr/>
                <p14:nvPr/>
              </p14:nvContentPartPr>
              <p14:xfrm>
                <a:off x="7285228" y="4125757"/>
                <a:ext cx="124920" cy="278640"/>
              </p14:xfrm>
            </p:contentPart>
          </mc:Choice>
          <mc:Fallback xmlns="">
            <p:pic>
              <p:nvPicPr>
                <p:cNvPr id="61" name="Ink 60">
                  <a:extLst>
                    <a:ext uri="{FF2B5EF4-FFF2-40B4-BE49-F238E27FC236}">
                      <a16:creationId xmlns:a16="http://schemas.microsoft.com/office/drawing/2014/main" id="{6D1DBAC9-4D43-67F7-36E7-F9CFB8CD44FE}"/>
                    </a:ext>
                  </a:extLst>
                </p:cNvPr>
                <p:cNvPicPr/>
                <p:nvPr/>
              </p:nvPicPr>
              <p:blipFill>
                <a:blip r:embed="rId65"/>
                <a:stretch>
                  <a:fillRect/>
                </a:stretch>
              </p:blipFill>
              <p:spPr>
                <a:xfrm>
                  <a:off x="7267588" y="4108117"/>
                  <a:ext cx="16056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2" name="Ink 61">
                  <a:extLst>
                    <a:ext uri="{FF2B5EF4-FFF2-40B4-BE49-F238E27FC236}">
                      <a16:creationId xmlns:a16="http://schemas.microsoft.com/office/drawing/2014/main" id="{B3CFA59C-7856-C785-2268-A71BCE08359E}"/>
                    </a:ext>
                  </a:extLst>
                </p14:cNvPr>
                <p14:cNvContentPartPr/>
                <p14:nvPr/>
              </p14:nvContentPartPr>
              <p14:xfrm>
                <a:off x="7165708" y="4221877"/>
                <a:ext cx="232560" cy="13320"/>
              </p14:xfrm>
            </p:contentPart>
          </mc:Choice>
          <mc:Fallback xmlns="">
            <p:pic>
              <p:nvPicPr>
                <p:cNvPr id="62" name="Ink 61">
                  <a:extLst>
                    <a:ext uri="{FF2B5EF4-FFF2-40B4-BE49-F238E27FC236}">
                      <a16:creationId xmlns:a16="http://schemas.microsoft.com/office/drawing/2014/main" id="{B3CFA59C-7856-C785-2268-A71BCE08359E}"/>
                    </a:ext>
                  </a:extLst>
                </p:cNvPr>
                <p:cNvPicPr/>
                <p:nvPr/>
              </p:nvPicPr>
              <p:blipFill>
                <a:blip r:embed="rId67"/>
                <a:stretch>
                  <a:fillRect/>
                </a:stretch>
              </p:blipFill>
              <p:spPr>
                <a:xfrm>
                  <a:off x="7147708" y="4204237"/>
                  <a:ext cx="268200" cy="48960"/>
                </a:xfrm>
                <a:prstGeom prst="rect">
                  <a:avLst/>
                </a:prstGeom>
              </p:spPr>
            </p:pic>
          </mc:Fallback>
        </mc:AlternateContent>
      </p:grpSp>
    </p:spTree>
    <p:extLst>
      <p:ext uri="{BB962C8B-B14F-4D97-AF65-F5344CB8AC3E}">
        <p14:creationId xmlns:p14="http://schemas.microsoft.com/office/powerpoint/2010/main" val="2901363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flipV="1">
            <a:off x="1090551" y="3429000"/>
            <a:ext cx="2260574" cy="2216881"/>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4">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5"/>
                <a:stretch>
                  <a:fillRect/>
                </a:stretch>
              </p:blipFill>
              <p:spPr>
                <a:xfrm>
                  <a:off x="331299" y="1099477"/>
                  <a:ext cx="212400" cy="2317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7"/>
                <a:stretch>
                  <a:fillRect/>
                </a:stretch>
              </p:blipFill>
              <p:spPr>
                <a:xfrm>
                  <a:off x="609939" y="1000103"/>
                  <a:ext cx="119880" cy="379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9"/>
                <a:stretch>
                  <a:fillRect/>
                </a:stretch>
              </p:blipFill>
              <p:spPr>
                <a:xfrm>
                  <a:off x="814059" y="95364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1"/>
                <a:stretch>
                  <a:fillRect/>
                </a:stretch>
              </p:blipFill>
              <p:spPr>
                <a:xfrm>
                  <a:off x="750699" y="122832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3"/>
                <a:stretch>
                  <a:fillRect/>
                </a:stretch>
              </p:blipFill>
              <p:spPr>
                <a:xfrm>
                  <a:off x="787419" y="1305315"/>
                  <a:ext cx="156600" cy="16785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5"/>
                <a:stretch>
                  <a:fillRect/>
                </a:stretch>
              </p:blipFill>
              <p:spPr>
                <a:xfrm>
                  <a:off x="1114299" y="1012684"/>
                  <a:ext cx="115560" cy="358560"/>
                </a:xfrm>
                <a:prstGeom prst="rect">
                  <a:avLst/>
                </a:prstGeom>
              </p:spPr>
            </p:pic>
          </mc:Fallback>
        </mc:AlternateContent>
      </p:grpSp>
      <p:sp>
        <p:nvSpPr>
          <p:cNvPr id="2" name="Subtitle 2">
            <a:extLst>
              <a:ext uri="{FF2B5EF4-FFF2-40B4-BE49-F238E27FC236}">
                <a16:creationId xmlns:a16="http://schemas.microsoft.com/office/drawing/2014/main" id="{93A71FA6-FE4B-C4B1-C752-13BE00C62466}"/>
              </a:ext>
            </a:extLst>
          </p:cNvPr>
          <p:cNvSpPr txBox="1">
            <a:spLocks/>
          </p:cNvSpPr>
          <p:nvPr/>
        </p:nvSpPr>
        <p:spPr>
          <a:xfrm>
            <a:off x="5785554" y="2408379"/>
            <a:ext cx="5959570" cy="1089529"/>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Όποιο χρονικό διάστημα και να επιλέξω για τον υπολογισμό της επιτάχυνσης δε θα αλλάξει η τιμή.</a:t>
            </a:r>
          </a:p>
        </p:txBody>
      </p:sp>
      <p:cxnSp>
        <p:nvCxnSpPr>
          <p:cNvPr id="79" name="Straight Arrow Connector 78">
            <a:extLst>
              <a:ext uri="{FF2B5EF4-FFF2-40B4-BE49-F238E27FC236}">
                <a16:creationId xmlns:a16="http://schemas.microsoft.com/office/drawing/2014/main" id="{59E75A45-F179-A7B1-6304-DC796786FA35}"/>
              </a:ext>
            </a:extLst>
          </p:cNvPr>
          <p:cNvCxnSpPr>
            <a:cxnSpLocks/>
          </p:cNvCxnSpPr>
          <p:nvPr/>
        </p:nvCxnSpPr>
        <p:spPr>
          <a:xfrm>
            <a:off x="1999445" y="4739834"/>
            <a:ext cx="940525" cy="0"/>
          </a:xfrm>
          <a:prstGeom prst="straightConnector1">
            <a:avLst/>
          </a:prstGeom>
          <a:ln w="92075">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BC438B91-6AAF-6195-D20A-4ADCAB275FF5}"/>
              </a:ext>
            </a:extLst>
          </p:cNvPr>
          <p:cNvCxnSpPr>
            <a:cxnSpLocks/>
          </p:cNvCxnSpPr>
          <p:nvPr/>
        </p:nvCxnSpPr>
        <p:spPr>
          <a:xfrm flipV="1">
            <a:off x="1999445" y="3858012"/>
            <a:ext cx="0" cy="881822"/>
          </a:xfrm>
          <a:prstGeom prst="straightConnector1">
            <a:avLst/>
          </a:prstGeom>
          <a:ln w="92075">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98" name="Group 97">
            <a:extLst>
              <a:ext uri="{FF2B5EF4-FFF2-40B4-BE49-F238E27FC236}">
                <a16:creationId xmlns:a16="http://schemas.microsoft.com/office/drawing/2014/main" id="{1E497385-A646-6F67-F8D1-CE78EDB6A822}"/>
              </a:ext>
            </a:extLst>
          </p:cNvPr>
          <p:cNvGrpSpPr/>
          <p:nvPr/>
        </p:nvGrpSpPr>
        <p:grpSpPr>
          <a:xfrm>
            <a:off x="6413308" y="3740197"/>
            <a:ext cx="2061000" cy="464040"/>
            <a:chOff x="6413308" y="3740197"/>
            <a:chExt cx="2061000" cy="464040"/>
          </a:xfrm>
        </p:grpSpPr>
        <mc:AlternateContent xmlns:mc="http://schemas.openxmlformats.org/markup-compatibility/2006" xmlns:p14="http://schemas.microsoft.com/office/powerpoint/2010/main">
          <mc:Choice Requires="p14">
            <p:contentPart p14:bwMode="auto" r:id="rId16">
              <p14:nvContentPartPr>
                <p14:cNvPr id="4" name="Ink 3">
                  <a:extLst>
                    <a:ext uri="{FF2B5EF4-FFF2-40B4-BE49-F238E27FC236}">
                      <a16:creationId xmlns:a16="http://schemas.microsoft.com/office/drawing/2014/main" id="{D8359F4D-9870-9837-1DC8-7EEC741EC134}"/>
                    </a:ext>
                  </a:extLst>
                </p14:cNvPr>
                <p14:cNvContentPartPr/>
                <p14:nvPr/>
              </p14:nvContentPartPr>
              <p14:xfrm>
                <a:off x="6565588" y="3740197"/>
                <a:ext cx="237960" cy="369720"/>
              </p14:xfrm>
            </p:contentPart>
          </mc:Choice>
          <mc:Fallback xmlns="">
            <p:pic>
              <p:nvPicPr>
                <p:cNvPr id="4" name="Ink 3">
                  <a:extLst>
                    <a:ext uri="{FF2B5EF4-FFF2-40B4-BE49-F238E27FC236}">
                      <a16:creationId xmlns:a16="http://schemas.microsoft.com/office/drawing/2014/main" id="{D8359F4D-9870-9837-1DC8-7EEC741EC134}"/>
                    </a:ext>
                  </a:extLst>
                </p:cNvPr>
                <p:cNvPicPr/>
                <p:nvPr/>
              </p:nvPicPr>
              <p:blipFill>
                <a:blip r:embed="rId17"/>
                <a:stretch>
                  <a:fillRect/>
                </a:stretch>
              </p:blipFill>
              <p:spPr>
                <a:xfrm>
                  <a:off x="6547588" y="3722197"/>
                  <a:ext cx="273600"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 name="Ink 4">
                  <a:extLst>
                    <a:ext uri="{FF2B5EF4-FFF2-40B4-BE49-F238E27FC236}">
                      <a16:creationId xmlns:a16="http://schemas.microsoft.com/office/drawing/2014/main" id="{32A12656-A2E3-3442-9571-8809A5BA630B}"/>
                    </a:ext>
                  </a:extLst>
                </p14:cNvPr>
                <p14:cNvContentPartPr/>
                <p14:nvPr/>
              </p14:nvContentPartPr>
              <p14:xfrm>
                <a:off x="6413308" y="3851077"/>
                <a:ext cx="362880" cy="37080"/>
              </p14:xfrm>
            </p:contentPart>
          </mc:Choice>
          <mc:Fallback xmlns="">
            <p:pic>
              <p:nvPicPr>
                <p:cNvPr id="5" name="Ink 4">
                  <a:extLst>
                    <a:ext uri="{FF2B5EF4-FFF2-40B4-BE49-F238E27FC236}">
                      <a16:creationId xmlns:a16="http://schemas.microsoft.com/office/drawing/2014/main" id="{32A12656-A2E3-3442-9571-8809A5BA630B}"/>
                    </a:ext>
                  </a:extLst>
                </p:cNvPr>
                <p:cNvPicPr/>
                <p:nvPr/>
              </p:nvPicPr>
              <p:blipFill>
                <a:blip r:embed="rId19"/>
                <a:stretch>
                  <a:fillRect/>
                </a:stretch>
              </p:blipFill>
              <p:spPr>
                <a:xfrm>
                  <a:off x="6395668" y="3833437"/>
                  <a:ext cx="3985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 name="Ink 6">
                  <a:extLst>
                    <a:ext uri="{FF2B5EF4-FFF2-40B4-BE49-F238E27FC236}">
                      <a16:creationId xmlns:a16="http://schemas.microsoft.com/office/drawing/2014/main" id="{1E83A38B-C1E9-26A8-16BE-FE67AF2583B7}"/>
                    </a:ext>
                  </a:extLst>
                </p14:cNvPr>
                <p14:cNvContentPartPr/>
                <p14:nvPr/>
              </p14:nvContentPartPr>
              <p14:xfrm>
                <a:off x="6731188" y="3969517"/>
                <a:ext cx="206640" cy="234720"/>
              </p14:xfrm>
            </p:contentPart>
          </mc:Choice>
          <mc:Fallback xmlns="">
            <p:pic>
              <p:nvPicPr>
                <p:cNvPr id="7" name="Ink 6">
                  <a:extLst>
                    <a:ext uri="{FF2B5EF4-FFF2-40B4-BE49-F238E27FC236}">
                      <a16:creationId xmlns:a16="http://schemas.microsoft.com/office/drawing/2014/main" id="{1E83A38B-C1E9-26A8-16BE-FE67AF2583B7}"/>
                    </a:ext>
                  </a:extLst>
                </p:cNvPr>
                <p:cNvPicPr/>
                <p:nvPr/>
              </p:nvPicPr>
              <p:blipFill>
                <a:blip r:embed="rId21"/>
                <a:stretch>
                  <a:fillRect/>
                </a:stretch>
              </p:blipFill>
              <p:spPr>
                <a:xfrm>
                  <a:off x="6713548" y="3951877"/>
                  <a:ext cx="24228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8" name="Ink 7">
                  <a:extLst>
                    <a:ext uri="{FF2B5EF4-FFF2-40B4-BE49-F238E27FC236}">
                      <a16:creationId xmlns:a16="http://schemas.microsoft.com/office/drawing/2014/main" id="{87A9B1E8-CD91-40E5-9F4F-B8C950362F66}"/>
                    </a:ext>
                  </a:extLst>
                </p14:cNvPr>
                <p14:cNvContentPartPr/>
                <p14:nvPr/>
              </p14:nvContentPartPr>
              <p14:xfrm>
                <a:off x="6755668" y="4069237"/>
                <a:ext cx="160200" cy="20520"/>
              </p14:xfrm>
            </p:contentPart>
          </mc:Choice>
          <mc:Fallback xmlns="">
            <p:pic>
              <p:nvPicPr>
                <p:cNvPr id="8" name="Ink 7">
                  <a:extLst>
                    <a:ext uri="{FF2B5EF4-FFF2-40B4-BE49-F238E27FC236}">
                      <a16:creationId xmlns:a16="http://schemas.microsoft.com/office/drawing/2014/main" id="{87A9B1E8-CD91-40E5-9F4F-B8C950362F66}"/>
                    </a:ext>
                  </a:extLst>
                </p:cNvPr>
                <p:cNvPicPr/>
                <p:nvPr/>
              </p:nvPicPr>
              <p:blipFill>
                <a:blip r:embed="rId23"/>
                <a:stretch>
                  <a:fillRect/>
                </a:stretch>
              </p:blipFill>
              <p:spPr>
                <a:xfrm>
                  <a:off x="6738028" y="4051237"/>
                  <a:ext cx="19584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 name="Ink 8">
                  <a:extLst>
                    <a:ext uri="{FF2B5EF4-FFF2-40B4-BE49-F238E27FC236}">
                      <a16:creationId xmlns:a16="http://schemas.microsoft.com/office/drawing/2014/main" id="{A64DA9AB-3A48-0460-A64D-C16AC1A63B59}"/>
                    </a:ext>
                  </a:extLst>
                </p14:cNvPr>
                <p14:cNvContentPartPr/>
                <p14:nvPr/>
              </p14:nvContentPartPr>
              <p14:xfrm>
                <a:off x="6970228" y="3984997"/>
                <a:ext cx="105120" cy="195480"/>
              </p14:xfrm>
            </p:contentPart>
          </mc:Choice>
          <mc:Fallback xmlns="">
            <p:pic>
              <p:nvPicPr>
                <p:cNvPr id="9" name="Ink 8">
                  <a:extLst>
                    <a:ext uri="{FF2B5EF4-FFF2-40B4-BE49-F238E27FC236}">
                      <a16:creationId xmlns:a16="http://schemas.microsoft.com/office/drawing/2014/main" id="{A64DA9AB-3A48-0460-A64D-C16AC1A63B59}"/>
                    </a:ext>
                  </a:extLst>
                </p:cNvPr>
                <p:cNvPicPr/>
                <p:nvPr/>
              </p:nvPicPr>
              <p:blipFill>
                <a:blip r:embed="rId25"/>
                <a:stretch>
                  <a:fillRect/>
                </a:stretch>
              </p:blipFill>
              <p:spPr>
                <a:xfrm>
                  <a:off x="6952228" y="3966997"/>
                  <a:ext cx="14076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0" name="Ink 9">
                  <a:extLst>
                    <a:ext uri="{FF2B5EF4-FFF2-40B4-BE49-F238E27FC236}">
                      <a16:creationId xmlns:a16="http://schemas.microsoft.com/office/drawing/2014/main" id="{681B44C8-AB9D-CAA7-5095-3638CB0A9B85}"/>
                    </a:ext>
                  </a:extLst>
                </p14:cNvPr>
                <p14:cNvContentPartPr/>
                <p14:nvPr/>
              </p14:nvContentPartPr>
              <p14:xfrm>
                <a:off x="7133668" y="3982477"/>
                <a:ext cx="153000" cy="177840"/>
              </p14:xfrm>
            </p:contentPart>
          </mc:Choice>
          <mc:Fallback xmlns="">
            <p:pic>
              <p:nvPicPr>
                <p:cNvPr id="10" name="Ink 9">
                  <a:extLst>
                    <a:ext uri="{FF2B5EF4-FFF2-40B4-BE49-F238E27FC236}">
                      <a16:creationId xmlns:a16="http://schemas.microsoft.com/office/drawing/2014/main" id="{681B44C8-AB9D-CAA7-5095-3638CB0A9B85}"/>
                    </a:ext>
                  </a:extLst>
                </p:cNvPr>
                <p:cNvPicPr/>
                <p:nvPr/>
              </p:nvPicPr>
              <p:blipFill>
                <a:blip r:embed="rId27"/>
                <a:stretch>
                  <a:fillRect/>
                </a:stretch>
              </p:blipFill>
              <p:spPr>
                <a:xfrm>
                  <a:off x="7115668" y="3964837"/>
                  <a:ext cx="1886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1" name="Ink 10">
                  <a:extLst>
                    <a:ext uri="{FF2B5EF4-FFF2-40B4-BE49-F238E27FC236}">
                      <a16:creationId xmlns:a16="http://schemas.microsoft.com/office/drawing/2014/main" id="{EA7F434B-2616-6A9B-24C0-3646CD817A2B}"/>
                    </a:ext>
                  </a:extLst>
                </p14:cNvPr>
                <p14:cNvContentPartPr/>
                <p14:nvPr/>
              </p14:nvContentPartPr>
              <p14:xfrm>
                <a:off x="7112428" y="3956557"/>
                <a:ext cx="171000" cy="188640"/>
              </p14:xfrm>
            </p:contentPart>
          </mc:Choice>
          <mc:Fallback xmlns="">
            <p:pic>
              <p:nvPicPr>
                <p:cNvPr id="11" name="Ink 10">
                  <a:extLst>
                    <a:ext uri="{FF2B5EF4-FFF2-40B4-BE49-F238E27FC236}">
                      <a16:creationId xmlns:a16="http://schemas.microsoft.com/office/drawing/2014/main" id="{EA7F434B-2616-6A9B-24C0-3646CD817A2B}"/>
                    </a:ext>
                  </a:extLst>
                </p:cNvPr>
                <p:cNvPicPr/>
                <p:nvPr/>
              </p:nvPicPr>
              <p:blipFill>
                <a:blip r:embed="rId29"/>
                <a:stretch>
                  <a:fillRect/>
                </a:stretch>
              </p:blipFill>
              <p:spPr>
                <a:xfrm>
                  <a:off x="7094428" y="3938917"/>
                  <a:ext cx="20664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2" name="Ink 11">
                  <a:extLst>
                    <a:ext uri="{FF2B5EF4-FFF2-40B4-BE49-F238E27FC236}">
                      <a16:creationId xmlns:a16="http://schemas.microsoft.com/office/drawing/2014/main" id="{1A84D0F7-FCBF-A473-F3BA-9EC2B6056051}"/>
                    </a:ext>
                  </a:extLst>
                </p14:cNvPr>
                <p14:cNvContentPartPr/>
                <p14:nvPr/>
              </p14:nvContentPartPr>
              <p14:xfrm>
                <a:off x="7497268" y="3987157"/>
                <a:ext cx="161640" cy="11880"/>
              </p14:xfrm>
            </p:contentPart>
          </mc:Choice>
          <mc:Fallback xmlns="">
            <p:pic>
              <p:nvPicPr>
                <p:cNvPr id="12" name="Ink 11">
                  <a:extLst>
                    <a:ext uri="{FF2B5EF4-FFF2-40B4-BE49-F238E27FC236}">
                      <a16:creationId xmlns:a16="http://schemas.microsoft.com/office/drawing/2014/main" id="{1A84D0F7-FCBF-A473-F3BA-9EC2B6056051}"/>
                    </a:ext>
                  </a:extLst>
                </p:cNvPr>
                <p:cNvPicPr/>
                <p:nvPr/>
              </p:nvPicPr>
              <p:blipFill>
                <a:blip r:embed="rId31"/>
                <a:stretch>
                  <a:fillRect/>
                </a:stretch>
              </p:blipFill>
              <p:spPr>
                <a:xfrm>
                  <a:off x="7479628" y="3969157"/>
                  <a:ext cx="1972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81" name="Ink 80">
                  <a:extLst>
                    <a:ext uri="{FF2B5EF4-FFF2-40B4-BE49-F238E27FC236}">
                      <a16:creationId xmlns:a16="http://schemas.microsoft.com/office/drawing/2014/main" id="{032037C0-ECA9-8DBD-A038-2549B1C80688}"/>
                    </a:ext>
                  </a:extLst>
                </p14:cNvPr>
                <p14:cNvContentPartPr/>
                <p14:nvPr/>
              </p14:nvContentPartPr>
              <p14:xfrm>
                <a:off x="7498348" y="3909037"/>
                <a:ext cx="176760" cy="2880"/>
              </p14:xfrm>
            </p:contentPart>
          </mc:Choice>
          <mc:Fallback xmlns="">
            <p:pic>
              <p:nvPicPr>
                <p:cNvPr id="81" name="Ink 80">
                  <a:extLst>
                    <a:ext uri="{FF2B5EF4-FFF2-40B4-BE49-F238E27FC236}">
                      <a16:creationId xmlns:a16="http://schemas.microsoft.com/office/drawing/2014/main" id="{032037C0-ECA9-8DBD-A038-2549B1C80688}"/>
                    </a:ext>
                  </a:extLst>
                </p:cNvPr>
                <p:cNvPicPr/>
                <p:nvPr/>
              </p:nvPicPr>
              <p:blipFill>
                <a:blip r:embed="rId33"/>
                <a:stretch>
                  <a:fillRect/>
                </a:stretch>
              </p:blipFill>
              <p:spPr>
                <a:xfrm>
                  <a:off x="7480708" y="3891397"/>
                  <a:ext cx="2124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3" name="Ink 82">
                  <a:extLst>
                    <a:ext uri="{FF2B5EF4-FFF2-40B4-BE49-F238E27FC236}">
                      <a16:creationId xmlns:a16="http://schemas.microsoft.com/office/drawing/2014/main" id="{AC352D4A-60CF-BD3D-A7CB-DF8699EEEA9A}"/>
                    </a:ext>
                  </a:extLst>
                </p14:cNvPr>
                <p14:cNvContentPartPr/>
                <p14:nvPr/>
              </p14:nvContentPartPr>
              <p14:xfrm>
                <a:off x="7892188" y="3790597"/>
                <a:ext cx="332640" cy="326160"/>
              </p14:xfrm>
            </p:contentPart>
          </mc:Choice>
          <mc:Fallback xmlns="">
            <p:pic>
              <p:nvPicPr>
                <p:cNvPr id="83" name="Ink 82">
                  <a:extLst>
                    <a:ext uri="{FF2B5EF4-FFF2-40B4-BE49-F238E27FC236}">
                      <a16:creationId xmlns:a16="http://schemas.microsoft.com/office/drawing/2014/main" id="{AC352D4A-60CF-BD3D-A7CB-DF8699EEEA9A}"/>
                    </a:ext>
                  </a:extLst>
                </p:cNvPr>
                <p:cNvPicPr/>
                <p:nvPr/>
              </p:nvPicPr>
              <p:blipFill>
                <a:blip r:embed="rId35"/>
                <a:stretch>
                  <a:fillRect/>
                </a:stretch>
              </p:blipFill>
              <p:spPr>
                <a:xfrm>
                  <a:off x="7874548" y="3772597"/>
                  <a:ext cx="36828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84" name="Ink 83">
                  <a:extLst>
                    <a:ext uri="{FF2B5EF4-FFF2-40B4-BE49-F238E27FC236}">
                      <a16:creationId xmlns:a16="http://schemas.microsoft.com/office/drawing/2014/main" id="{4C945FFF-70A0-9148-570D-C62004072A13}"/>
                    </a:ext>
                  </a:extLst>
                </p14:cNvPr>
                <p14:cNvContentPartPr/>
                <p14:nvPr/>
              </p14:nvContentPartPr>
              <p14:xfrm>
                <a:off x="8309788" y="3919477"/>
                <a:ext cx="164520" cy="202320"/>
              </p14:xfrm>
            </p:contentPart>
          </mc:Choice>
          <mc:Fallback xmlns="">
            <p:pic>
              <p:nvPicPr>
                <p:cNvPr id="84" name="Ink 83">
                  <a:extLst>
                    <a:ext uri="{FF2B5EF4-FFF2-40B4-BE49-F238E27FC236}">
                      <a16:creationId xmlns:a16="http://schemas.microsoft.com/office/drawing/2014/main" id="{4C945FFF-70A0-9148-570D-C62004072A13}"/>
                    </a:ext>
                  </a:extLst>
                </p:cNvPr>
                <p:cNvPicPr/>
                <p:nvPr/>
              </p:nvPicPr>
              <p:blipFill>
                <a:blip r:embed="rId37"/>
                <a:stretch>
                  <a:fillRect/>
                </a:stretch>
              </p:blipFill>
              <p:spPr>
                <a:xfrm>
                  <a:off x="8291788" y="3901837"/>
                  <a:ext cx="200160" cy="237960"/>
                </a:xfrm>
                <a:prstGeom prst="rect">
                  <a:avLst/>
                </a:prstGeom>
              </p:spPr>
            </p:pic>
          </mc:Fallback>
        </mc:AlternateContent>
      </p:grpSp>
      <p:grpSp>
        <p:nvGrpSpPr>
          <p:cNvPr id="97" name="Group 96">
            <a:extLst>
              <a:ext uri="{FF2B5EF4-FFF2-40B4-BE49-F238E27FC236}">
                <a16:creationId xmlns:a16="http://schemas.microsoft.com/office/drawing/2014/main" id="{47965D31-A8BE-8564-0076-F0F6473E7FCA}"/>
              </a:ext>
            </a:extLst>
          </p:cNvPr>
          <p:cNvGrpSpPr/>
          <p:nvPr/>
        </p:nvGrpSpPr>
        <p:grpSpPr>
          <a:xfrm>
            <a:off x="9434068" y="3723997"/>
            <a:ext cx="1911960" cy="529920"/>
            <a:chOff x="9434068" y="3723997"/>
            <a:chExt cx="1911960" cy="529920"/>
          </a:xfrm>
        </p:grpSpPr>
        <mc:AlternateContent xmlns:mc="http://schemas.openxmlformats.org/markup-compatibility/2006" xmlns:p14="http://schemas.microsoft.com/office/powerpoint/2010/main">
          <mc:Choice Requires="p14">
            <p:contentPart p14:bwMode="auto" r:id="rId38">
              <p14:nvContentPartPr>
                <p14:cNvPr id="85" name="Ink 84">
                  <a:extLst>
                    <a:ext uri="{FF2B5EF4-FFF2-40B4-BE49-F238E27FC236}">
                      <a16:creationId xmlns:a16="http://schemas.microsoft.com/office/drawing/2014/main" id="{2AC0556D-6E00-C298-676C-AE820B097F25}"/>
                    </a:ext>
                  </a:extLst>
                </p14:cNvPr>
                <p14:cNvContentPartPr/>
                <p14:nvPr/>
              </p14:nvContentPartPr>
              <p14:xfrm>
                <a:off x="9596068" y="3734077"/>
                <a:ext cx="198360" cy="403920"/>
              </p14:xfrm>
            </p:contentPart>
          </mc:Choice>
          <mc:Fallback xmlns="">
            <p:pic>
              <p:nvPicPr>
                <p:cNvPr id="85" name="Ink 84">
                  <a:extLst>
                    <a:ext uri="{FF2B5EF4-FFF2-40B4-BE49-F238E27FC236}">
                      <a16:creationId xmlns:a16="http://schemas.microsoft.com/office/drawing/2014/main" id="{2AC0556D-6E00-C298-676C-AE820B097F25}"/>
                    </a:ext>
                  </a:extLst>
                </p:cNvPr>
                <p:cNvPicPr/>
                <p:nvPr/>
              </p:nvPicPr>
              <p:blipFill>
                <a:blip r:embed="rId39"/>
                <a:stretch>
                  <a:fillRect/>
                </a:stretch>
              </p:blipFill>
              <p:spPr>
                <a:xfrm>
                  <a:off x="9578068" y="3716077"/>
                  <a:ext cx="234000" cy="439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86" name="Ink 85">
                  <a:extLst>
                    <a:ext uri="{FF2B5EF4-FFF2-40B4-BE49-F238E27FC236}">
                      <a16:creationId xmlns:a16="http://schemas.microsoft.com/office/drawing/2014/main" id="{333067CC-35FF-5CAD-43B2-1CBD5C4785E5}"/>
                    </a:ext>
                  </a:extLst>
                </p14:cNvPr>
                <p14:cNvContentPartPr/>
                <p14:nvPr/>
              </p14:nvContentPartPr>
              <p14:xfrm>
                <a:off x="9434068" y="3927037"/>
                <a:ext cx="276480" cy="5040"/>
              </p14:xfrm>
            </p:contentPart>
          </mc:Choice>
          <mc:Fallback xmlns="">
            <p:pic>
              <p:nvPicPr>
                <p:cNvPr id="86" name="Ink 85">
                  <a:extLst>
                    <a:ext uri="{FF2B5EF4-FFF2-40B4-BE49-F238E27FC236}">
                      <a16:creationId xmlns:a16="http://schemas.microsoft.com/office/drawing/2014/main" id="{333067CC-35FF-5CAD-43B2-1CBD5C4785E5}"/>
                    </a:ext>
                  </a:extLst>
                </p:cNvPr>
                <p:cNvPicPr/>
                <p:nvPr/>
              </p:nvPicPr>
              <p:blipFill>
                <a:blip r:embed="rId41"/>
                <a:stretch>
                  <a:fillRect/>
                </a:stretch>
              </p:blipFill>
              <p:spPr>
                <a:xfrm>
                  <a:off x="9416428" y="3909037"/>
                  <a:ext cx="31212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87" name="Ink 86">
                  <a:extLst>
                    <a:ext uri="{FF2B5EF4-FFF2-40B4-BE49-F238E27FC236}">
                      <a16:creationId xmlns:a16="http://schemas.microsoft.com/office/drawing/2014/main" id="{D1FAF534-73C7-F7E6-FE69-ACE624A5A00D}"/>
                    </a:ext>
                  </a:extLst>
                </p14:cNvPr>
                <p14:cNvContentPartPr/>
                <p14:nvPr/>
              </p14:nvContentPartPr>
              <p14:xfrm>
                <a:off x="9778948" y="4071397"/>
                <a:ext cx="164880" cy="11160"/>
              </p14:xfrm>
            </p:contentPart>
          </mc:Choice>
          <mc:Fallback xmlns="">
            <p:pic>
              <p:nvPicPr>
                <p:cNvPr id="87" name="Ink 86">
                  <a:extLst>
                    <a:ext uri="{FF2B5EF4-FFF2-40B4-BE49-F238E27FC236}">
                      <a16:creationId xmlns:a16="http://schemas.microsoft.com/office/drawing/2014/main" id="{D1FAF534-73C7-F7E6-FE69-ACE624A5A00D}"/>
                    </a:ext>
                  </a:extLst>
                </p:cNvPr>
                <p:cNvPicPr/>
                <p:nvPr/>
              </p:nvPicPr>
              <p:blipFill>
                <a:blip r:embed="rId43"/>
                <a:stretch>
                  <a:fillRect/>
                </a:stretch>
              </p:blipFill>
              <p:spPr>
                <a:xfrm>
                  <a:off x="9760948" y="4053757"/>
                  <a:ext cx="2005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88" name="Ink 87">
                  <a:extLst>
                    <a:ext uri="{FF2B5EF4-FFF2-40B4-BE49-F238E27FC236}">
                      <a16:creationId xmlns:a16="http://schemas.microsoft.com/office/drawing/2014/main" id="{4B454D32-C050-F0CF-1902-E5A48E849027}"/>
                    </a:ext>
                  </a:extLst>
                </p14:cNvPr>
                <p14:cNvContentPartPr/>
                <p14:nvPr/>
              </p14:nvContentPartPr>
              <p14:xfrm>
                <a:off x="9879388" y="4108117"/>
                <a:ext cx="14400" cy="123480"/>
              </p14:xfrm>
            </p:contentPart>
          </mc:Choice>
          <mc:Fallback xmlns="">
            <p:pic>
              <p:nvPicPr>
                <p:cNvPr id="88" name="Ink 87">
                  <a:extLst>
                    <a:ext uri="{FF2B5EF4-FFF2-40B4-BE49-F238E27FC236}">
                      <a16:creationId xmlns:a16="http://schemas.microsoft.com/office/drawing/2014/main" id="{4B454D32-C050-F0CF-1902-E5A48E849027}"/>
                    </a:ext>
                  </a:extLst>
                </p:cNvPr>
                <p:cNvPicPr/>
                <p:nvPr/>
              </p:nvPicPr>
              <p:blipFill>
                <a:blip r:embed="rId45"/>
                <a:stretch>
                  <a:fillRect/>
                </a:stretch>
              </p:blipFill>
              <p:spPr>
                <a:xfrm>
                  <a:off x="9861748" y="4090477"/>
                  <a:ext cx="500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9" name="Ink 88">
                  <a:extLst>
                    <a:ext uri="{FF2B5EF4-FFF2-40B4-BE49-F238E27FC236}">
                      <a16:creationId xmlns:a16="http://schemas.microsoft.com/office/drawing/2014/main" id="{004B66BF-14BA-3BA6-93CB-37F0CC9BFF2A}"/>
                    </a:ext>
                  </a:extLst>
                </p14:cNvPr>
                <p14:cNvContentPartPr/>
                <p14:nvPr/>
              </p14:nvContentPartPr>
              <p14:xfrm>
                <a:off x="9995308" y="4083277"/>
                <a:ext cx="149760" cy="170640"/>
              </p14:xfrm>
            </p:contentPart>
          </mc:Choice>
          <mc:Fallback xmlns="">
            <p:pic>
              <p:nvPicPr>
                <p:cNvPr id="89" name="Ink 88">
                  <a:extLst>
                    <a:ext uri="{FF2B5EF4-FFF2-40B4-BE49-F238E27FC236}">
                      <a16:creationId xmlns:a16="http://schemas.microsoft.com/office/drawing/2014/main" id="{004B66BF-14BA-3BA6-93CB-37F0CC9BFF2A}"/>
                    </a:ext>
                  </a:extLst>
                </p:cNvPr>
                <p:cNvPicPr/>
                <p:nvPr/>
              </p:nvPicPr>
              <p:blipFill>
                <a:blip r:embed="rId47"/>
                <a:stretch>
                  <a:fillRect/>
                </a:stretch>
              </p:blipFill>
              <p:spPr>
                <a:xfrm>
                  <a:off x="9977668" y="4065637"/>
                  <a:ext cx="1854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90" name="Ink 89">
                  <a:extLst>
                    <a:ext uri="{FF2B5EF4-FFF2-40B4-BE49-F238E27FC236}">
                      <a16:creationId xmlns:a16="http://schemas.microsoft.com/office/drawing/2014/main" id="{95AA72D7-9479-111B-815B-9FCF86F877A8}"/>
                    </a:ext>
                  </a:extLst>
                </p14:cNvPr>
                <p14:cNvContentPartPr/>
                <p14:nvPr/>
              </p14:nvContentPartPr>
              <p14:xfrm>
                <a:off x="9975508" y="4078597"/>
                <a:ext cx="134280" cy="18000"/>
              </p14:xfrm>
            </p:contentPart>
          </mc:Choice>
          <mc:Fallback xmlns="">
            <p:pic>
              <p:nvPicPr>
                <p:cNvPr id="90" name="Ink 89">
                  <a:extLst>
                    <a:ext uri="{FF2B5EF4-FFF2-40B4-BE49-F238E27FC236}">
                      <a16:creationId xmlns:a16="http://schemas.microsoft.com/office/drawing/2014/main" id="{95AA72D7-9479-111B-815B-9FCF86F877A8}"/>
                    </a:ext>
                  </a:extLst>
                </p:cNvPr>
                <p:cNvPicPr/>
                <p:nvPr/>
              </p:nvPicPr>
              <p:blipFill>
                <a:blip r:embed="rId49"/>
                <a:stretch>
                  <a:fillRect/>
                </a:stretch>
              </p:blipFill>
              <p:spPr>
                <a:xfrm>
                  <a:off x="9957508" y="4060597"/>
                  <a:ext cx="16992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1" name="Ink 90">
                  <a:extLst>
                    <a:ext uri="{FF2B5EF4-FFF2-40B4-BE49-F238E27FC236}">
                      <a16:creationId xmlns:a16="http://schemas.microsoft.com/office/drawing/2014/main" id="{DFCFAF58-ABD3-2281-B9A7-FD433B8C6C2D}"/>
                    </a:ext>
                  </a:extLst>
                </p14:cNvPr>
                <p14:cNvContentPartPr/>
                <p14:nvPr/>
              </p14:nvContentPartPr>
              <p14:xfrm>
                <a:off x="9992068" y="4145917"/>
                <a:ext cx="130680" cy="28800"/>
              </p14:xfrm>
            </p:contentPart>
          </mc:Choice>
          <mc:Fallback xmlns="">
            <p:pic>
              <p:nvPicPr>
                <p:cNvPr id="91" name="Ink 90">
                  <a:extLst>
                    <a:ext uri="{FF2B5EF4-FFF2-40B4-BE49-F238E27FC236}">
                      <a16:creationId xmlns:a16="http://schemas.microsoft.com/office/drawing/2014/main" id="{DFCFAF58-ABD3-2281-B9A7-FD433B8C6C2D}"/>
                    </a:ext>
                  </a:extLst>
                </p:cNvPr>
                <p:cNvPicPr/>
                <p:nvPr/>
              </p:nvPicPr>
              <p:blipFill>
                <a:blip r:embed="rId51"/>
                <a:stretch>
                  <a:fillRect/>
                </a:stretch>
              </p:blipFill>
              <p:spPr>
                <a:xfrm>
                  <a:off x="9974068" y="4128277"/>
                  <a:ext cx="1663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2" name="Ink 91">
                  <a:extLst>
                    <a:ext uri="{FF2B5EF4-FFF2-40B4-BE49-F238E27FC236}">
                      <a16:creationId xmlns:a16="http://schemas.microsoft.com/office/drawing/2014/main" id="{F79551AC-671D-A9D5-95BD-B3B1BD74D2D9}"/>
                    </a:ext>
                  </a:extLst>
                </p14:cNvPr>
                <p14:cNvContentPartPr/>
                <p14:nvPr/>
              </p14:nvContentPartPr>
              <p14:xfrm>
                <a:off x="10167028" y="4107397"/>
                <a:ext cx="162000" cy="124560"/>
              </p14:xfrm>
            </p:contentPart>
          </mc:Choice>
          <mc:Fallback xmlns="">
            <p:pic>
              <p:nvPicPr>
                <p:cNvPr id="92" name="Ink 91">
                  <a:extLst>
                    <a:ext uri="{FF2B5EF4-FFF2-40B4-BE49-F238E27FC236}">
                      <a16:creationId xmlns:a16="http://schemas.microsoft.com/office/drawing/2014/main" id="{F79551AC-671D-A9D5-95BD-B3B1BD74D2D9}"/>
                    </a:ext>
                  </a:extLst>
                </p:cNvPr>
                <p:cNvPicPr/>
                <p:nvPr/>
              </p:nvPicPr>
              <p:blipFill>
                <a:blip r:embed="rId53"/>
                <a:stretch>
                  <a:fillRect/>
                </a:stretch>
              </p:blipFill>
              <p:spPr>
                <a:xfrm>
                  <a:off x="10149028" y="4089757"/>
                  <a:ext cx="1976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3" name="Ink 92">
                  <a:extLst>
                    <a:ext uri="{FF2B5EF4-FFF2-40B4-BE49-F238E27FC236}">
                      <a16:creationId xmlns:a16="http://schemas.microsoft.com/office/drawing/2014/main" id="{507191F7-0609-9109-358B-559C47DF3A71}"/>
                    </a:ext>
                  </a:extLst>
                </p14:cNvPr>
                <p14:cNvContentPartPr/>
                <p14:nvPr/>
              </p14:nvContentPartPr>
              <p14:xfrm>
                <a:off x="10450348" y="4050157"/>
                <a:ext cx="182880" cy="6120"/>
              </p14:xfrm>
            </p:contentPart>
          </mc:Choice>
          <mc:Fallback xmlns="">
            <p:pic>
              <p:nvPicPr>
                <p:cNvPr id="93" name="Ink 92">
                  <a:extLst>
                    <a:ext uri="{FF2B5EF4-FFF2-40B4-BE49-F238E27FC236}">
                      <a16:creationId xmlns:a16="http://schemas.microsoft.com/office/drawing/2014/main" id="{507191F7-0609-9109-358B-559C47DF3A71}"/>
                    </a:ext>
                  </a:extLst>
                </p:cNvPr>
                <p:cNvPicPr/>
                <p:nvPr/>
              </p:nvPicPr>
              <p:blipFill>
                <a:blip r:embed="rId55"/>
                <a:stretch>
                  <a:fillRect/>
                </a:stretch>
              </p:blipFill>
              <p:spPr>
                <a:xfrm>
                  <a:off x="10432708" y="4032157"/>
                  <a:ext cx="2185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4" name="Ink 93">
                  <a:extLst>
                    <a:ext uri="{FF2B5EF4-FFF2-40B4-BE49-F238E27FC236}">
                      <a16:creationId xmlns:a16="http://schemas.microsoft.com/office/drawing/2014/main" id="{4AB75A85-F91F-1912-D266-74F3AD5C95BB}"/>
                    </a:ext>
                  </a:extLst>
                </p14:cNvPr>
                <p14:cNvContentPartPr/>
                <p14:nvPr/>
              </p14:nvContentPartPr>
              <p14:xfrm>
                <a:off x="10451788" y="3979237"/>
                <a:ext cx="156600" cy="13320"/>
              </p14:xfrm>
            </p:contentPart>
          </mc:Choice>
          <mc:Fallback xmlns="">
            <p:pic>
              <p:nvPicPr>
                <p:cNvPr id="94" name="Ink 93">
                  <a:extLst>
                    <a:ext uri="{FF2B5EF4-FFF2-40B4-BE49-F238E27FC236}">
                      <a16:creationId xmlns:a16="http://schemas.microsoft.com/office/drawing/2014/main" id="{4AB75A85-F91F-1912-D266-74F3AD5C95BB}"/>
                    </a:ext>
                  </a:extLst>
                </p:cNvPr>
                <p:cNvPicPr/>
                <p:nvPr/>
              </p:nvPicPr>
              <p:blipFill>
                <a:blip r:embed="rId57"/>
                <a:stretch>
                  <a:fillRect/>
                </a:stretch>
              </p:blipFill>
              <p:spPr>
                <a:xfrm>
                  <a:off x="10433788" y="3961237"/>
                  <a:ext cx="192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95" name="Ink 94">
                  <a:extLst>
                    <a:ext uri="{FF2B5EF4-FFF2-40B4-BE49-F238E27FC236}">
                      <a16:creationId xmlns:a16="http://schemas.microsoft.com/office/drawing/2014/main" id="{041631E5-3BD2-3146-7B84-EEC58FFDCC44}"/>
                    </a:ext>
                  </a:extLst>
                </p14:cNvPr>
                <p14:cNvContentPartPr/>
                <p14:nvPr/>
              </p14:nvContentPartPr>
              <p14:xfrm>
                <a:off x="10811068" y="3723997"/>
                <a:ext cx="228600" cy="422640"/>
              </p14:xfrm>
            </p:contentPart>
          </mc:Choice>
          <mc:Fallback xmlns="">
            <p:pic>
              <p:nvPicPr>
                <p:cNvPr id="95" name="Ink 94">
                  <a:extLst>
                    <a:ext uri="{FF2B5EF4-FFF2-40B4-BE49-F238E27FC236}">
                      <a16:creationId xmlns:a16="http://schemas.microsoft.com/office/drawing/2014/main" id="{041631E5-3BD2-3146-7B84-EEC58FFDCC44}"/>
                    </a:ext>
                  </a:extLst>
                </p:cNvPr>
                <p:cNvPicPr/>
                <p:nvPr/>
              </p:nvPicPr>
              <p:blipFill>
                <a:blip r:embed="rId59"/>
                <a:stretch>
                  <a:fillRect/>
                </a:stretch>
              </p:blipFill>
              <p:spPr>
                <a:xfrm>
                  <a:off x="10793068" y="3706357"/>
                  <a:ext cx="264240" cy="4582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96" name="Ink 95">
                  <a:extLst>
                    <a:ext uri="{FF2B5EF4-FFF2-40B4-BE49-F238E27FC236}">
                      <a16:creationId xmlns:a16="http://schemas.microsoft.com/office/drawing/2014/main" id="{96F63AB1-816F-6C37-90ED-D870861AFB32}"/>
                    </a:ext>
                  </a:extLst>
                </p14:cNvPr>
                <p14:cNvContentPartPr/>
                <p14:nvPr/>
              </p14:nvContentPartPr>
              <p14:xfrm>
                <a:off x="11137588" y="3924517"/>
                <a:ext cx="208440" cy="205920"/>
              </p14:xfrm>
            </p:contentPart>
          </mc:Choice>
          <mc:Fallback xmlns="">
            <p:pic>
              <p:nvPicPr>
                <p:cNvPr id="96" name="Ink 95">
                  <a:extLst>
                    <a:ext uri="{FF2B5EF4-FFF2-40B4-BE49-F238E27FC236}">
                      <a16:creationId xmlns:a16="http://schemas.microsoft.com/office/drawing/2014/main" id="{96F63AB1-816F-6C37-90ED-D870861AFB32}"/>
                    </a:ext>
                  </a:extLst>
                </p:cNvPr>
                <p:cNvPicPr/>
                <p:nvPr/>
              </p:nvPicPr>
              <p:blipFill>
                <a:blip r:embed="rId61"/>
                <a:stretch>
                  <a:fillRect/>
                </a:stretch>
              </p:blipFill>
              <p:spPr>
                <a:xfrm>
                  <a:off x="11119588" y="3906877"/>
                  <a:ext cx="244080" cy="241560"/>
                </a:xfrm>
                <a:prstGeom prst="rect">
                  <a:avLst/>
                </a:prstGeom>
              </p:spPr>
            </p:pic>
          </mc:Fallback>
        </mc:AlternateContent>
      </p:grpSp>
      <p:grpSp>
        <p:nvGrpSpPr>
          <p:cNvPr id="107" name="Group 106">
            <a:extLst>
              <a:ext uri="{FF2B5EF4-FFF2-40B4-BE49-F238E27FC236}">
                <a16:creationId xmlns:a16="http://schemas.microsoft.com/office/drawing/2014/main" id="{B9D7C47D-A090-C708-8128-B1B8B2ABA9B0}"/>
              </a:ext>
            </a:extLst>
          </p:cNvPr>
          <p:cNvGrpSpPr/>
          <p:nvPr/>
        </p:nvGrpSpPr>
        <p:grpSpPr>
          <a:xfrm>
            <a:off x="6368668" y="4912357"/>
            <a:ext cx="1269720" cy="393120"/>
            <a:chOff x="6368668" y="4912357"/>
            <a:chExt cx="1269720" cy="393120"/>
          </a:xfrm>
        </p:grpSpPr>
        <mc:AlternateContent xmlns:mc="http://schemas.openxmlformats.org/markup-compatibility/2006" xmlns:p14="http://schemas.microsoft.com/office/powerpoint/2010/main">
          <mc:Choice Requires="p14">
            <p:contentPart p14:bwMode="auto" r:id="rId62">
              <p14:nvContentPartPr>
                <p14:cNvPr id="99" name="Ink 98">
                  <a:extLst>
                    <a:ext uri="{FF2B5EF4-FFF2-40B4-BE49-F238E27FC236}">
                      <a16:creationId xmlns:a16="http://schemas.microsoft.com/office/drawing/2014/main" id="{8082B5FA-CC7A-7C43-1254-B343E0A03909}"/>
                    </a:ext>
                  </a:extLst>
                </p14:cNvPr>
                <p14:cNvContentPartPr/>
                <p14:nvPr/>
              </p14:nvContentPartPr>
              <p14:xfrm>
                <a:off x="6368668" y="4912357"/>
                <a:ext cx="258480" cy="307800"/>
              </p14:xfrm>
            </p:contentPart>
          </mc:Choice>
          <mc:Fallback xmlns="">
            <p:pic>
              <p:nvPicPr>
                <p:cNvPr id="99" name="Ink 98">
                  <a:extLst>
                    <a:ext uri="{FF2B5EF4-FFF2-40B4-BE49-F238E27FC236}">
                      <a16:creationId xmlns:a16="http://schemas.microsoft.com/office/drawing/2014/main" id="{8082B5FA-CC7A-7C43-1254-B343E0A03909}"/>
                    </a:ext>
                  </a:extLst>
                </p:cNvPr>
                <p:cNvPicPr/>
                <p:nvPr/>
              </p:nvPicPr>
              <p:blipFill>
                <a:blip r:embed="rId63"/>
                <a:stretch>
                  <a:fillRect/>
                </a:stretch>
              </p:blipFill>
              <p:spPr>
                <a:xfrm>
                  <a:off x="6350668" y="4894717"/>
                  <a:ext cx="29412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00" name="Ink 99">
                  <a:extLst>
                    <a:ext uri="{FF2B5EF4-FFF2-40B4-BE49-F238E27FC236}">
                      <a16:creationId xmlns:a16="http://schemas.microsoft.com/office/drawing/2014/main" id="{0E7929FD-B3CC-E01F-D63D-3929ECFC19BD}"/>
                    </a:ext>
                  </a:extLst>
                </p14:cNvPr>
                <p14:cNvContentPartPr/>
                <p14:nvPr/>
              </p14:nvContentPartPr>
              <p14:xfrm>
                <a:off x="6714628" y="5135917"/>
                <a:ext cx="159840" cy="169560"/>
              </p14:xfrm>
            </p:contentPart>
          </mc:Choice>
          <mc:Fallback xmlns="">
            <p:pic>
              <p:nvPicPr>
                <p:cNvPr id="100" name="Ink 99">
                  <a:extLst>
                    <a:ext uri="{FF2B5EF4-FFF2-40B4-BE49-F238E27FC236}">
                      <a16:creationId xmlns:a16="http://schemas.microsoft.com/office/drawing/2014/main" id="{0E7929FD-B3CC-E01F-D63D-3929ECFC19BD}"/>
                    </a:ext>
                  </a:extLst>
                </p:cNvPr>
                <p:cNvPicPr/>
                <p:nvPr/>
              </p:nvPicPr>
              <p:blipFill>
                <a:blip r:embed="rId65"/>
                <a:stretch>
                  <a:fillRect/>
                </a:stretch>
              </p:blipFill>
              <p:spPr>
                <a:xfrm>
                  <a:off x="6696988" y="5117917"/>
                  <a:ext cx="19548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01" name="Ink 100">
                  <a:extLst>
                    <a:ext uri="{FF2B5EF4-FFF2-40B4-BE49-F238E27FC236}">
                      <a16:creationId xmlns:a16="http://schemas.microsoft.com/office/drawing/2014/main" id="{2E3B148C-FB08-1CD0-4B4A-D0DFBBB00FBA}"/>
                    </a:ext>
                  </a:extLst>
                </p14:cNvPr>
                <p14:cNvContentPartPr/>
                <p14:nvPr/>
              </p14:nvContentPartPr>
              <p14:xfrm>
                <a:off x="6748828" y="5207557"/>
                <a:ext cx="117720" cy="5040"/>
              </p14:xfrm>
            </p:contentPart>
          </mc:Choice>
          <mc:Fallback xmlns="">
            <p:pic>
              <p:nvPicPr>
                <p:cNvPr id="101" name="Ink 100">
                  <a:extLst>
                    <a:ext uri="{FF2B5EF4-FFF2-40B4-BE49-F238E27FC236}">
                      <a16:creationId xmlns:a16="http://schemas.microsoft.com/office/drawing/2014/main" id="{2E3B148C-FB08-1CD0-4B4A-D0DFBBB00FBA}"/>
                    </a:ext>
                  </a:extLst>
                </p:cNvPr>
                <p:cNvPicPr/>
                <p:nvPr/>
              </p:nvPicPr>
              <p:blipFill>
                <a:blip r:embed="rId67"/>
                <a:stretch>
                  <a:fillRect/>
                </a:stretch>
              </p:blipFill>
              <p:spPr>
                <a:xfrm>
                  <a:off x="6730828" y="5189557"/>
                  <a:ext cx="15336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02" name="Ink 101">
                  <a:extLst>
                    <a:ext uri="{FF2B5EF4-FFF2-40B4-BE49-F238E27FC236}">
                      <a16:creationId xmlns:a16="http://schemas.microsoft.com/office/drawing/2014/main" id="{391CADE0-07A3-D275-989A-8F3D60C13C39}"/>
                    </a:ext>
                  </a:extLst>
                </p14:cNvPr>
                <p14:cNvContentPartPr/>
                <p14:nvPr/>
              </p14:nvContentPartPr>
              <p14:xfrm>
                <a:off x="6930628" y="5119357"/>
                <a:ext cx="118080" cy="163800"/>
              </p14:xfrm>
            </p:contentPart>
          </mc:Choice>
          <mc:Fallback xmlns="">
            <p:pic>
              <p:nvPicPr>
                <p:cNvPr id="102" name="Ink 101">
                  <a:extLst>
                    <a:ext uri="{FF2B5EF4-FFF2-40B4-BE49-F238E27FC236}">
                      <a16:creationId xmlns:a16="http://schemas.microsoft.com/office/drawing/2014/main" id="{391CADE0-07A3-D275-989A-8F3D60C13C39}"/>
                    </a:ext>
                  </a:extLst>
                </p:cNvPr>
                <p:cNvPicPr/>
                <p:nvPr/>
              </p:nvPicPr>
              <p:blipFill>
                <a:blip r:embed="rId69"/>
                <a:stretch>
                  <a:fillRect/>
                </a:stretch>
              </p:blipFill>
              <p:spPr>
                <a:xfrm>
                  <a:off x="6912628" y="5101717"/>
                  <a:ext cx="1537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03" name="Ink 102">
                  <a:extLst>
                    <a:ext uri="{FF2B5EF4-FFF2-40B4-BE49-F238E27FC236}">
                      <a16:creationId xmlns:a16="http://schemas.microsoft.com/office/drawing/2014/main" id="{E2BC0708-9DED-6AFC-6523-FCC366344967}"/>
                    </a:ext>
                  </a:extLst>
                </p14:cNvPr>
                <p14:cNvContentPartPr/>
                <p14:nvPr/>
              </p14:nvContentPartPr>
              <p14:xfrm>
                <a:off x="7169308" y="5118637"/>
                <a:ext cx="117360" cy="176400"/>
              </p14:xfrm>
            </p:contentPart>
          </mc:Choice>
          <mc:Fallback xmlns="">
            <p:pic>
              <p:nvPicPr>
                <p:cNvPr id="103" name="Ink 102">
                  <a:extLst>
                    <a:ext uri="{FF2B5EF4-FFF2-40B4-BE49-F238E27FC236}">
                      <a16:creationId xmlns:a16="http://schemas.microsoft.com/office/drawing/2014/main" id="{E2BC0708-9DED-6AFC-6523-FCC366344967}"/>
                    </a:ext>
                  </a:extLst>
                </p:cNvPr>
                <p:cNvPicPr/>
                <p:nvPr/>
              </p:nvPicPr>
              <p:blipFill>
                <a:blip r:embed="rId71"/>
                <a:stretch>
                  <a:fillRect/>
                </a:stretch>
              </p:blipFill>
              <p:spPr>
                <a:xfrm>
                  <a:off x="7151308" y="5100637"/>
                  <a:ext cx="15300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04" name="Ink 103">
                  <a:extLst>
                    <a:ext uri="{FF2B5EF4-FFF2-40B4-BE49-F238E27FC236}">
                      <a16:creationId xmlns:a16="http://schemas.microsoft.com/office/drawing/2014/main" id="{D67ED605-7024-F685-30DD-44CEB7209742}"/>
                    </a:ext>
                  </a:extLst>
                </p14:cNvPr>
                <p14:cNvContentPartPr/>
                <p14:nvPr/>
              </p14:nvContentPartPr>
              <p14:xfrm>
                <a:off x="7140868" y="5107837"/>
                <a:ext cx="158040" cy="159120"/>
              </p14:xfrm>
            </p:contentPart>
          </mc:Choice>
          <mc:Fallback xmlns="">
            <p:pic>
              <p:nvPicPr>
                <p:cNvPr id="104" name="Ink 103">
                  <a:extLst>
                    <a:ext uri="{FF2B5EF4-FFF2-40B4-BE49-F238E27FC236}">
                      <a16:creationId xmlns:a16="http://schemas.microsoft.com/office/drawing/2014/main" id="{D67ED605-7024-F685-30DD-44CEB7209742}"/>
                    </a:ext>
                  </a:extLst>
                </p:cNvPr>
                <p:cNvPicPr/>
                <p:nvPr/>
              </p:nvPicPr>
              <p:blipFill>
                <a:blip r:embed="rId73"/>
                <a:stretch>
                  <a:fillRect/>
                </a:stretch>
              </p:blipFill>
              <p:spPr>
                <a:xfrm>
                  <a:off x="7122868" y="5090197"/>
                  <a:ext cx="19368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05" name="Ink 104">
                  <a:extLst>
                    <a:ext uri="{FF2B5EF4-FFF2-40B4-BE49-F238E27FC236}">
                      <a16:creationId xmlns:a16="http://schemas.microsoft.com/office/drawing/2014/main" id="{1F06DEA7-B020-7D02-2B8D-5A36AC9E320D}"/>
                    </a:ext>
                  </a:extLst>
                </p14:cNvPr>
                <p14:cNvContentPartPr/>
                <p14:nvPr/>
              </p14:nvContentPartPr>
              <p14:xfrm>
                <a:off x="7473508" y="5190997"/>
                <a:ext cx="109440" cy="9720"/>
              </p14:xfrm>
            </p:contentPart>
          </mc:Choice>
          <mc:Fallback xmlns="">
            <p:pic>
              <p:nvPicPr>
                <p:cNvPr id="105" name="Ink 104">
                  <a:extLst>
                    <a:ext uri="{FF2B5EF4-FFF2-40B4-BE49-F238E27FC236}">
                      <a16:creationId xmlns:a16="http://schemas.microsoft.com/office/drawing/2014/main" id="{1F06DEA7-B020-7D02-2B8D-5A36AC9E320D}"/>
                    </a:ext>
                  </a:extLst>
                </p:cNvPr>
                <p:cNvPicPr/>
                <p:nvPr/>
              </p:nvPicPr>
              <p:blipFill>
                <a:blip r:embed="rId75"/>
                <a:stretch>
                  <a:fillRect/>
                </a:stretch>
              </p:blipFill>
              <p:spPr>
                <a:xfrm>
                  <a:off x="7455868" y="5172997"/>
                  <a:ext cx="1450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06" name="Ink 105">
                  <a:extLst>
                    <a:ext uri="{FF2B5EF4-FFF2-40B4-BE49-F238E27FC236}">
                      <a16:creationId xmlns:a16="http://schemas.microsoft.com/office/drawing/2014/main" id="{83F0A294-4BEC-DE85-2192-CA3D9CF41F4A}"/>
                    </a:ext>
                  </a:extLst>
                </p14:cNvPr>
                <p14:cNvContentPartPr/>
                <p14:nvPr/>
              </p14:nvContentPartPr>
              <p14:xfrm>
                <a:off x="7498348" y="5098477"/>
                <a:ext cx="140040" cy="13320"/>
              </p14:xfrm>
            </p:contentPart>
          </mc:Choice>
          <mc:Fallback xmlns="">
            <p:pic>
              <p:nvPicPr>
                <p:cNvPr id="106" name="Ink 105">
                  <a:extLst>
                    <a:ext uri="{FF2B5EF4-FFF2-40B4-BE49-F238E27FC236}">
                      <a16:creationId xmlns:a16="http://schemas.microsoft.com/office/drawing/2014/main" id="{83F0A294-4BEC-DE85-2192-CA3D9CF41F4A}"/>
                    </a:ext>
                  </a:extLst>
                </p:cNvPr>
                <p:cNvPicPr/>
                <p:nvPr/>
              </p:nvPicPr>
              <p:blipFill>
                <a:blip r:embed="rId77"/>
                <a:stretch>
                  <a:fillRect/>
                </a:stretch>
              </p:blipFill>
              <p:spPr>
                <a:xfrm>
                  <a:off x="7480708" y="5080477"/>
                  <a:ext cx="175680" cy="48960"/>
                </a:xfrm>
                <a:prstGeom prst="rect">
                  <a:avLst/>
                </a:prstGeom>
              </p:spPr>
            </p:pic>
          </mc:Fallback>
        </mc:AlternateContent>
      </p:grpSp>
      <p:grpSp>
        <p:nvGrpSpPr>
          <p:cNvPr id="112" name="Group 111">
            <a:extLst>
              <a:ext uri="{FF2B5EF4-FFF2-40B4-BE49-F238E27FC236}">
                <a16:creationId xmlns:a16="http://schemas.microsoft.com/office/drawing/2014/main" id="{6CDD9B1F-CB7A-5D43-0572-8837B0CB875C}"/>
              </a:ext>
            </a:extLst>
          </p:cNvPr>
          <p:cNvGrpSpPr/>
          <p:nvPr/>
        </p:nvGrpSpPr>
        <p:grpSpPr>
          <a:xfrm>
            <a:off x="7938988" y="4892197"/>
            <a:ext cx="813240" cy="355680"/>
            <a:chOff x="7938988" y="4892197"/>
            <a:chExt cx="813240" cy="355680"/>
          </a:xfrm>
        </p:grpSpPr>
        <mc:AlternateContent xmlns:mc="http://schemas.openxmlformats.org/markup-compatibility/2006" xmlns:p14="http://schemas.microsoft.com/office/powerpoint/2010/main">
          <mc:Choice Requires="p14">
            <p:contentPart p14:bwMode="auto" r:id="rId78">
              <p14:nvContentPartPr>
                <p14:cNvPr id="108" name="Ink 107">
                  <a:extLst>
                    <a:ext uri="{FF2B5EF4-FFF2-40B4-BE49-F238E27FC236}">
                      <a16:creationId xmlns:a16="http://schemas.microsoft.com/office/drawing/2014/main" id="{F473D8C9-00E0-F432-894F-F38D62B6B88D}"/>
                    </a:ext>
                  </a:extLst>
                </p14:cNvPr>
                <p14:cNvContentPartPr/>
                <p14:nvPr/>
              </p14:nvContentPartPr>
              <p14:xfrm>
                <a:off x="7938988" y="4908757"/>
                <a:ext cx="257400" cy="338040"/>
              </p14:xfrm>
            </p:contentPart>
          </mc:Choice>
          <mc:Fallback xmlns="">
            <p:pic>
              <p:nvPicPr>
                <p:cNvPr id="108" name="Ink 107">
                  <a:extLst>
                    <a:ext uri="{FF2B5EF4-FFF2-40B4-BE49-F238E27FC236}">
                      <a16:creationId xmlns:a16="http://schemas.microsoft.com/office/drawing/2014/main" id="{F473D8C9-00E0-F432-894F-F38D62B6B88D}"/>
                    </a:ext>
                  </a:extLst>
                </p:cNvPr>
                <p:cNvPicPr/>
                <p:nvPr/>
              </p:nvPicPr>
              <p:blipFill>
                <a:blip r:embed="rId79"/>
                <a:stretch>
                  <a:fillRect/>
                </a:stretch>
              </p:blipFill>
              <p:spPr>
                <a:xfrm>
                  <a:off x="7921348" y="4890757"/>
                  <a:ext cx="293040" cy="3736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09" name="Ink 108">
                  <a:extLst>
                    <a:ext uri="{FF2B5EF4-FFF2-40B4-BE49-F238E27FC236}">
                      <a16:creationId xmlns:a16="http://schemas.microsoft.com/office/drawing/2014/main" id="{F0A15C05-B328-0B88-BFA5-2258E9356B07}"/>
                    </a:ext>
                  </a:extLst>
                </p14:cNvPr>
                <p14:cNvContentPartPr/>
                <p14:nvPr/>
              </p14:nvContentPartPr>
              <p14:xfrm>
                <a:off x="8372788" y="4892197"/>
                <a:ext cx="340920" cy="205560"/>
              </p14:xfrm>
            </p:contentPart>
          </mc:Choice>
          <mc:Fallback xmlns="">
            <p:pic>
              <p:nvPicPr>
                <p:cNvPr id="109" name="Ink 108">
                  <a:extLst>
                    <a:ext uri="{FF2B5EF4-FFF2-40B4-BE49-F238E27FC236}">
                      <a16:creationId xmlns:a16="http://schemas.microsoft.com/office/drawing/2014/main" id="{F0A15C05-B328-0B88-BFA5-2258E9356B07}"/>
                    </a:ext>
                  </a:extLst>
                </p:cNvPr>
                <p:cNvPicPr/>
                <p:nvPr/>
              </p:nvPicPr>
              <p:blipFill>
                <a:blip r:embed="rId81"/>
                <a:stretch>
                  <a:fillRect/>
                </a:stretch>
              </p:blipFill>
              <p:spPr>
                <a:xfrm>
                  <a:off x="8354788" y="4874197"/>
                  <a:ext cx="37656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10" name="Ink 109">
                  <a:extLst>
                    <a:ext uri="{FF2B5EF4-FFF2-40B4-BE49-F238E27FC236}">
                      <a16:creationId xmlns:a16="http://schemas.microsoft.com/office/drawing/2014/main" id="{BA599540-C614-CDE6-6AE2-E0254D0DAE4B}"/>
                    </a:ext>
                  </a:extLst>
                </p14:cNvPr>
                <p14:cNvContentPartPr/>
                <p14:nvPr/>
              </p14:nvContentPartPr>
              <p14:xfrm>
                <a:off x="8374948" y="5215477"/>
                <a:ext cx="377280" cy="32400"/>
              </p14:xfrm>
            </p:contentPart>
          </mc:Choice>
          <mc:Fallback xmlns="">
            <p:pic>
              <p:nvPicPr>
                <p:cNvPr id="110" name="Ink 109">
                  <a:extLst>
                    <a:ext uri="{FF2B5EF4-FFF2-40B4-BE49-F238E27FC236}">
                      <a16:creationId xmlns:a16="http://schemas.microsoft.com/office/drawing/2014/main" id="{BA599540-C614-CDE6-6AE2-E0254D0DAE4B}"/>
                    </a:ext>
                  </a:extLst>
                </p:cNvPr>
                <p:cNvPicPr/>
                <p:nvPr/>
              </p:nvPicPr>
              <p:blipFill>
                <a:blip r:embed="rId83"/>
                <a:stretch>
                  <a:fillRect/>
                </a:stretch>
              </p:blipFill>
              <p:spPr>
                <a:xfrm>
                  <a:off x="8357308" y="5197837"/>
                  <a:ext cx="412920" cy="68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4">
            <p14:nvContentPartPr>
              <p14:cNvPr id="111" name="Ink 110">
                <a:extLst>
                  <a:ext uri="{FF2B5EF4-FFF2-40B4-BE49-F238E27FC236}">
                    <a16:creationId xmlns:a16="http://schemas.microsoft.com/office/drawing/2014/main" id="{3BAC85BB-DFEB-6414-35BF-81847E27506B}"/>
                  </a:ext>
                </a:extLst>
              </p14:cNvPr>
              <p14:cNvContentPartPr/>
              <p14:nvPr/>
            </p14:nvContentPartPr>
            <p14:xfrm>
              <a:off x="8450908" y="5350477"/>
              <a:ext cx="194400" cy="207000"/>
            </p14:xfrm>
          </p:contentPart>
        </mc:Choice>
        <mc:Fallback xmlns="">
          <p:pic>
            <p:nvPicPr>
              <p:cNvPr id="111" name="Ink 110">
                <a:extLst>
                  <a:ext uri="{FF2B5EF4-FFF2-40B4-BE49-F238E27FC236}">
                    <a16:creationId xmlns:a16="http://schemas.microsoft.com/office/drawing/2014/main" id="{3BAC85BB-DFEB-6414-35BF-81847E27506B}"/>
                  </a:ext>
                </a:extLst>
              </p:cNvPr>
              <p:cNvPicPr/>
              <p:nvPr/>
            </p:nvPicPr>
            <p:blipFill>
              <a:blip r:embed="rId85"/>
              <a:stretch>
                <a:fillRect/>
              </a:stretch>
            </p:blipFill>
            <p:spPr>
              <a:xfrm>
                <a:off x="8432908" y="5332477"/>
                <a:ext cx="230040" cy="242640"/>
              </a:xfrm>
              <a:prstGeom prst="rect">
                <a:avLst/>
              </a:prstGeom>
            </p:spPr>
          </p:pic>
        </mc:Fallback>
      </mc:AlternateContent>
      <p:grpSp>
        <p:nvGrpSpPr>
          <p:cNvPr id="125" name="Group 124">
            <a:extLst>
              <a:ext uri="{FF2B5EF4-FFF2-40B4-BE49-F238E27FC236}">
                <a16:creationId xmlns:a16="http://schemas.microsoft.com/office/drawing/2014/main" id="{D762D2C7-4009-C69E-C0A7-4BF88CAD5DB7}"/>
              </a:ext>
            </a:extLst>
          </p:cNvPr>
          <p:cNvGrpSpPr/>
          <p:nvPr/>
        </p:nvGrpSpPr>
        <p:grpSpPr>
          <a:xfrm>
            <a:off x="9423268" y="4963477"/>
            <a:ext cx="1117440" cy="385200"/>
            <a:chOff x="9423268" y="4963477"/>
            <a:chExt cx="1117440" cy="385200"/>
          </a:xfrm>
        </p:grpSpPr>
        <mc:AlternateContent xmlns:mc="http://schemas.openxmlformats.org/markup-compatibility/2006" xmlns:p14="http://schemas.microsoft.com/office/powerpoint/2010/main">
          <mc:Choice Requires="p14">
            <p:contentPart p14:bwMode="auto" r:id="rId86">
              <p14:nvContentPartPr>
                <p14:cNvPr id="113" name="Ink 112">
                  <a:extLst>
                    <a:ext uri="{FF2B5EF4-FFF2-40B4-BE49-F238E27FC236}">
                      <a16:creationId xmlns:a16="http://schemas.microsoft.com/office/drawing/2014/main" id="{C1D1CA49-5283-DB76-D3AB-AE1C840F0AFF}"/>
                    </a:ext>
                  </a:extLst>
                </p14:cNvPr>
                <p14:cNvContentPartPr/>
                <p14:nvPr/>
              </p14:nvContentPartPr>
              <p14:xfrm>
                <a:off x="9423268" y="4963477"/>
                <a:ext cx="234720" cy="257040"/>
              </p14:xfrm>
            </p:contentPart>
          </mc:Choice>
          <mc:Fallback xmlns="">
            <p:pic>
              <p:nvPicPr>
                <p:cNvPr id="113" name="Ink 112">
                  <a:extLst>
                    <a:ext uri="{FF2B5EF4-FFF2-40B4-BE49-F238E27FC236}">
                      <a16:creationId xmlns:a16="http://schemas.microsoft.com/office/drawing/2014/main" id="{C1D1CA49-5283-DB76-D3AB-AE1C840F0AFF}"/>
                    </a:ext>
                  </a:extLst>
                </p:cNvPr>
                <p:cNvPicPr/>
                <p:nvPr/>
              </p:nvPicPr>
              <p:blipFill>
                <a:blip r:embed="rId87"/>
                <a:stretch>
                  <a:fillRect/>
                </a:stretch>
              </p:blipFill>
              <p:spPr>
                <a:xfrm>
                  <a:off x="9405628" y="4945477"/>
                  <a:ext cx="27036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17" name="Ink 116">
                  <a:extLst>
                    <a:ext uri="{FF2B5EF4-FFF2-40B4-BE49-F238E27FC236}">
                      <a16:creationId xmlns:a16="http://schemas.microsoft.com/office/drawing/2014/main" id="{96915D07-FD9C-C732-92CC-79FD82391B44}"/>
                    </a:ext>
                  </a:extLst>
                </p14:cNvPr>
                <p14:cNvContentPartPr/>
                <p14:nvPr/>
              </p14:nvContentPartPr>
              <p14:xfrm>
                <a:off x="9735028" y="5169757"/>
                <a:ext cx="183960" cy="28440"/>
              </p14:xfrm>
            </p:contentPart>
          </mc:Choice>
          <mc:Fallback xmlns="">
            <p:pic>
              <p:nvPicPr>
                <p:cNvPr id="117" name="Ink 116">
                  <a:extLst>
                    <a:ext uri="{FF2B5EF4-FFF2-40B4-BE49-F238E27FC236}">
                      <a16:creationId xmlns:a16="http://schemas.microsoft.com/office/drawing/2014/main" id="{96915D07-FD9C-C732-92CC-79FD82391B44}"/>
                    </a:ext>
                  </a:extLst>
                </p:cNvPr>
                <p:cNvPicPr/>
                <p:nvPr/>
              </p:nvPicPr>
              <p:blipFill>
                <a:blip r:embed="rId89"/>
                <a:stretch>
                  <a:fillRect/>
                </a:stretch>
              </p:blipFill>
              <p:spPr>
                <a:xfrm>
                  <a:off x="9717028" y="5151757"/>
                  <a:ext cx="21960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18" name="Ink 117">
                  <a:extLst>
                    <a:ext uri="{FF2B5EF4-FFF2-40B4-BE49-F238E27FC236}">
                      <a16:creationId xmlns:a16="http://schemas.microsoft.com/office/drawing/2014/main" id="{A1353654-AB45-0CB9-4455-EDB50BB4335B}"/>
                    </a:ext>
                  </a:extLst>
                </p14:cNvPr>
                <p14:cNvContentPartPr/>
                <p14:nvPr/>
              </p14:nvContentPartPr>
              <p14:xfrm>
                <a:off x="9818908" y="5200357"/>
                <a:ext cx="13320" cy="148320"/>
              </p14:xfrm>
            </p:contentPart>
          </mc:Choice>
          <mc:Fallback xmlns="">
            <p:pic>
              <p:nvPicPr>
                <p:cNvPr id="118" name="Ink 117">
                  <a:extLst>
                    <a:ext uri="{FF2B5EF4-FFF2-40B4-BE49-F238E27FC236}">
                      <a16:creationId xmlns:a16="http://schemas.microsoft.com/office/drawing/2014/main" id="{A1353654-AB45-0CB9-4455-EDB50BB4335B}"/>
                    </a:ext>
                  </a:extLst>
                </p:cNvPr>
                <p:cNvPicPr/>
                <p:nvPr/>
              </p:nvPicPr>
              <p:blipFill>
                <a:blip r:embed="rId91"/>
                <a:stretch>
                  <a:fillRect/>
                </a:stretch>
              </p:blipFill>
              <p:spPr>
                <a:xfrm>
                  <a:off x="9801268" y="5182357"/>
                  <a:ext cx="4896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19" name="Ink 118">
                  <a:extLst>
                    <a:ext uri="{FF2B5EF4-FFF2-40B4-BE49-F238E27FC236}">
                      <a16:creationId xmlns:a16="http://schemas.microsoft.com/office/drawing/2014/main" id="{75240335-99CE-5FCD-C2F3-86961A005A82}"/>
                    </a:ext>
                  </a:extLst>
                </p14:cNvPr>
                <p14:cNvContentPartPr/>
                <p14:nvPr/>
              </p14:nvContentPartPr>
              <p14:xfrm>
                <a:off x="9976948" y="5180917"/>
                <a:ext cx="123480" cy="154440"/>
              </p14:xfrm>
            </p:contentPart>
          </mc:Choice>
          <mc:Fallback xmlns="">
            <p:pic>
              <p:nvPicPr>
                <p:cNvPr id="119" name="Ink 118">
                  <a:extLst>
                    <a:ext uri="{FF2B5EF4-FFF2-40B4-BE49-F238E27FC236}">
                      <a16:creationId xmlns:a16="http://schemas.microsoft.com/office/drawing/2014/main" id="{75240335-99CE-5FCD-C2F3-86961A005A82}"/>
                    </a:ext>
                  </a:extLst>
                </p:cNvPr>
                <p:cNvPicPr/>
                <p:nvPr/>
              </p:nvPicPr>
              <p:blipFill>
                <a:blip r:embed="rId93"/>
                <a:stretch>
                  <a:fillRect/>
                </a:stretch>
              </p:blipFill>
              <p:spPr>
                <a:xfrm>
                  <a:off x="9958948" y="5163277"/>
                  <a:ext cx="1591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20" name="Ink 119">
                  <a:extLst>
                    <a:ext uri="{FF2B5EF4-FFF2-40B4-BE49-F238E27FC236}">
                      <a16:creationId xmlns:a16="http://schemas.microsoft.com/office/drawing/2014/main" id="{3CB42F5B-0380-BF70-CE7E-7DAAB471523A}"/>
                    </a:ext>
                  </a:extLst>
                </p14:cNvPr>
                <p14:cNvContentPartPr/>
                <p14:nvPr/>
              </p14:nvContentPartPr>
              <p14:xfrm>
                <a:off x="9943468" y="5175517"/>
                <a:ext cx="127080" cy="12240"/>
              </p14:xfrm>
            </p:contentPart>
          </mc:Choice>
          <mc:Fallback xmlns="">
            <p:pic>
              <p:nvPicPr>
                <p:cNvPr id="120" name="Ink 119">
                  <a:extLst>
                    <a:ext uri="{FF2B5EF4-FFF2-40B4-BE49-F238E27FC236}">
                      <a16:creationId xmlns:a16="http://schemas.microsoft.com/office/drawing/2014/main" id="{3CB42F5B-0380-BF70-CE7E-7DAAB471523A}"/>
                    </a:ext>
                  </a:extLst>
                </p:cNvPr>
                <p:cNvPicPr/>
                <p:nvPr/>
              </p:nvPicPr>
              <p:blipFill>
                <a:blip r:embed="rId95"/>
                <a:stretch>
                  <a:fillRect/>
                </a:stretch>
              </p:blipFill>
              <p:spPr>
                <a:xfrm>
                  <a:off x="9925468" y="5157517"/>
                  <a:ext cx="1627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21" name="Ink 120">
                  <a:extLst>
                    <a:ext uri="{FF2B5EF4-FFF2-40B4-BE49-F238E27FC236}">
                      <a16:creationId xmlns:a16="http://schemas.microsoft.com/office/drawing/2014/main" id="{0D59D38A-B6D2-58B7-2238-D1FAFCED5097}"/>
                    </a:ext>
                  </a:extLst>
                </p14:cNvPr>
                <p14:cNvContentPartPr/>
                <p14:nvPr/>
              </p14:nvContentPartPr>
              <p14:xfrm>
                <a:off x="9970828" y="5251117"/>
                <a:ext cx="101160" cy="13320"/>
              </p14:xfrm>
            </p:contentPart>
          </mc:Choice>
          <mc:Fallback xmlns="">
            <p:pic>
              <p:nvPicPr>
                <p:cNvPr id="121" name="Ink 120">
                  <a:extLst>
                    <a:ext uri="{FF2B5EF4-FFF2-40B4-BE49-F238E27FC236}">
                      <a16:creationId xmlns:a16="http://schemas.microsoft.com/office/drawing/2014/main" id="{0D59D38A-B6D2-58B7-2238-D1FAFCED5097}"/>
                    </a:ext>
                  </a:extLst>
                </p:cNvPr>
                <p:cNvPicPr/>
                <p:nvPr/>
              </p:nvPicPr>
              <p:blipFill>
                <a:blip r:embed="rId97"/>
                <a:stretch>
                  <a:fillRect/>
                </a:stretch>
              </p:blipFill>
              <p:spPr>
                <a:xfrm>
                  <a:off x="9952828" y="5233477"/>
                  <a:ext cx="13680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22" name="Ink 121">
                  <a:extLst>
                    <a:ext uri="{FF2B5EF4-FFF2-40B4-BE49-F238E27FC236}">
                      <a16:creationId xmlns:a16="http://schemas.microsoft.com/office/drawing/2014/main" id="{5040E3D4-B4C2-7D7C-40FA-4AAD70016749}"/>
                    </a:ext>
                  </a:extLst>
                </p14:cNvPr>
                <p14:cNvContentPartPr/>
                <p14:nvPr/>
              </p14:nvContentPartPr>
              <p14:xfrm>
                <a:off x="10169548" y="5166157"/>
                <a:ext cx="95040" cy="178920"/>
              </p14:xfrm>
            </p:contentPart>
          </mc:Choice>
          <mc:Fallback xmlns="">
            <p:pic>
              <p:nvPicPr>
                <p:cNvPr id="122" name="Ink 121">
                  <a:extLst>
                    <a:ext uri="{FF2B5EF4-FFF2-40B4-BE49-F238E27FC236}">
                      <a16:creationId xmlns:a16="http://schemas.microsoft.com/office/drawing/2014/main" id="{5040E3D4-B4C2-7D7C-40FA-4AAD70016749}"/>
                    </a:ext>
                  </a:extLst>
                </p:cNvPr>
                <p:cNvPicPr/>
                <p:nvPr/>
              </p:nvPicPr>
              <p:blipFill>
                <a:blip r:embed="rId99"/>
                <a:stretch>
                  <a:fillRect/>
                </a:stretch>
              </p:blipFill>
              <p:spPr>
                <a:xfrm>
                  <a:off x="10151908" y="5148157"/>
                  <a:ext cx="1306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23" name="Ink 122">
                  <a:extLst>
                    <a:ext uri="{FF2B5EF4-FFF2-40B4-BE49-F238E27FC236}">
                      <a16:creationId xmlns:a16="http://schemas.microsoft.com/office/drawing/2014/main" id="{010846E0-49BD-6461-201B-0FB53AC2C175}"/>
                    </a:ext>
                  </a:extLst>
                </p14:cNvPr>
                <p14:cNvContentPartPr/>
                <p14:nvPr/>
              </p14:nvContentPartPr>
              <p14:xfrm>
                <a:off x="10374748" y="5228797"/>
                <a:ext cx="151920" cy="6120"/>
              </p14:xfrm>
            </p:contentPart>
          </mc:Choice>
          <mc:Fallback xmlns="">
            <p:pic>
              <p:nvPicPr>
                <p:cNvPr id="123" name="Ink 122">
                  <a:extLst>
                    <a:ext uri="{FF2B5EF4-FFF2-40B4-BE49-F238E27FC236}">
                      <a16:creationId xmlns:a16="http://schemas.microsoft.com/office/drawing/2014/main" id="{010846E0-49BD-6461-201B-0FB53AC2C175}"/>
                    </a:ext>
                  </a:extLst>
                </p:cNvPr>
                <p:cNvPicPr/>
                <p:nvPr/>
              </p:nvPicPr>
              <p:blipFill>
                <a:blip r:embed="rId101"/>
                <a:stretch>
                  <a:fillRect/>
                </a:stretch>
              </p:blipFill>
              <p:spPr>
                <a:xfrm>
                  <a:off x="10356748" y="5210797"/>
                  <a:ext cx="1875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24" name="Ink 123">
                  <a:extLst>
                    <a:ext uri="{FF2B5EF4-FFF2-40B4-BE49-F238E27FC236}">
                      <a16:creationId xmlns:a16="http://schemas.microsoft.com/office/drawing/2014/main" id="{5262FDD3-B100-309E-244C-2091B50A419B}"/>
                    </a:ext>
                  </a:extLst>
                </p14:cNvPr>
                <p14:cNvContentPartPr/>
                <p14:nvPr/>
              </p14:nvContentPartPr>
              <p14:xfrm>
                <a:off x="10380508" y="5144557"/>
                <a:ext cx="160200" cy="8640"/>
              </p14:xfrm>
            </p:contentPart>
          </mc:Choice>
          <mc:Fallback xmlns="">
            <p:pic>
              <p:nvPicPr>
                <p:cNvPr id="124" name="Ink 123">
                  <a:extLst>
                    <a:ext uri="{FF2B5EF4-FFF2-40B4-BE49-F238E27FC236}">
                      <a16:creationId xmlns:a16="http://schemas.microsoft.com/office/drawing/2014/main" id="{5262FDD3-B100-309E-244C-2091B50A419B}"/>
                    </a:ext>
                  </a:extLst>
                </p:cNvPr>
                <p:cNvPicPr/>
                <p:nvPr/>
              </p:nvPicPr>
              <p:blipFill>
                <a:blip r:embed="rId103"/>
                <a:stretch>
                  <a:fillRect/>
                </a:stretch>
              </p:blipFill>
              <p:spPr>
                <a:xfrm>
                  <a:off x="10362868" y="5126917"/>
                  <a:ext cx="195840" cy="44280"/>
                </a:xfrm>
                <a:prstGeom prst="rect">
                  <a:avLst/>
                </a:prstGeom>
              </p:spPr>
            </p:pic>
          </mc:Fallback>
        </mc:AlternateContent>
      </p:grpSp>
      <p:grpSp>
        <p:nvGrpSpPr>
          <p:cNvPr id="129" name="Group 128">
            <a:extLst>
              <a:ext uri="{FF2B5EF4-FFF2-40B4-BE49-F238E27FC236}">
                <a16:creationId xmlns:a16="http://schemas.microsoft.com/office/drawing/2014/main" id="{0F9E113A-02FE-0678-B699-E8C30E09071E}"/>
              </a:ext>
            </a:extLst>
          </p:cNvPr>
          <p:cNvGrpSpPr/>
          <p:nvPr/>
        </p:nvGrpSpPr>
        <p:grpSpPr>
          <a:xfrm>
            <a:off x="10807108" y="4895797"/>
            <a:ext cx="904320" cy="411480"/>
            <a:chOff x="10807108" y="4895797"/>
            <a:chExt cx="904320" cy="411480"/>
          </a:xfrm>
        </p:grpSpPr>
        <mc:AlternateContent xmlns:mc="http://schemas.openxmlformats.org/markup-compatibility/2006" xmlns:p14="http://schemas.microsoft.com/office/powerpoint/2010/main">
          <mc:Choice Requires="p14">
            <p:contentPart p14:bwMode="auto" r:id="rId104">
              <p14:nvContentPartPr>
                <p14:cNvPr id="126" name="Ink 125">
                  <a:extLst>
                    <a:ext uri="{FF2B5EF4-FFF2-40B4-BE49-F238E27FC236}">
                      <a16:creationId xmlns:a16="http://schemas.microsoft.com/office/drawing/2014/main" id="{6DFD0F4C-3A8C-0618-C6CF-C7B3903CD7F1}"/>
                    </a:ext>
                  </a:extLst>
                </p14:cNvPr>
                <p14:cNvContentPartPr/>
                <p14:nvPr/>
              </p14:nvContentPartPr>
              <p14:xfrm>
                <a:off x="10807108" y="4895797"/>
                <a:ext cx="252360" cy="411480"/>
              </p14:xfrm>
            </p:contentPart>
          </mc:Choice>
          <mc:Fallback xmlns="">
            <p:pic>
              <p:nvPicPr>
                <p:cNvPr id="126" name="Ink 125">
                  <a:extLst>
                    <a:ext uri="{FF2B5EF4-FFF2-40B4-BE49-F238E27FC236}">
                      <a16:creationId xmlns:a16="http://schemas.microsoft.com/office/drawing/2014/main" id="{6DFD0F4C-3A8C-0618-C6CF-C7B3903CD7F1}"/>
                    </a:ext>
                  </a:extLst>
                </p:cNvPr>
                <p:cNvPicPr/>
                <p:nvPr/>
              </p:nvPicPr>
              <p:blipFill>
                <a:blip r:embed="rId105"/>
                <a:stretch>
                  <a:fillRect/>
                </a:stretch>
              </p:blipFill>
              <p:spPr>
                <a:xfrm>
                  <a:off x="10789108" y="4878157"/>
                  <a:ext cx="28800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27" name="Ink 126">
                  <a:extLst>
                    <a:ext uri="{FF2B5EF4-FFF2-40B4-BE49-F238E27FC236}">
                      <a16:creationId xmlns:a16="http://schemas.microsoft.com/office/drawing/2014/main" id="{866B49E1-FB8E-EDD0-152B-9F155D45CB4B}"/>
                    </a:ext>
                  </a:extLst>
                </p14:cNvPr>
                <p14:cNvContentPartPr/>
                <p14:nvPr/>
              </p14:nvContentPartPr>
              <p14:xfrm>
                <a:off x="11284468" y="4965637"/>
                <a:ext cx="336600" cy="195840"/>
              </p14:xfrm>
            </p:contentPart>
          </mc:Choice>
          <mc:Fallback xmlns="">
            <p:pic>
              <p:nvPicPr>
                <p:cNvPr id="127" name="Ink 126">
                  <a:extLst>
                    <a:ext uri="{FF2B5EF4-FFF2-40B4-BE49-F238E27FC236}">
                      <a16:creationId xmlns:a16="http://schemas.microsoft.com/office/drawing/2014/main" id="{866B49E1-FB8E-EDD0-152B-9F155D45CB4B}"/>
                    </a:ext>
                  </a:extLst>
                </p:cNvPr>
                <p:cNvPicPr/>
                <p:nvPr/>
              </p:nvPicPr>
              <p:blipFill>
                <a:blip r:embed="rId107"/>
                <a:stretch>
                  <a:fillRect/>
                </a:stretch>
              </p:blipFill>
              <p:spPr>
                <a:xfrm>
                  <a:off x="11266468" y="4947997"/>
                  <a:ext cx="37224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28" name="Ink 127">
                  <a:extLst>
                    <a:ext uri="{FF2B5EF4-FFF2-40B4-BE49-F238E27FC236}">
                      <a16:creationId xmlns:a16="http://schemas.microsoft.com/office/drawing/2014/main" id="{5C063809-8145-46D8-8970-9B08F7806F22}"/>
                    </a:ext>
                  </a:extLst>
                </p14:cNvPr>
                <p14:cNvContentPartPr/>
                <p14:nvPr/>
              </p14:nvContentPartPr>
              <p14:xfrm>
                <a:off x="11274748" y="5261917"/>
                <a:ext cx="436680" cy="24120"/>
              </p14:xfrm>
            </p:contentPart>
          </mc:Choice>
          <mc:Fallback xmlns="">
            <p:pic>
              <p:nvPicPr>
                <p:cNvPr id="128" name="Ink 127">
                  <a:extLst>
                    <a:ext uri="{FF2B5EF4-FFF2-40B4-BE49-F238E27FC236}">
                      <a16:creationId xmlns:a16="http://schemas.microsoft.com/office/drawing/2014/main" id="{5C063809-8145-46D8-8970-9B08F7806F22}"/>
                    </a:ext>
                  </a:extLst>
                </p:cNvPr>
                <p:cNvPicPr/>
                <p:nvPr/>
              </p:nvPicPr>
              <p:blipFill>
                <a:blip r:embed="rId109"/>
                <a:stretch>
                  <a:fillRect/>
                </a:stretch>
              </p:blipFill>
              <p:spPr>
                <a:xfrm>
                  <a:off x="11257108" y="5243917"/>
                  <a:ext cx="472320" cy="59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0">
            <p14:nvContentPartPr>
              <p14:cNvPr id="130" name="Ink 129">
                <a:extLst>
                  <a:ext uri="{FF2B5EF4-FFF2-40B4-BE49-F238E27FC236}">
                    <a16:creationId xmlns:a16="http://schemas.microsoft.com/office/drawing/2014/main" id="{5AC2D2B6-02E8-224A-F12C-69FB297BDAF9}"/>
                  </a:ext>
                </a:extLst>
              </p14:cNvPr>
              <p14:cNvContentPartPr/>
              <p14:nvPr/>
            </p14:nvContentPartPr>
            <p14:xfrm>
              <a:off x="11334148" y="5418517"/>
              <a:ext cx="240120" cy="218880"/>
            </p14:xfrm>
          </p:contentPart>
        </mc:Choice>
        <mc:Fallback xmlns="">
          <p:pic>
            <p:nvPicPr>
              <p:cNvPr id="130" name="Ink 129">
                <a:extLst>
                  <a:ext uri="{FF2B5EF4-FFF2-40B4-BE49-F238E27FC236}">
                    <a16:creationId xmlns:a16="http://schemas.microsoft.com/office/drawing/2014/main" id="{5AC2D2B6-02E8-224A-F12C-69FB297BDAF9}"/>
                  </a:ext>
                </a:extLst>
              </p:cNvPr>
              <p:cNvPicPr/>
              <p:nvPr/>
            </p:nvPicPr>
            <p:blipFill>
              <a:blip r:embed="rId111"/>
              <a:stretch>
                <a:fillRect/>
              </a:stretch>
            </p:blipFill>
            <p:spPr>
              <a:xfrm>
                <a:off x="11316148" y="5400877"/>
                <a:ext cx="275760" cy="254520"/>
              </a:xfrm>
              <a:prstGeom prst="rect">
                <a:avLst/>
              </a:prstGeom>
            </p:spPr>
          </p:pic>
        </mc:Fallback>
      </mc:AlternateContent>
    </p:spTree>
    <p:extLst>
      <p:ext uri="{BB962C8B-B14F-4D97-AF65-F5344CB8AC3E}">
        <p14:creationId xmlns:p14="http://schemas.microsoft.com/office/powerpoint/2010/main" val="2545207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500"/>
                                        <p:tgtEl>
                                          <p:spTgt spid="80"/>
                                        </p:tgtEl>
                                      </p:cBhvr>
                                    </p:animEffect>
                                  </p:childTnLst>
                                </p:cTn>
                              </p:par>
                              <p:par>
                                <p:cTn id="13" presetID="10" presetClass="entr" presetSubtype="0" fill="hold" nodeType="with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8"/>
                                        </p:tgtEl>
                                        <p:attrNameLst>
                                          <p:attrName>style.visibility</p:attrName>
                                        </p:attrNameLst>
                                      </p:cBhvr>
                                      <p:to>
                                        <p:strVal val="visible"/>
                                      </p:to>
                                    </p:set>
                                    <p:animEffect transition="in" filter="fade">
                                      <p:cBhvr>
                                        <p:cTn id="20" dur="500"/>
                                        <p:tgtEl>
                                          <p:spTgt spid="9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12"/>
                                        </p:tgtEl>
                                        <p:attrNameLst>
                                          <p:attrName>style.visibility</p:attrName>
                                        </p:attrNameLst>
                                      </p:cBhvr>
                                      <p:to>
                                        <p:strVal val="visible"/>
                                      </p:to>
                                    </p:set>
                                    <p:animEffect transition="in" filter="fade">
                                      <p:cBhvr>
                                        <p:cTn id="33" dur="500"/>
                                        <p:tgtEl>
                                          <p:spTgt spid="112"/>
                                        </p:tgtEl>
                                      </p:cBhvr>
                                    </p:animEffect>
                                  </p:childTnLst>
                                </p:cTn>
                              </p:par>
                              <p:par>
                                <p:cTn id="34" presetID="10" presetClass="entr" presetSubtype="0" fill="hold" nodeType="withEffect">
                                  <p:stCondLst>
                                    <p:cond delay="0"/>
                                  </p:stCondLst>
                                  <p:childTnLst>
                                    <p:set>
                                      <p:cBhvr>
                                        <p:cTn id="35" dur="1" fill="hold">
                                          <p:stCondLst>
                                            <p:cond delay="0"/>
                                          </p:stCondLst>
                                        </p:cTn>
                                        <p:tgtEl>
                                          <p:spTgt spid="111"/>
                                        </p:tgtEl>
                                        <p:attrNameLst>
                                          <p:attrName>style.visibility</p:attrName>
                                        </p:attrNameLst>
                                      </p:cBhvr>
                                      <p:to>
                                        <p:strVal val="visible"/>
                                      </p:to>
                                    </p:set>
                                    <p:animEffect transition="in" filter="fade">
                                      <p:cBhvr>
                                        <p:cTn id="36" dur="500"/>
                                        <p:tgtEl>
                                          <p:spTgt spid="1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5"/>
                                        </p:tgtEl>
                                        <p:attrNameLst>
                                          <p:attrName>style.visibility</p:attrName>
                                        </p:attrNameLst>
                                      </p:cBhvr>
                                      <p:to>
                                        <p:strVal val="visible"/>
                                      </p:to>
                                    </p:set>
                                    <p:animEffect transition="in" filter="fade">
                                      <p:cBhvr>
                                        <p:cTn id="41" dur="500"/>
                                        <p:tgtEl>
                                          <p:spTgt spid="125"/>
                                        </p:tgtEl>
                                      </p:cBhvr>
                                    </p:animEffect>
                                  </p:childTnLst>
                                </p:cTn>
                              </p:par>
                              <p:par>
                                <p:cTn id="42" presetID="10" presetClass="entr" presetSubtype="0" fill="hold" nodeType="withEffect">
                                  <p:stCondLst>
                                    <p:cond delay="0"/>
                                  </p:stCondLst>
                                  <p:childTnLst>
                                    <p:set>
                                      <p:cBhvr>
                                        <p:cTn id="43" dur="1" fill="hold">
                                          <p:stCondLst>
                                            <p:cond delay="0"/>
                                          </p:stCondLst>
                                        </p:cTn>
                                        <p:tgtEl>
                                          <p:spTgt spid="129"/>
                                        </p:tgtEl>
                                        <p:attrNameLst>
                                          <p:attrName>style.visibility</p:attrName>
                                        </p:attrNameLst>
                                      </p:cBhvr>
                                      <p:to>
                                        <p:strVal val="visible"/>
                                      </p:to>
                                    </p:set>
                                    <p:animEffect transition="in" filter="fade">
                                      <p:cBhvr>
                                        <p:cTn id="44" dur="500"/>
                                        <p:tgtEl>
                                          <p:spTgt spid="129"/>
                                        </p:tgtEl>
                                      </p:cBhvr>
                                    </p:animEffect>
                                  </p:childTnLst>
                                </p:cTn>
                              </p:par>
                              <p:par>
                                <p:cTn id="45" presetID="10" presetClass="entr" presetSubtype="0" fill="hold"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fade">
                                      <p:cBhvr>
                                        <p:cTn id="47"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flipV="1">
            <a:off x="1090551" y="3429000"/>
            <a:ext cx="2260574" cy="2216881"/>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4">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5"/>
                <a:stretch>
                  <a:fillRect/>
                </a:stretch>
              </p:blipFill>
              <p:spPr>
                <a:xfrm>
                  <a:off x="331299" y="1099477"/>
                  <a:ext cx="212400" cy="2317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7"/>
                <a:stretch>
                  <a:fillRect/>
                </a:stretch>
              </p:blipFill>
              <p:spPr>
                <a:xfrm>
                  <a:off x="609939" y="1000103"/>
                  <a:ext cx="119880" cy="379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9"/>
                <a:stretch>
                  <a:fillRect/>
                </a:stretch>
              </p:blipFill>
              <p:spPr>
                <a:xfrm>
                  <a:off x="814059" y="95364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1"/>
                <a:stretch>
                  <a:fillRect/>
                </a:stretch>
              </p:blipFill>
              <p:spPr>
                <a:xfrm>
                  <a:off x="750699" y="122832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3"/>
                <a:stretch>
                  <a:fillRect/>
                </a:stretch>
              </p:blipFill>
              <p:spPr>
                <a:xfrm>
                  <a:off x="787419" y="1305315"/>
                  <a:ext cx="156600" cy="16785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5"/>
                <a:stretch>
                  <a:fillRect/>
                </a:stretch>
              </p:blipFill>
              <p:spPr>
                <a:xfrm>
                  <a:off x="1114299" y="1012684"/>
                  <a:ext cx="115560" cy="358560"/>
                </a:xfrm>
                <a:prstGeom prst="rect">
                  <a:avLst/>
                </a:prstGeom>
              </p:spPr>
            </p:pic>
          </mc:Fallback>
        </mc:AlternateContent>
      </p:grpSp>
      <p:cxnSp>
        <p:nvCxnSpPr>
          <p:cNvPr id="2" name="Straight Arrow Connector 1">
            <a:extLst>
              <a:ext uri="{FF2B5EF4-FFF2-40B4-BE49-F238E27FC236}">
                <a16:creationId xmlns:a16="http://schemas.microsoft.com/office/drawing/2014/main" id="{6D6D13EA-EDC3-2165-97A5-E7328CD30155}"/>
              </a:ext>
            </a:extLst>
          </p:cNvPr>
          <p:cNvCxnSpPr>
            <a:cxnSpLocks/>
          </p:cNvCxnSpPr>
          <p:nvPr/>
        </p:nvCxnSpPr>
        <p:spPr>
          <a:xfrm>
            <a:off x="1999445" y="4739834"/>
            <a:ext cx="940525" cy="0"/>
          </a:xfrm>
          <a:prstGeom prst="straightConnector1">
            <a:avLst/>
          </a:prstGeom>
          <a:ln w="92075">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A7F689C-BFFC-8366-6C0B-AC12D277EC00}"/>
              </a:ext>
            </a:extLst>
          </p:cNvPr>
          <p:cNvCxnSpPr>
            <a:cxnSpLocks/>
          </p:cNvCxnSpPr>
          <p:nvPr/>
        </p:nvCxnSpPr>
        <p:spPr>
          <a:xfrm flipV="1">
            <a:off x="1999445" y="3858012"/>
            <a:ext cx="0" cy="881822"/>
          </a:xfrm>
          <a:prstGeom prst="straightConnector1">
            <a:avLst/>
          </a:prstGeom>
          <a:ln w="92075">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07D6DA92-88E1-2644-2D1A-C5BA16A82D9A}"/>
              </a:ext>
            </a:extLst>
          </p:cNvPr>
          <p:cNvGrpSpPr/>
          <p:nvPr/>
        </p:nvGrpSpPr>
        <p:grpSpPr>
          <a:xfrm>
            <a:off x="6218003" y="1465976"/>
            <a:ext cx="2061000" cy="464040"/>
            <a:chOff x="6413308" y="3740197"/>
            <a:chExt cx="2061000" cy="464040"/>
          </a:xfrm>
        </p:grpSpPr>
        <mc:AlternateContent xmlns:mc="http://schemas.openxmlformats.org/markup-compatibility/2006" xmlns:p14="http://schemas.microsoft.com/office/powerpoint/2010/main">
          <mc:Choice Requires="p14">
            <p:contentPart p14:bwMode="auto" r:id="rId16">
              <p14:nvContentPartPr>
                <p14:cNvPr id="5" name="Ink 4">
                  <a:extLst>
                    <a:ext uri="{FF2B5EF4-FFF2-40B4-BE49-F238E27FC236}">
                      <a16:creationId xmlns:a16="http://schemas.microsoft.com/office/drawing/2014/main" id="{095B915F-2F98-C579-FB15-0ED0087E45A7}"/>
                    </a:ext>
                  </a:extLst>
                </p14:cNvPr>
                <p14:cNvContentPartPr/>
                <p14:nvPr/>
              </p14:nvContentPartPr>
              <p14:xfrm>
                <a:off x="6565588" y="3740197"/>
                <a:ext cx="237960" cy="369720"/>
              </p14:xfrm>
            </p:contentPart>
          </mc:Choice>
          <mc:Fallback xmlns="">
            <p:pic>
              <p:nvPicPr>
                <p:cNvPr id="5" name="Ink 4">
                  <a:extLst>
                    <a:ext uri="{FF2B5EF4-FFF2-40B4-BE49-F238E27FC236}">
                      <a16:creationId xmlns:a16="http://schemas.microsoft.com/office/drawing/2014/main" id="{095B915F-2F98-C579-FB15-0ED0087E45A7}"/>
                    </a:ext>
                  </a:extLst>
                </p:cNvPr>
                <p:cNvPicPr/>
                <p:nvPr/>
              </p:nvPicPr>
              <p:blipFill>
                <a:blip r:embed="rId17"/>
                <a:stretch>
                  <a:fillRect/>
                </a:stretch>
              </p:blipFill>
              <p:spPr>
                <a:xfrm>
                  <a:off x="6547588" y="3722197"/>
                  <a:ext cx="273600"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 name="Ink 6">
                  <a:extLst>
                    <a:ext uri="{FF2B5EF4-FFF2-40B4-BE49-F238E27FC236}">
                      <a16:creationId xmlns:a16="http://schemas.microsoft.com/office/drawing/2014/main" id="{61FC770C-8230-9977-D66F-A0B6C3D8852D}"/>
                    </a:ext>
                  </a:extLst>
                </p14:cNvPr>
                <p14:cNvContentPartPr/>
                <p14:nvPr/>
              </p14:nvContentPartPr>
              <p14:xfrm>
                <a:off x="6413308" y="3851077"/>
                <a:ext cx="362880" cy="37080"/>
              </p14:xfrm>
            </p:contentPart>
          </mc:Choice>
          <mc:Fallback xmlns="">
            <p:pic>
              <p:nvPicPr>
                <p:cNvPr id="7" name="Ink 6">
                  <a:extLst>
                    <a:ext uri="{FF2B5EF4-FFF2-40B4-BE49-F238E27FC236}">
                      <a16:creationId xmlns:a16="http://schemas.microsoft.com/office/drawing/2014/main" id="{61FC770C-8230-9977-D66F-A0B6C3D8852D}"/>
                    </a:ext>
                  </a:extLst>
                </p:cNvPr>
                <p:cNvPicPr/>
                <p:nvPr/>
              </p:nvPicPr>
              <p:blipFill>
                <a:blip r:embed="rId19"/>
                <a:stretch>
                  <a:fillRect/>
                </a:stretch>
              </p:blipFill>
              <p:spPr>
                <a:xfrm>
                  <a:off x="6395668" y="3833437"/>
                  <a:ext cx="3985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8" name="Ink 7">
                  <a:extLst>
                    <a:ext uri="{FF2B5EF4-FFF2-40B4-BE49-F238E27FC236}">
                      <a16:creationId xmlns:a16="http://schemas.microsoft.com/office/drawing/2014/main" id="{76E8C34F-8FC7-917C-B2B3-24AD20D0BF2D}"/>
                    </a:ext>
                  </a:extLst>
                </p14:cNvPr>
                <p14:cNvContentPartPr/>
                <p14:nvPr/>
              </p14:nvContentPartPr>
              <p14:xfrm>
                <a:off x="6731188" y="3969517"/>
                <a:ext cx="206640" cy="234720"/>
              </p14:xfrm>
            </p:contentPart>
          </mc:Choice>
          <mc:Fallback xmlns="">
            <p:pic>
              <p:nvPicPr>
                <p:cNvPr id="8" name="Ink 7">
                  <a:extLst>
                    <a:ext uri="{FF2B5EF4-FFF2-40B4-BE49-F238E27FC236}">
                      <a16:creationId xmlns:a16="http://schemas.microsoft.com/office/drawing/2014/main" id="{76E8C34F-8FC7-917C-B2B3-24AD20D0BF2D}"/>
                    </a:ext>
                  </a:extLst>
                </p:cNvPr>
                <p:cNvPicPr/>
                <p:nvPr/>
              </p:nvPicPr>
              <p:blipFill>
                <a:blip r:embed="rId21"/>
                <a:stretch>
                  <a:fillRect/>
                </a:stretch>
              </p:blipFill>
              <p:spPr>
                <a:xfrm>
                  <a:off x="6713548" y="3951877"/>
                  <a:ext cx="24228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 name="Ink 8">
                  <a:extLst>
                    <a:ext uri="{FF2B5EF4-FFF2-40B4-BE49-F238E27FC236}">
                      <a16:creationId xmlns:a16="http://schemas.microsoft.com/office/drawing/2014/main" id="{AB86C50C-77EF-88FA-65E8-6010C02F5A28}"/>
                    </a:ext>
                  </a:extLst>
                </p14:cNvPr>
                <p14:cNvContentPartPr/>
                <p14:nvPr/>
              </p14:nvContentPartPr>
              <p14:xfrm>
                <a:off x="6755668" y="4069237"/>
                <a:ext cx="160200" cy="20520"/>
              </p14:xfrm>
            </p:contentPart>
          </mc:Choice>
          <mc:Fallback xmlns="">
            <p:pic>
              <p:nvPicPr>
                <p:cNvPr id="9" name="Ink 8">
                  <a:extLst>
                    <a:ext uri="{FF2B5EF4-FFF2-40B4-BE49-F238E27FC236}">
                      <a16:creationId xmlns:a16="http://schemas.microsoft.com/office/drawing/2014/main" id="{AB86C50C-77EF-88FA-65E8-6010C02F5A28}"/>
                    </a:ext>
                  </a:extLst>
                </p:cNvPr>
                <p:cNvPicPr/>
                <p:nvPr/>
              </p:nvPicPr>
              <p:blipFill>
                <a:blip r:embed="rId23"/>
                <a:stretch>
                  <a:fillRect/>
                </a:stretch>
              </p:blipFill>
              <p:spPr>
                <a:xfrm>
                  <a:off x="6738028" y="4051237"/>
                  <a:ext cx="19584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0" name="Ink 9">
                  <a:extLst>
                    <a:ext uri="{FF2B5EF4-FFF2-40B4-BE49-F238E27FC236}">
                      <a16:creationId xmlns:a16="http://schemas.microsoft.com/office/drawing/2014/main" id="{E336A4C4-81E0-6B8A-72F4-D9FD4CC2AE71}"/>
                    </a:ext>
                  </a:extLst>
                </p14:cNvPr>
                <p14:cNvContentPartPr/>
                <p14:nvPr/>
              </p14:nvContentPartPr>
              <p14:xfrm>
                <a:off x="6970228" y="3984997"/>
                <a:ext cx="105120" cy="195480"/>
              </p14:xfrm>
            </p:contentPart>
          </mc:Choice>
          <mc:Fallback xmlns="">
            <p:pic>
              <p:nvPicPr>
                <p:cNvPr id="10" name="Ink 9">
                  <a:extLst>
                    <a:ext uri="{FF2B5EF4-FFF2-40B4-BE49-F238E27FC236}">
                      <a16:creationId xmlns:a16="http://schemas.microsoft.com/office/drawing/2014/main" id="{E336A4C4-81E0-6B8A-72F4-D9FD4CC2AE71}"/>
                    </a:ext>
                  </a:extLst>
                </p:cNvPr>
                <p:cNvPicPr/>
                <p:nvPr/>
              </p:nvPicPr>
              <p:blipFill>
                <a:blip r:embed="rId25"/>
                <a:stretch>
                  <a:fillRect/>
                </a:stretch>
              </p:blipFill>
              <p:spPr>
                <a:xfrm>
                  <a:off x="6952228" y="3966997"/>
                  <a:ext cx="14076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1" name="Ink 10">
                  <a:extLst>
                    <a:ext uri="{FF2B5EF4-FFF2-40B4-BE49-F238E27FC236}">
                      <a16:creationId xmlns:a16="http://schemas.microsoft.com/office/drawing/2014/main" id="{19F2C076-DBCD-DB12-7E50-04BEFB9BE8A1}"/>
                    </a:ext>
                  </a:extLst>
                </p14:cNvPr>
                <p14:cNvContentPartPr/>
                <p14:nvPr/>
              </p14:nvContentPartPr>
              <p14:xfrm>
                <a:off x="7133668" y="3982477"/>
                <a:ext cx="153000" cy="177840"/>
              </p14:xfrm>
            </p:contentPart>
          </mc:Choice>
          <mc:Fallback xmlns="">
            <p:pic>
              <p:nvPicPr>
                <p:cNvPr id="11" name="Ink 10">
                  <a:extLst>
                    <a:ext uri="{FF2B5EF4-FFF2-40B4-BE49-F238E27FC236}">
                      <a16:creationId xmlns:a16="http://schemas.microsoft.com/office/drawing/2014/main" id="{19F2C076-DBCD-DB12-7E50-04BEFB9BE8A1}"/>
                    </a:ext>
                  </a:extLst>
                </p:cNvPr>
                <p:cNvPicPr/>
                <p:nvPr/>
              </p:nvPicPr>
              <p:blipFill>
                <a:blip r:embed="rId27"/>
                <a:stretch>
                  <a:fillRect/>
                </a:stretch>
              </p:blipFill>
              <p:spPr>
                <a:xfrm>
                  <a:off x="7115668" y="3964837"/>
                  <a:ext cx="1886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2" name="Ink 11">
                  <a:extLst>
                    <a:ext uri="{FF2B5EF4-FFF2-40B4-BE49-F238E27FC236}">
                      <a16:creationId xmlns:a16="http://schemas.microsoft.com/office/drawing/2014/main" id="{56602CED-CC89-9665-3A92-7925BB50117F}"/>
                    </a:ext>
                  </a:extLst>
                </p14:cNvPr>
                <p14:cNvContentPartPr/>
                <p14:nvPr/>
              </p14:nvContentPartPr>
              <p14:xfrm>
                <a:off x="7112428" y="3956557"/>
                <a:ext cx="171000" cy="188640"/>
              </p14:xfrm>
            </p:contentPart>
          </mc:Choice>
          <mc:Fallback xmlns="">
            <p:pic>
              <p:nvPicPr>
                <p:cNvPr id="12" name="Ink 11">
                  <a:extLst>
                    <a:ext uri="{FF2B5EF4-FFF2-40B4-BE49-F238E27FC236}">
                      <a16:creationId xmlns:a16="http://schemas.microsoft.com/office/drawing/2014/main" id="{56602CED-CC89-9665-3A92-7925BB50117F}"/>
                    </a:ext>
                  </a:extLst>
                </p:cNvPr>
                <p:cNvPicPr/>
                <p:nvPr/>
              </p:nvPicPr>
              <p:blipFill>
                <a:blip r:embed="rId29"/>
                <a:stretch>
                  <a:fillRect/>
                </a:stretch>
              </p:blipFill>
              <p:spPr>
                <a:xfrm>
                  <a:off x="7094428" y="3938917"/>
                  <a:ext cx="20664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7" name="Ink 86">
                  <a:extLst>
                    <a:ext uri="{FF2B5EF4-FFF2-40B4-BE49-F238E27FC236}">
                      <a16:creationId xmlns:a16="http://schemas.microsoft.com/office/drawing/2014/main" id="{AE71EB69-CB61-5C27-C01F-2BD9CB164E56}"/>
                    </a:ext>
                  </a:extLst>
                </p14:cNvPr>
                <p14:cNvContentPartPr/>
                <p14:nvPr/>
              </p14:nvContentPartPr>
              <p14:xfrm>
                <a:off x="7497268" y="3987157"/>
                <a:ext cx="161640" cy="11880"/>
              </p14:xfrm>
            </p:contentPart>
          </mc:Choice>
          <mc:Fallback xmlns="">
            <p:pic>
              <p:nvPicPr>
                <p:cNvPr id="87" name="Ink 86">
                  <a:extLst>
                    <a:ext uri="{FF2B5EF4-FFF2-40B4-BE49-F238E27FC236}">
                      <a16:creationId xmlns:a16="http://schemas.microsoft.com/office/drawing/2014/main" id="{AE71EB69-CB61-5C27-C01F-2BD9CB164E56}"/>
                    </a:ext>
                  </a:extLst>
                </p:cNvPr>
                <p:cNvPicPr/>
                <p:nvPr/>
              </p:nvPicPr>
              <p:blipFill>
                <a:blip r:embed="rId31"/>
                <a:stretch>
                  <a:fillRect/>
                </a:stretch>
              </p:blipFill>
              <p:spPr>
                <a:xfrm>
                  <a:off x="7479628" y="3969157"/>
                  <a:ext cx="19728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88" name="Ink 87">
                  <a:extLst>
                    <a:ext uri="{FF2B5EF4-FFF2-40B4-BE49-F238E27FC236}">
                      <a16:creationId xmlns:a16="http://schemas.microsoft.com/office/drawing/2014/main" id="{EE9F6D46-6948-0523-A91D-884E314EA59A}"/>
                    </a:ext>
                  </a:extLst>
                </p14:cNvPr>
                <p14:cNvContentPartPr/>
                <p14:nvPr/>
              </p14:nvContentPartPr>
              <p14:xfrm>
                <a:off x="7498348" y="3909037"/>
                <a:ext cx="176760" cy="2880"/>
              </p14:xfrm>
            </p:contentPart>
          </mc:Choice>
          <mc:Fallback xmlns="">
            <p:pic>
              <p:nvPicPr>
                <p:cNvPr id="88" name="Ink 87">
                  <a:extLst>
                    <a:ext uri="{FF2B5EF4-FFF2-40B4-BE49-F238E27FC236}">
                      <a16:creationId xmlns:a16="http://schemas.microsoft.com/office/drawing/2014/main" id="{EE9F6D46-6948-0523-A91D-884E314EA59A}"/>
                    </a:ext>
                  </a:extLst>
                </p:cNvPr>
                <p:cNvPicPr/>
                <p:nvPr/>
              </p:nvPicPr>
              <p:blipFill>
                <a:blip r:embed="rId33"/>
                <a:stretch>
                  <a:fillRect/>
                </a:stretch>
              </p:blipFill>
              <p:spPr>
                <a:xfrm>
                  <a:off x="7480708" y="3891397"/>
                  <a:ext cx="2124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9" name="Ink 88">
                  <a:extLst>
                    <a:ext uri="{FF2B5EF4-FFF2-40B4-BE49-F238E27FC236}">
                      <a16:creationId xmlns:a16="http://schemas.microsoft.com/office/drawing/2014/main" id="{F54B771D-DB1F-6D2D-FA82-942876BC9C53}"/>
                    </a:ext>
                  </a:extLst>
                </p14:cNvPr>
                <p14:cNvContentPartPr/>
                <p14:nvPr/>
              </p14:nvContentPartPr>
              <p14:xfrm>
                <a:off x="7892188" y="3790597"/>
                <a:ext cx="332640" cy="326160"/>
              </p14:xfrm>
            </p:contentPart>
          </mc:Choice>
          <mc:Fallback xmlns="">
            <p:pic>
              <p:nvPicPr>
                <p:cNvPr id="89" name="Ink 88">
                  <a:extLst>
                    <a:ext uri="{FF2B5EF4-FFF2-40B4-BE49-F238E27FC236}">
                      <a16:creationId xmlns:a16="http://schemas.microsoft.com/office/drawing/2014/main" id="{F54B771D-DB1F-6D2D-FA82-942876BC9C53}"/>
                    </a:ext>
                  </a:extLst>
                </p:cNvPr>
                <p:cNvPicPr/>
                <p:nvPr/>
              </p:nvPicPr>
              <p:blipFill>
                <a:blip r:embed="rId35"/>
                <a:stretch>
                  <a:fillRect/>
                </a:stretch>
              </p:blipFill>
              <p:spPr>
                <a:xfrm>
                  <a:off x="7874548" y="3772597"/>
                  <a:ext cx="36828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0" name="Ink 89">
                  <a:extLst>
                    <a:ext uri="{FF2B5EF4-FFF2-40B4-BE49-F238E27FC236}">
                      <a16:creationId xmlns:a16="http://schemas.microsoft.com/office/drawing/2014/main" id="{65587D19-C20F-39B2-B7F1-6F0D2F866650}"/>
                    </a:ext>
                  </a:extLst>
                </p14:cNvPr>
                <p14:cNvContentPartPr/>
                <p14:nvPr/>
              </p14:nvContentPartPr>
              <p14:xfrm>
                <a:off x="8309788" y="3919477"/>
                <a:ext cx="164520" cy="202320"/>
              </p14:xfrm>
            </p:contentPart>
          </mc:Choice>
          <mc:Fallback xmlns="">
            <p:pic>
              <p:nvPicPr>
                <p:cNvPr id="90" name="Ink 89">
                  <a:extLst>
                    <a:ext uri="{FF2B5EF4-FFF2-40B4-BE49-F238E27FC236}">
                      <a16:creationId xmlns:a16="http://schemas.microsoft.com/office/drawing/2014/main" id="{65587D19-C20F-39B2-B7F1-6F0D2F866650}"/>
                    </a:ext>
                  </a:extLst>
                </p:cNvPr>
                <p:cNvPicPr/>
                <p:nvPr/>
              </p:nvPicPr>
              <p:blipFill>
                <a:blip r:embed="rId37"/>
                <a:stretch>
                  <a:fillRect/>
                </a:stretch>
              </p:blipFill>
              <p:spPr>
                <a:xfrm>
                  <a:off x="8291788" y="3901837"/>
                  <a:ext cx="200160" cy="237960"/>
                </a:xfrm>
                <a:prstGeom prst="rect">
                  <a:avLst/>
                </a:prstGeom>
              </p:spPr>
            </p:pic>
          </mc:Fallback>
        </mc:AlternateContent>
      </p:grpSp>
      <p:grpSp>
        <p:nvGrpSpPr>
          <p:cNvPr id="91" name="Group 90">
            <a:extLst>
              <a:ext uri="{FF2B5EF4-FFF2-40B4-BE49-F238E27FC236}">
                <a16:creationId xmlns:a16="http://schemas.microsoft.com/office/drawing/2014/main" id="{1D695BE3-1637-D29E-47B3-A7547D3AD023}"/>
              </a:ext>
            </a:extLst>
          </p:cNvPr>
          <p:cNvGrpSpPr/>
          <p:nvPr/>
        </p:nvGrpSpPr>
        <p:grpSpPr>
          <a:xfrm>
            <a:off x="9238763" y="1449776"/>
            <a:ext cx="1911960" cy="529920"/>
            <a:chOff x="9434068" y="3723997"/>
            <a:chExt cx="1911960" cy="529920"/>
          </a:xfrm>
        </p:grpSpPr>
        <mc:AlternateContent xmlns:mc="http://schemas.openxmlformats.org/markup-compatibility/2006" xmlns:p14="http://schemas.microsoft.com/office/powerpoint/2010/main">
          <mc:Choice Requires="p14">
            <p:contentPart p14:bwMode="auto" r:id="rId38">
              <p14:nvContentPartPr>
                <p14:cNvPr id="92" name="Ink 91">
                  <a:extLst>
                    <a:ext uri="{FF2B5EF4-FFF2-40B4-BE49-F238E27FC236}">
                      <a16:creationId xmlns:a16="http://schemas.microsoft.com/office/drawing/2014/main" id="{32FDC382-8EA0-6464-B87B-626E5CCB0E5F}"/>
                    </a:ext>
                  </a:extLst>
                </p14:cNvPr>
                <p14:cNvContentPartPr/>
                <p14:nvPr/>
              </p14:nvContentPartPr>
              <p14:xfrm>
                <a:off x="9596068" y="3734077"/>
                <a:ext cx="198360" cy="403920"/>
              </p14:xfrm>
            </p:contentPart>
          </mc:Choice>
          <mc:Fallback xmlns="">
            <p:pic>
              <p:nvPicPr>
                <p:cNvPr id="92" name="Ink 91">
                  <a:extLst>
                    <a:ext uri="{FF2B5EF4-FFF2-40B4-BE49-F238E27FC236}">
                      <a16:creationId xmlns:a16="http://schemas.microsoft.com/office/drawing/2014/main" id="{32FDC382-8EA0-6464-B87B-626E5CCB0E5F}"/>
                    </a:ext>
                  </a:extLst>
                </p:cNvPr>
                <p:cNvPicPr/>
                <p:nvPr/>
              </p:nvPicPr>
              <p:blipFill>
                <a:blip r:embed="rId39"/>
                <a:stretch>
                  <a:fillRect/>
                </a:stretch>
              </p:blipFill>
              <p:spPr>
                <a:xfrm>
                  <a:off x="9578068" y="3716077"/>
                  <a:ext cx="234000" cy="4395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93" name="Ink 92">
                  <a:extLst>
                    <a:ext uri="{FF2B5EF4-FFF2-40B4-BE49-F238E27FC236}">
                      <a16:creationId xmlns:a16="http://schemas.microsoft.com/office/drawing/2014/main" id="{9FED622E-DFF9-BF8A-3D70-F393E805C82B}"/>
                    </a:ext>
                  </a:extLst>
                </p14:cNvPr>
                <p14:cNvContentPartPr/>
                <p14:nvPr/>
              </p14:nvContentPartPr>
              <p14:xfrm>
                <a:off x="9434068" y="3927037"/>
                <a:ext cx="276480" cy="5040"/>
              </p14:xfrm>
            </p:contentPart>
          </mc:Choice>
          <mc:Fallback xmlns="">
            <p:pic>
              <p:nvPicPr>
                <p:cNvPr id="93" name="Ink 92">
                  <a:extLst>
                    <a:ext uri="{FF2B5EF4-FFF2-40B4-BE49-F238E27FC236}">
                      <a16:creationId xmlns:a16="http://schemas.microsoft.com/office/drawing/2014/main" id="{9FED622E-DFF9-BF8A-3D70-F393E805C82B}"/>
                    </a:ext>
                  </a:extLst>
                </p:cNvPr>
                <p:cNvPicPr/>
                <p:nvPr/>
              </p:nvPicPr>
              <p:blipFill>
                <a:blip r:embed="rId41"/>
                <a:stretch>
                  <a:fillRect/>
                </a:stretch>
              </p:blipFill>
              <p:spPr>
                <a:xfrm>
                  <a:off x="9416428" y="3909037"/>
                  <a:ext cx="31212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94" name="Ink 93">
                  <a:extLst>
                    <a:ext uri="{FF2B5EF4-FFF2-40B4-BE49-F238E27FC236}">
                      <a16:creationId xmlns:a16="http://schemas.microsoft.com/office/drawing/2014/main" id="{51E23F83-2AD6-A07D-8010-8970B051000E}"/>
                    </a:ext>
                  </a:extLst>
                </p14:cNvPr>
                <p14:cNvContentPartPr/>
                <p14:nvPr/>
              </p14:nvContentPartPr>
              <p14:xfrm>
                <a:off x="9778948" y="4071397"/>
                <a:ext cx="164880" cy="11160"/>
              </p14:xfrm>
            </p:contentPart>
          </mc:Choice>
          <mc:Fallback xmlns="">
            <p:pic>
              <p:nvPicPr>
                <p:cNvPr id="94" name="Ink 93">
                  <a:extLst>
                    <a:ext uri="{FF2B5EF4-FFF2-40B4-BE49-F238E27FC236}">
                      <a16:creationId xmlns:a16="http://schemas.microsoft.com/office/drawing/2014/main" id="{51E23F83-2AD6-A07D-8010-8970B051000E}"/>
                    </a:ext>
                  </a:extLst>
                </p:cNvPr>
                <p:cNvPicPr/>
                <p:nvPr/>
              </p:nvPicPr>
              <p:blipFill>
                <a:blip r:embed="rId43"/>
                <a:stretch>
                  <a:fillRect/>
                </a:stretch>
              </p:blipFill>
              <p:spPr>
                <a:xfrm>
                  <a:off x="9760948" y="4053757"/>
                  <a:ext cx="20052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95" name="Ink 94">
                  <a:extLst>
                    <a:ext uri="{FF2B5EF4-FFF2-40B4-BE49-F238E27FC236}">
                      <a16:creationId xmlns:a16="http://schemas.microsoft.com/office/drawing/2014/main" id="{2570E5EA-CE78-4719-D9D3-A3DEDB263491}"/>
                    </a:ext>
                  </a:extLst>
                </p14:cNvPr>
                <p14:cNvContentPartPr/>
                <p14:nvPr/>
              </p14:nvContentPartPr>
              <p14:xfrm>
                <a:off x="9879388" y="4108117"/>
                <a:ext cx="14400" cy="123480"/>
              </p14:xfrm>
            </p:contentPart>
          </mc:Choice>
          <mc:Fallback xmlns="">
            <p:pic>
              <p:nvPicPr>
                <p:cNvPr id="95" name="Ink 94">
                  <a:extLst>
                    <a:ext uri="{FF2B5EF4-FFF2-40B4-BE49-F238E27FC236}">
                      <a16:creationId xmlns:a16="http://schemas.microsoft.com/office/drawing/2014/main" id="{2570E5EA-CE78-4719-D9D3-A3DEDB263491}"/>
                    </a:ext>
                  </a:extLst>
                </p:cNvPr>
                <p:cNvPicPr/>
                <p:nvPr/>
              </p:nvPicPr>
              <p:blipFill>
                <a:blip r:embed="rId45"/>
                <a:stretch>
                  <a:fillRect/>
                </a:stretch>
              </p:blipFill>
              <p:spPr>
                <a:xfrm>
                  <a:off x="9861748" y="4090477"/>
                  <a:ext cx="500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96" name="Ink 95">
                  <a:extLst>
                    <a:ext uri="{FF2B5EF4-FFF2-40B4-BE49-F238E27FC236}">
                      <a16:creationId xmlns:a16="http://schemas.microsoft.com/office/drawing/2014/main" id="{20AE40A4-873E-03FE-8862-D0B8C1DA635F}"/>
                    </a:ext>
                  </a:extLst>
                </p14:cNvPr>
                <p14:cNvContentPartPr/>
                <p14:nvPr/>
              </p14:nvContentPartPr>
              <p14:xfrm>
                <a:off x="9995308" y="4083277"/>
                <a:ext cx="149760" cy="170640"/>
              </p14:xfrm>
            </p:contentPart>
          </mc:Choice>
          <mc:Fallback xmlns="">
            <p:pic>
              <p:nvPicPr>
                <p:cNvPr id="96" name="Ink 95">
                  <a:extLst>
                    <a:ext uri="{FF2B5EF4-FFF2-40B4-BE49-F238E27FC236}">
                      <a16:creationId xmlns:a16="http://schemas.microsoft.com/office/drawing/2014/main" id="{20AE40A4-873E-03FE-8862-D0B8C1DA635F}"/>
                    </a:ext>
                  </a:extLst>
                </p:cNvPr>
                <p:cNvPicPr/>
                <p:nvPr/>
              </p:nvPicPr>
              <p:blipFill>
                <a:blip r:embed="rId47"/>
                <a:stretch>
                  <a:fillRect/>
                </a:stretch>
              </p:blipFill>
              <p:spPr>
                <a:xfrm>
                  <a:off x="9977668" y="4065637"/>
                  <a:ext cx="1854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97" name="Ink 96">
                  <a:extLst>
                    <a:ext uri="{FF2B5EF4-FFF2-40B4-BE49-F238E27FC236}">
                      <a16:creationId xmlns:a16="http://schemas.microsoft.com/office/drawing/2014/main" id="{03B60D38-FFC9-814C-C9FB-E019A650D936}"/>
                    </a:ext>
                  </a:extLst>
                </p14:cNvPr>
                <p14:cNvContentPartPr/>
                <p14:nvPr/>
              </p14:nvContentPartPr>
              <p14:xfrm>
                <a:off x="9975508" y="4078597"/>
                <a:ext cx="134280" cy="18000"/>
              </p14:xfrm>
            </p:contentPart>
          </mc:Choice>
          <mc:Fallback xmlns="">
            <p:pic>
              <p:nvPicPr>
                <p:cNvPr id="97" name="Ink 96">
                  <a:extLst>
                    <a:ext uri="{FF2B5EF4-FFF2-40B4-BE49-F238E27FC236}">
                      <a16:creationId xmlns:a16="http://schemas.microsoft.com/office/drawing/2014/main" id="{03B60D38-FFC9-814C-C9FB-E019A650D936}"/>
                    </a:ext>
                  </a:extLst>
                </p:cNvPr>
                <p:cNvPicPr/>
                <p:nvPr/>
              </p:nvPicPr>
              <p:blipFill>
                <a:blip r:embed="rId49"/>
                <a:stretch>
                  <a:fillRect/>
                </a:stretch>
              </p:blipFill>
              <p:spPr>
                <a:xfrm>
                  <a:off x="9957508" y="4060597"/>
                  <a:ext cx="16992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8" name="Ink 97">
                  <a:extLst>
                    <a:ext uri="{FF2B5EF4-FFF2-40B4-BE49-F238E27FC236}">
                      <a16:creationId xmlns:a16="http://schemas.microsoft.com/office/drawing/2014/main" id="{4726DC61-06EB-8232-9360-14DEC801D308}"/>
                    </a:ext>
                  </a:extLst>
                </p14:cNvPr>
                <p14:cNvContentPartPr/>
                <p14:nvPr/>
              </p14:nvContentPartPr>
              <p14:xfrm>
                <a:off x="9992068" y="4145917"/>
                <a:ext cx="130680" cy="28800"/>
              </p14:xfrm>
            </p:contentPart>
          </mc:Choice>
          <mc:Fallback xmlns="">
            <p:pic>
              <p:nvPicPr>
                <p:cNvPr id="98" name="Ink 97">
                  <a:extLst>
                    <a:ext uri="{FF2B5EF4-FFF2-40B4-BE49-F238E27FC236}">
                      <a16:creationId xmlns:a16="http://schemas.microsoft.com/office/drawing/2014/main" id="{4726DC61-06EB-8232-9360-14DEC801D308}"/>
                    </a:ext>
                  </a:extLst>
                </p:cNvPr>
                <p:cNvPicPr/>
                <p:nvPr/>
              </p:nvPicPr>
              <p:blipFill>
                <a:blip r:embed="rId51"/>
                <a:stretch>
                  <a:fillRect/>
                </a:stretch>
              </p:blipFill>
              <p:spPr>
                <a:xfrm>
                  <a:off x="9974068" y="4128277"/>
                  <a:ext cx="1663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9" name="Ink 98">
                  <a:extLst>
                    <a:ext uri="{FF2B5EF4-FFF2-40B4-BE49-F238E27FC236}">
                      <a16:creationId xmlns:a16="http://schemas.microsoft.com/office/drawing/2014/main" id="{1B7B491A-12BB-AF77-015B-0C3B383AF8A3}"/>
                    </a:ext>
                  </a:extLst>
                </p14:cNvPr>
                <p14:cNvContentPartPr/>
                <p14:nvPr/>
              </p14:nvContentPartPr>
              <p14:xfrm>
                <a:off x="10167028" y="4107397"/>
                <a:ext cx="162000" cy="124560"/>
              </p14:xfrm>
            </p:contentPart>
          </mc:Choice>
          <mc:Fallback xmlns="">
            <p:pic>
              <p:nvPicPr>
                <p:cNvPr id="99" name="Ink 98">
                  <a:extLst>
                    <a:ext uri="{FF2B5EF4-FFF2-40B4-BE49-F238E27FC236}">
                      <a16:creationId xmlns:a16="http://schemas.microsoft.com/office/drawing/2014/main" id="{1B7B491A-12BB-AF77-015B-0C3B383AF8A3}"/>
                    </a:ext>
                  </a:extLst>
                </p:cNvPr>
                <p:cNvPicPr/>
                <p:nvPr/>
              </p:nvPicPr>
              <p:blipFill>
                <a:blip r:embed="rId53"/>
                <a:stretch>
                  <a:fillRect/>
                </a:stretch>
              </p:blipFill>
              <p:spPr>
                <a:xfrm>
                  <a:off x="10149028" y="4089757"/>
                  <a:ext cx="19764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5" name="Ink 124">
                  <a:extLst>
                    <a:ext uri="{FF2B5EF4-FFF2-40B4-BE49-F238E27FC236}">
                      <a16:creationId xmlns:a16="http://schemas.microsoft.com/office/drawing/2014/main" id="{B90DEAE4-580D-2987-CB37-2B0B68E99920}"/>
                    </a:ext>
                  </a:extLst>
                </p14:cNvPr>
                <p14:cNvContentPartPr/>
                <p14:nvPr/>
              </p14:nvContentPartPr>
              <p14:xfrm>
                <a:off x="10450348" y="4050157"/>
                <a:ext cx="182880" cy="6120"/>
              </p14:xfrm>
            </p:contentPart>
          </mc:Choice>
          <mc:Fallback xmlns="">
            <p:pic>
              <p:nvPicPr>
                <p:cNvPr id="125" name="Ink 124">
                  <a:extLst>
                    <a:ext uri="{FF2B5EF4-FFF2-40B4-BE49-F238E27FC236}">
                      <a16:creationId xmlns:a16="http://schemas.microsoft.com/office/drawing/2014/main" id="{B90DEAE4-580D-2987-CB37-2B0B68E99920}"/>
                    </a:ext>
                  </a:extLst>
                </p:cNvPr>
                <p:cNvPicPr/>
                <p:nvPr/>
              </p:nvPicPr>
              <p:blipFill>
                <a:blip r:embed="rId55"/>
                <a:stretch>
                  <a:fillRect/>
                </a:stretch>
              </p:blipFill>
              <p:spPr>
                <a:xfrm>
                  <a:off x="10432708" y="4032157"/>
                  <a:ext cx="21852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50" name="Ink 149">
                  <a:extLst>
                    <a:ext uri="{FF2B5EF4-FFF2-40B4-BE49-F238E27FC236}">
                      <a16:creationId xmlns:a16="http://schemas.microsoft.com/office/drawing/2014/main" id="{86DBB9E7-6CFD-C111-8053-D9ED6E9C05B6}"/>
                    </a:ext>
                  </a:extLst>
                </p14:cNvPr>
                <p14:cNvContentPartPr/>
                <p14:nvPr/>
              </p14:nvContentPartPr>
              <p14:xfrm>
                <a:off x="10451788" y="3979237"/>
                <a:ext cx="156600" cy="13320"/>
              </p14:xfrm>
            </p:contentPart>
          </mc:Choice>
          <mc:Fallback xmlns="">
            <p:pic>
              <p:nvPicPr>
                <p:cNvPr id="150" name="Ink 149">
                  <a:extLst>
                    <a:ext uri="{FF2B5EF4-FFF2-40B4-BE49-F238E27FC236}">
                      <a16:creationId xmlns:a16="http://schemas.microsoft.com/office/drawing/2014/main" id="{86DBB9E7-6CFD-C111-8053-D9ED6E9C05B6}"/>
                    </a:ext>
                  </a:extLst>
                </p:cNvPr>
                <p:cNvPicPr/>
                <p:nvPr/>
              </p:nvPicPr>
              <p:blipFill>
                <a:blip r:embed="rId57"/>
                <a:stretch>
                  <a:fillRect/>
                </a:stretch>
              </p:blipFill>
              <p:spPr>
                <a:xfrm>
                  <a:off x="10433788" y="3961237"/>
                  <a:ext cx="19224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59" name="Ink 158">
                  <a:extLst>
                    <a:ext uri="{FF2B5EF4-FFF2-40B4-BE49-F238E27FC236}">
                      <a16:creationId xmlns:a16="http://schemas.microsoft.com/office/drawing/2014/main" id="{0375FE75-9DAD-F4E3-311E-36A6C4B3935C}"/>
                    </a:ext>
                  </a:extLst>
                </p14:cNvPr>
                <p14:cNvContentPartPr/>
                <p14:nvPr/>
              </p14:nvContentPartPr>
              <p14:xfrm>
                <a:off x="10811068" y="3723997"/>
                <a:ext cx="228600" cy="422640"/>
              </p14:xfrm>
            </p:contentPart>
          </mc:Choice>
          <mc:Fallback xmlns="">
            <p:pic>
              <p:nvPicPr>
                <p:cNvPr id="159" name="Ink 158">
                  <a:extLst>
                    <a:ext uri="{FF2B5EF4-FFF2-40B4-BE49-F238E27FC236}">
                      <a16:creationId xmlns:a16="http://schemas.microsoft.com/office/drawing/2014/main" id="{0375FE75-9DAD-F4E3-311E-36A6C4B3935C}"/>
                    </a:ext>
                  </a:extLst>
                </p:cNvPr>
                <p:cNvPicPr/>
                <p:nvPr/>
              </p:nvPicPr>
              <p:blipFill>
                <a:blip r:embed="rId59"/>
                <a:stretch>
                  <a:fillRect/>
                </a:stretch>
              </p:blipFill>
              <p:spPr>
                <a:xfrm>
                  <a:off x="10793068" y="3706357"/>
                  <a:ext cx="264240" cy="4582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71" name="Ink 170">
                  <a:extLst>
                    <a:ext uri="{FF2B5EF4-FFF2-40B4-BE49-F238E27FC236}">
                      <a16:creationId xmlns:a16="http://schemas.microsoft.com/office/drawing/2014/main" id="{69541813-95DD-2D88-42AB-4426A696F837}"/>
                    </a:ext>
                  </a:extLst>
                </p14:cNvPr>
                <p14:cNvContentPartPr/>
                <p14:nvPr/>
              </p14:nvContentPartPr>
              <p14:xfrm>
                <a:off x="11137588" y="3924517"/>
                <a:ext cx="208440" cy="205920"/>
              </p14:xfrm>
            </p:contentPart>
          </mc:Choice>
          <mc:Fallback xmlns="">
            <p:pic>
              <p:nvPicPr>
                <p:cNvPr id="171" name="Ink 170">
                  <a:extLst>
                    <a:ext uri="{FF2B5EF4-FFF2-40B4-BE49-F238E27FC236}">
                      <a16:creationId xmlns:a16="http://schemas.microsoft.com/office/drawing/2014/main" id="{69541813-95DD-2D88-42AB-4426A696F837}"/>
                    </a:ext>
                  </a:extLst>
                </p:cNvPr>
                <p:cNvPicPr/>
                <p:nvPr/>
              </p:nvPicPr>
              <p:blipFill>
                <a:blip r:embed="rId61"/>
                <a:stretch>
                  <a:fillRect/>
                </a:stretch>
              </p:blipFill>
              <p:spPr>
                <a:xfrm>
                  <a:off x="11119588" y="3906877"/>
                  <a:ext cx="244080" cy="241560"/>
                </a:xfrm>
                <a:prstGeom prst="rect">
                  <a:avLst/>
                </a:prstGeom>
              </p:spPr>
            </p:pic>
          </mc:Fallback>
        </mc:AlternateContent>
      </p:grpSp>
      <p:grpSp>
        <p:nvGrpSpPr>
          <p:cNvPr id="207" name="Group 206">
            <a:extLst>
              <a:ext uri="{FF2B5EF4-FFF2-40B4-BE49-F238E27FC236}">
                <a16:creationId xmlns:a16="http://schemas.microsoft.com/office/drawing/2014/main" id="{13535E04-E22F-7DAE-F758-0780032C6D83}"/>
              </a:ext>
            </a:extLst>
          </p:cNvPr>
          <p:cNvGrpSpPr/>
          <p:nvPr/>
        </p:nvGrpSpPr>
        <p:grpSpPr>
          <a:xfrm>
            <a:off x="6274883" y="2483335"/>
            <a:ext cx="1269720" cy="393120"/>
            <a:chOff x="6368668" y="4912357"/>
            <a:chExt cx="1269720" cy="393120"/>
          </a:xfrm>
        </p:grpSpPr>
        <mc:AlternateContent xmlns:mc="http://schemas.openxmlformats.org/markup-compatibility/2006" xmlns:p14="http://schemas.microsoft.com/office/powerpoint/2010/main">
          <mc:Choice Requires="p14">
            <p:contentPart p14:bwMode="auto" r:id="rId62">
              <p14:nvContentPartPr>
                <p14:cNvPr id="208" name="Ink 207">
                  <a:extLst>
                    <a:ext uri="{FF2B5EF4-FFF2-40B4-BE49-F238E27FC236}">
                      <a16:creationId xmlns:a16="http://schemas.microsoft.com/office/drawing/2014/main" id="{EA0FFF52-415B-5994-A908-37F7765ED7CC}"/>
                    </a:ext>
                  </a:extLst>
                </p14:cNvPr>
                <p14:cNvContentPartPr/>
                <p14:nvPr/>
              </p14:nvContentPartPr>
              <p14:xfrm>
                <a:off x="6368668" y="4912357"/>
                <a:ext cx="258480" cy="307800"/>
              </p14:xfrm>
            </p:contentPart>
          </mc:Choice>
          <mc:Fallback xmlns="">
            <p:pic>
              <p:nvPicPr>
                <p:cNvPr id="208" name="Ink 207">
                  <a:extLst>
                    <a:ext uri="{FF2B5EF4-FFF2-40B4-BE49-F238E27FC236}">
                      <a16:creationId xmlns:a16="http://schemas.microsoft.com/office/drawing/2014/main" id="{EA0FFF52-415B-5994-A908-37F7765ED7CC}"/>
                    </a:ext>
                  </a:extLst>
                </p:cNvPr>
                <p:cNvPicPr/>
                <p:nvPr/>
              </p:nvPicPr>
              <p:blipFill>
                <a:blip r:embed="rId63"/>
                <a:stretch>
                  <a:fillRect/>
                </a:stretch>
              </p:blipFill>
              <p:spPr>
                <a:xfrm>
                  <a:off x="6350668" y="4894717"/>
                  <a:ext cx="29412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09" name="Ink 208">
                  <a:extLst>
                    <a:ext uri="{FF2B5EF4-FFF2-40B4-BE49-F238E27FC236}">
                      <a16:creationId xmlns:a16="http://schemas.microsoft.com/office/drawing/2014/main" id="{5BBB2BDF-6CFB-62CB-4CBD-16A595721B97}"/>
                    </a:ext>
                  </a:extLst>
                </p14:cNvPr>
                <p14:cNvContentPartPr/>
                <p14:nvPr/>
              </p14:nvContentPartPr>
              <p14:xfrm>
                <a:off x="6714628" y="5135917"/>
                <a:ext cx="159840" cy="169560"/>
              </p14:xfrm>
            </p:contentPart>
          </mc:Choice>
          <mc:Fallback xmlns="">
            <p:pic>
              <p:nvPicPr>
                <p:cNvPr id="209" name="Ink 208">
                  <a:extLst>
                    <a:ext uri="{FF2B5EF4-FFF2-40B4-BE49-F238E27FC236}">
                      <a16:creationId xmlns:a16="http://schemas.microsoft.com/office/drawing/2014/main" id="{5BBB2BDF-6CFB-62CB-4CBD-16A595721B97}"/>
                    </a:ext>
                  </a:extLst>
                </p:cNvPr>
                <p:cNvPicPr/>
                <p:nvPr/>
              </p:nvPicPr>
              <p:blipFill>
                <a:blip r:embed="rId65"/>
                <a:stretch>
                  <a:fillRect/>
                </a:stretch>
              </p:blipFill>
              <p:spPr>
                <a:xfrm>
                  <a:off x="6696988" y="5117917"/>
                  <a:ext cx="19548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210" name="Ink 209">
                  <a:extLst>
                    <a:ext uri="{FF2B5EF4-FFF2-40B4-BE49-F238E27FC236}">
                      <a16:creationId xmlns:a16="http://schemas.microsoft.com/office/drawing/2014/main" id="{C6FC2BC7-DF9A-BDA7-6136-F5F8A8F48790}"/>
                    </a:ext>
                  </a:extLst>
                </p14:cNvPr>
                <p14:cNvContentPartPr/>
                <p14:nvPr/>
              </p14:nvContentPartPr>
              <p14:xfrm>
                <a:off x="6748828" y="5207557"/>
                <a:ext cx="117720" cy="5040"/>
              </p14:xfrm>
            </p:contentPart>
          </mc:Choice>
          <mc:Fallback xmlns="">
            <p:pic>
              <p:nvPicPr>
                <p:cNvPr id="210" name="Ink 209">
                  <a:extLst>
                    <a:ext uri="{FF2B5EF4-FFF2-40B4-BE49-F238E27FC236}">
                      <a16:creationId xmlns:a16="http://schemas.microsoft.com/office/drawing/2014/main" id="{C6FC2BC7-DF9A-BDA7-6136-F5F8A8F48790}"/>
                    </a:ext>
                  </a:extLst>
                </p:cNvPr>
                <p:cNvPicPr/>
                <p:nvPr/>
              </p:nvPicPr>
              <p:blipFill>
                <a:blip r:embed="rId67"/>
                <a:stretch>
                  <a:fillRect/>
                </a:stretch>
              </p:blipFill>
              <p:spPr>
                <a:xfrm>
                  <a:off x="6730828" y="5189557"/>
                  <a:ext cx="15336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211" name="Ink 210">
                  <a:extLst>
                    <a:ext uri="{FF2B5EF4-FFF2-40B4-BE49-F238E27FC236}">
                      <a16:creationId xmlns:a16="http://schemas.microsoft.com/office/drawing/2014/main" id="{A0215434-068B-C257-F4A3-3939A1776959}"/>
                    </a:ext>
                  </a:extLst>
                </p14:cNvPr>
                <p14:cNvContentPartPr/>
                <p14:nvPr/>
              </p14:nvContentPartPr>
              <p14:xfrm>
                <a:off x="6930628" y="5119357"/>
                <a:ext cx="118080" cy="163800"/>
              </p14:xfrm>
            </p:contentPart>
          </mc:Choice>
          <mc:Fallback xmlns="">
            <p:pic>
              <p:nvPicPr>
                <p:cNvPr id="211" name="Ink 210">
                  <a:extLst>
                    <a:ext uri="{FF2B5EF4-FFF2-40B4-BE49-F238E27FC236}">
                      <a16:creationId xmlns:a16="http://schemas.microsoft.com/office/drawing/2014/main" id="{A0215434-068B-C257-F4A3-3939A1776959}"/>
                    </a:ext>
                  </a:extLst>
                </p:cNvPr>
                <p:cNvPicPr/>
                <p:nvPr/>
              </p:nvPicPr>
              <p:blipFill>
                <a:blip r:embed="rId69"/>
                <a:stretch>
                  <a:fillRect/>
                </a:stretch>
              </p:blipFill>
              <p:spPr>
                <a:xfrm>
                  <a:off x="6912628" y="5101717"/>
                  <a:ext cx="1537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212" name="Ink 211">
                  <a:extLst>
                    <a:ext uri="{FF2B5EF4-FFF2-40B4-BE49-F238E27FC236}">
                      <a16:creationId xmlns:a16="http://schemas.microsoft.com/office/drawing/2014/main" id="{A16122DA-2D21-C477-1470-9A2F4A550E3B}"/>
                    </a:ext>
                  </a:extLst>
                </p14:cNvPr>
                <p14:cNvContentPartPr/>
                <p14:nvPr/>
              </p14:nvContentPartPr>
              <p14:xfrm>
                <a:off x="7169308" y="5118637"/>
                <a:ext cx="117360" cy="176400"/>
              </p14:xfrm>
            </p:contentPart>
          </mc:Choice>
          <mc:Fallback xmlns="">
            <p:pic>
              <p:nvPicPr>
                <p:cNvPr id="212" name="Ink 211">
                  <a:extLst>
                    <a:ext uri="{FF2B5EF4-FFF2-40B4-BE49-F238E27FC236}">
                      <a16:creationId xmlns:a16="http://schemas.microsoft.com/office/drawing/2014/main" id="{A16122DA-2D21-C477-1470-9A2F4A550E3B}"/>
                    </a:ext>
                  </a:extLst>
                </p:cNvPr>
                <p:cNvPicPr/>
                <p:nvPr/>
              </p:nvPicPr>
              <p:blipFill>
                <a:blip r:embed="rId71"/>
                <a:stretch>
                  <a:fillRect/>
                </a:stretch>
              </p:blipFill>
              <p:spPr>
                <a:xfrm>
                  <a:off x="7151308" y="5100637"/>
                  <a:ext cx="15300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213" name="Ink 212">
                  <a:extLst>
                    <a:ext uri="{FF2B5EF4-FFF2-40B4-BE49-F238E27FC236}">
                      <a16:creationId xmlns:a16="http://schemas.microsoft.com/office/drawing/2014/main" id="{176C9BDA-092C-F2B2-922F-8535B13A17C1}"/>
                    </a:ext>
                  </a:extLst>
                </p14:cNvPr>
                <p14:cNvContentPartPr/>
                <p14:nvPr/>
              </p14:nvContentPartPr>
              <p14:xfrm>
                <a:off x="7140868" y="5107837"/>
                <a:ext cx="158040" cy="159120"/>
              </p14:xfrm>
            </p:contentPart>
          </mc:Choice>
          <mc:Fallback xmlns="">
            <p:pic>
              <p:nvPicPr>
                <p:cNvPr id="213" name="Ink 212">
                  <a:extLst>
                    <a:ext uri="{FF2B5EF4-FFF2-40B4-BE49-F238E27FC236}">
                      <a16:creationId xmlns:a16="http://schemas.microsoft.com/office/drawing/2014/main" id="{176C9BDA-092C-F2B2-922F-8535B13A17C1}"/>
                    </a:ext>
                  </a:extLst>
                </p:cNvPr>
                <p:cNvPicPr/>
                <p:nvPr/>
              </p:nvPicPr>
              <p:blipFill>
                <a:blip r:embed="rId73"/>
                <a:stretch>
                  <a:fillRect/>
                </a:stretch>
              </p:blipFill>
              <p:spPr>
                <a:xfrm>
                  <a:off x="7122868" y="5090197"/>
                  <a:ext cx="19368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214" name="Ink 213">
                  <a:extLst>
                    <a:ext uri="{FF2B5EF4-FFF2-40B4-BE49-F238E27FC236}">
                      <a16:creationId xmlns:a16="http://schemas.microsoft.com/office/drawing/2014/main" id="{9889F068-2BA1-06D7-67CD-4AB274C7692F}"/>
                    </a:ext>
                  </a:extLst>
                </p14:cNvPr>
                <p14:cNvContentPartPr/>
                <p14:nvPr/>
              </p14:nvContentPartPr>
              <p14:xfrm>
                <a:off x="7473508" y="5190997"/>
                <a:ext cx="109440" cy="9720"/>
              </p14:xfrm>
            </p:contentPart>
          </mc:Choice>
          <mc:Fallback xmlns="">
            <p:pic>
              <p:nvPicPr>
                <p:cNvPr id="214" name="Ink 213">
                  <a:extLst>
                    <a:ext uri="{FF2B5EF4-FFF2-40B4-BE49-F238E27FC236}">
                      <a16:creationId xmlns:a16="http://schemas.microsoft.com/office/drawing/2014/main" id="{9889F068-2BA1-06D7-67CD-4AB274C7692F}"/>
                    </a:ext>
                  </a:extLst>
                </p:cNvPr>
                <p:cNvPicPr/>
                <p:nvPr/>
              </p:nvPicPr>
              <p:blipFill>
                <a:blip r:embed="rId75"/>
                <a:stretch>
                  <a:fillRect/>
                </a:stretch>
              </p:blipFill>
              <p:spPr>
                <a:xfrm>
                  <a:off x="7455868" y="5172997"/>
                  <a:ext cx="1450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15" name="Ink 214">
                  <a:extLst>
                    <a:ext uri="{FF2B5EF4-FFF2-40B4-BE49-F238E27FC236}">
                      <a16:creationId xmlns:a16="http://schemas.microsoft.com/office/drawing/2014/main" id="{D69C686F-6647-BB48-527B-AB654C993FCA}"/>
                    </a:ext>
                  </a:extLst>
                </p14:cNvPr>
                <p14:cNvContentPartPr/>
                <p14:nvPr/>
              </p14:nvContentPartPr>
              <p14:xfrm>
                <a:off x="7498348" y="5098477"/>
                <a:ext cx="140040" cy="13320"/>
              </p14:xfrm>
            </p:contentPart>
          </mc:Choice>
          <mc:Fallback xmlns="">
            <p:pic>
              <p:nvPicPr>
                <p:cNvPr id="215" name="Ink 214">
                  <a:extLst>
                    <a:ext uri="{FF2B5EF4-FFF2-40B4-BE49-F238E27FC236}">
                      <a16:creationId xmlns:a16="http://schemas.microsoft.com/office/drawing/2014/main" id="{D69C686F-6647-BB48-527B-AB654C993FCA}"/>
                    </a:ext>
                  </a:extLst>
                </p:cNvPr>
                <p:cNvPicPr/>
                <p:nvPr/>
              </p:nvPicPr>
              <p:blipFill>
                <a:blip r:embed="rId77"/>
                <a:stretch>
                  <a:fillRect/>
                </a:stretch>
              </p:blipFill>
              <p:spPr>
                <a:xfrm>
                  <a:off x="7480708" y="5080477"/>
                  <a:ext cx="175680" cy="48960"/>
                </a:xfrm>
                <a:prstGeom prst="rect">
                  <a:avLst/>
                </a:prstGeom>
              </p:spPr>
            </p:pic>
          </mc:Fallback>
        </mc:AlternateContent>
      </p:grpSp>
      <p:grpSp>
        <p:nvGrpSpPr>
          <p:cNvPr id="216" name="Group 215">
            <a:extLst>
              <a:ext uri="{FF2B5EF4-FFF2-40B4-BE49-F238E27FC236}">
                <a16:creationId xmlns:a16="http://schemas.microsoft.com/office/drawing/2014/main" id="{E198A549-9D29-737E-DC3A-32E407E835EC}"/>
              </a:ext>
            </a:extLst>
          </p:cNvPr>
          <p:cNvGrpSpPr/>
          <p:nvPr/>
        </p:nvGrpSpPr>
        <p:grpSpPr>
          <a:xfrm>
            <a:off x="7845203" y="2463175"/>
            <a:ext cx="813240" cy="355680"/>
            <a:chOff x="7938988" y="4892197"/>
            <a:chExt cx="813240" cy="355680"/>
          </a:xfrm>
        </p:grpSpPr>
        <mc:AlternateContent xmlns:mc="http://schemas.openxmlformats.org/markup-compatibility/2006" xmlns:p14="http://schemas.microsoft.com/office/powerpoint/2010/main">
          <mc:Choice Requires="p14">
            <p:contentPart p14:bwMode="auto" r:id="rId78">
              <p14:nvContentPartPr>
                <p14:cNvPr id="217" name="Ink 216">
                  <a:extLst>
                    <a:ext uri="{FF2B5EF4-FFF2-40B4-BE49-F238E27FC236}">
                      <a16:creationId xmlns:a16="http://schemas.microsoft.com/office/drawing/2014/main" id="{38F79CAD-5B4A-099D-4A76-96CD02621DAB}"/>
                    </a:ext>
                  </a:extLst>
                </p14:cNvPr>
                <p14:cNvContentPartPr/>
                <p14:nvPr/>
              </p14:nvContentPartPr>
              <p14:xfrm>
                <a:off x="7938988" y="4908757"/>
                <a:ext cx="257400" cy="338040"/>
              </p14:xfrm>
            </p:contentPart>
          </mc:Choice>
          <mc:Fallback xmlns="">
            <p:pic>
              <p:nvPicPr>
                <p:cNvPr id="217" name="Ink 216">
                  <a:extLst>
                    <a:ext uri="{FF2B5EF4-FFF2-40B4-BE49-F238E27FC236}">
                      <a16:creationId xmlns:a16="http://schemas.microsoft.com/office/drawing/2014/main" id="{38F79CAD-5B4A-099D-4A76-96CD02621DAB}"/>
                    </a:ext>
                  </a:extLst>
                </p:cNvPr>
                <p:cNvPicPr/>
                <p:nvPr/>
              </p:nvPicPr>
              <p:blipFill>
                <a:blip r:embed="rId79"/>
                <a:stretch>
                  <a:fillRect/>
                </a:stretch>
              </p:blipFill>
              <p:spPr>
                <a:xfrm>
                  <a:off x="7921348" y="4890757"/>
                  <a:ext cx="293040" cy="3736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18" name="Ink 217">
                  <a:extLst>
                    <a:ext uri="{FF2B5EF4-FFF2-40B4-BE49-F238E27FC236}">
                      <a16:creationId xmlns:a16="http://schemas.microsoft.com/office/drawing/2014/main" id="{01A2D5CD-5A41-5112-EE99-320E06A6A100}"/>
                    </a:ext>
                  </a:extLst>
                </p14:cNvPr>
                <p14:cNvContentPartPr/>
                <p14:nvPr/>
              </p14:nvContentPartPr>
              <p14:xfrm>
                <a:off x="8372788" y="4892197"/>
                <a:ext cx="340920" cy="205560"/>
              </p14:xfrm>
            </p:contentPart>
          </mc:Choice>
          <mc:Fallback xmlns="">
            <p:pic>
              <p:nvPicPr>
                <p:cNvPr id="218" name="Ink 217">
                  <a:extLst>
                    <a:ext uri="{FF2B5EF4-FFF2-40B4-BE49-F238E27FC236}">
                      <a16:creationId xmlns:a16="http://schemas.microsoft.com/office/drawing/2014/main" id="{01A2D5CD-5A41-5112-EE99-320E06A6A100}"/>
                    </a:ext>
                  </a:extLst>
                </p:cNvPr>
                <p:cNvPicPr/>
                <p:nvPr/>
              </p:nvPicPr>
              <p:blipFill>
                <a:blip r:embed="rId81"/>
                <a:stretch>
                  <a:fillRect/>
                </a:stretch>
              </p:blipFill>
              <p:spPr>
                <a:xfrm>
                  <a:off x="8354788" y="4874197"/>
                  <a:ext cx="37656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19" name="Ink 218">
                  <a:extLst>
                    <a:ext uri="{FF2B5EF4-FFF2-40B4-BE49-F238E27FC236}">
                      <a16:creationId xmlns:a16="http://schemas.microsoft.com/office/drawing/2014/main" id="{D1C39F10-C522-9EF2-A5E1-3CFDD2443359}"/>
                    </a:ext>
                  </a:extLst>
                </p14:cNvPr>
                <p14:cNvContentPartPr/>
                <p14:nvPr/>
              </p14:nvContentPartPr>
              <p14:xfrm>
                <a:off x="8374948" y="5215477"/>
                <a:ext cx="377280" cy="32400"/>
              </p14:xfrm>
            </p:contentPart>
          </mc:Choice>
          <mc:Fallback xmlns="">
            <p:pic>
              <p:nvPicPr>
                <p:cNvPr id="219" name="Ink 218">
                  <a:extLst>
                    <a:ext uri="{FF2B5EF4-FFF2-40B4-BE49-F238E27FC236}">
                      <a16:creationId xmlns:a16="http://schemas.microsoft.com/office/drawing/2014/main" id="{D1C39F10-C522-9EF2-A5E1-3CFDD2443359}"/>
                    </a:ext>
                  </a:extLst>
                </p:cNvPr>
                <p:cNvPicPr/>
                <p:nvPr/>
              </p:nvPicPr>
              <p:blipFill>
                <a:blip r:embed="rId83"/>
                <a:stretch>
                  <a:fillRect/>
                </a:stretch>
              </p:blipFill>
              <p:spPr>
                <a:xfrm>
                  <a:off x="8357308" y="5197837"/>
                  <a:ext cx="412920" cy="68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4">
            <p14:nvContentPartPr>
              <p14:cNvPr id="220" name="Ink 219">
                <a:extLst>
                  <a:ext uri="{FF2B5EF4-FFF2-40B4-BE49-F238E27FC236}">
                    <a16:creationId xmlns:a16="http://schemas.microsoft.com/office/drawing/2014/main" id="{1211C3D5-DF0F-6567-4EBA-587EACE72F9C}"/>
                  </a:ext>
                </a:extLst>
              </p14:cNvPr>
              <p14:cNvContentPartPr/>
              <p14:nvPr/>
            </p14:nvContentPartPr>
            <p14:xfrm>
              <a:off x="8357123" y="2921455"/>
              <a:ext cx="194400" cy="207000"/>
            </p14:xfrm>
          </p:contentPart>
        </mc:Choice>
        <mc:Fallback xmlns="">
          <p:pic>
            <p:nvPicPr>
              <p:cNvPr id="220" name="Ink 219">
                <a:extLst>
                  <a:ext uri="{FF2B5EF4-FFF2-40B4-BE49-F238E27FC236}">
                    <a16:creationId xmlns:a16="http://schemas.microsoft.com/office/drawing/2014/main" id="{1211C3D5-DF0F-6567-4EBA-587EACE72F9C}"/>
                  </a:ext>
                </a:extLst>
              </p:cNvPr>
              <p:cNvPicPr/>
              <p:nvPr/>
            </p:nvPicPr>
            <p:blipFill>
              <a:blip r:embed="rId85"/>
              <a:stretch>
                <a:fillRect/>
              </a:stretch>
            </p:blipFill>
            <p:spPr>
              <a:xfrm>
                <a:off x="8339123" y="2903455"/>
                <a:ext cx="230040" cy="242640"/>
              </a:xfrm>
              <a:prstGeom prst="rect">
                <a:avLst/>
              </a:prstGeom>
            </p:spPr>
          </p:pic>
        </mc:Fallback>
      </mc:AlternateContent>
      <p:grpSp>
        <p:nvGrpSpPr>
          <p:cNvPr id="221" name="Group 220">
            <a:extLst>
              <a:ext uri="{FF2B5EF4-FFF2-40B4-BE49-F238E27FC236}">
                <a16:creationId xmlns:a16="http://schemas.microsoft.com/office/drawing/2014/main" id="{2FC5D44D-8DF0-2480-9A1B-FB3AA072BD6B}"/>
              </a:ext>
            </a:extLst>
          </p:cNvPr>
          <p:cNvGrpSpPr/>
          <p:nvPr/>
        </p:nvGrpSpPr>
        <p:grpSpPr>
          <a:xfrm>
            <a:off x="9329483" y="2534455"/>
            <a:ext cx="1117440" cy="385200"/>
            <a:chOff x="9423268" y="4963477"/>
            <a:chExt cx="1117440" cy="385200"/>
          </a:xfrm>
        </p:grpSpPr>
        <mc:AlternateContent xmlns:mc="http://schemas.openxmlformats.org/markup-compatibility/2006" xmlns:p14="http://schemas.microsoft.com/office/powerpoint/2010/main">
          <mc:Choice Requires="p14">
            <p:contentPart p14:bwMode="auto" r:id="rId86">
              <p14:nvContentPartPr>
                <p14:cNvPr id="222" name="Ink 221">
                  <a:extLst>
                    <a:ext uri="{FF2B5EF4-FFF2-40B4-BE49-F238E27FC236}">
                      <a16:creationId xmlns:a16="http://schemas.microsoft.com/office/drawing/2014/main" id="{20E309EF-8824-C4D5-4967-647C67EE5C4E}"/>
                    </a:ext>
                  </a:extLst>
                </p14:cNvPr>
                <p14:cNvContentPartPr/>
                <p14:nvPr/>
              </p14:nvContentPartPr>
              <p14:xfrm>
                <a:off x="9423268" y="4963477"/>
                <a:ext cx="234720" cy="257040"/>
              </p14:xfrm>
            </p:contentPart>
          </mc:Choice>
          <mc:Fallback xmlns="">
            <p:pic>
              <p:nvPicPr>
                <p:cNvPr id="222" name="Ink 221">
                  <a:extLst>
                    <a:ext uri="{FF2B5EF4-FFF2-40B4-BE49-F238E27FC236}">
                      <a16:creationId xmlns:a16="http://schemas.microsoft.com/office/drawing/2014/main" id="{20E309EF-8824-C4D5-4967-647C67EE5C4E}"/>
                    </a:ext>
                  </a:extLst>
                </p:cNvPr>
                <p:cNvPicPr/>
                <p:nvPr/>
              </p:nvPicPr>
              <p:blipFill>
                <a:blip r:embed="rId87"/>
                <a:stretch>
                  <a:fillRect/>
                </a:stretch>
              </p:blipFill>
              <p:spPr>
                <a:xfrm>
                  <a:off x="9405628" y="4945477"/>
                  <a:ext cx="27036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23" name="Ink 222">
                  <a:extLst>
                    <a:ext uri="{FF2B5EF4-FFF2-40B4-BE49-F238E27FC236}">
                      <a16:creationId xmlns:a16="http://schemas.microsoft.com/office/drawing/2014/main" id="{BF7AD684-8242-DF36-9B27-C79DAC6258E6}"/>
                    </a:ext>
                  </a:extLst>
                </p14:cNvPr>
                <p14:cNvContentPartPr/>
                <p14:nvPr/>
              </p14:nvContentPartPr>
              <p14:xfrm>
                <a:off x="9735028" y="5169757"/>
                <a:ext cx="183960" cy="28440"/>
              </p14:xfrm>
            </p:contentPart>
          </mc:Choice>
          <mc:Fallback xmlns="">
            <p:pic>
              <p:nvPicPr>
                <p:cNvPr id="223" name="Ink 222">
                  <a:extLst>
                    <a:ext uri="{FF2B5EF4-FFF2-40B4-BE49-F238E27FC236}">
                      <a16:creationId xmlns:a16="http://schemas.microsoft.com/office/drawing/2014/main" id="{BF7AD684-8242-DF36-9B27-C79DAC6258E6}"/>
                    </a:ext>
                  </a:extLst>
                </p:cNvPr>
                <p:cNvPicPr/>
                <p:nvPr/>
              </p:nvPicPr>
              <p:blipFill>
                <a:blip r:embed="rId89"/>
                <a:stretch>
                  <a:fillRect/>
                </a:stretch>
              </p:blipFill>
              <p:spPr>
                <a:xfrm>
                  <a:off x="9717028" y="5151757"/>
                  <a:ext cx="21960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24" name="Ink 223">
                  <a:extLst>
                    <a:ext uri="{FF2B5EF4-FFF2-40B4-BE49-F238E27FC236}">
                      <a16:creationId xmlns:a16="http://schemas.microsoft.com/office/drawing/2014/main" id="{3B3A5959-315A-2161-E510-92FB6EDCA5F7}"/>
                    </a:ext>
                  </a:extLst>
                </p14:cNvPr>
                <p14:cNvContentPartPr/>
                <p14:nvPr/>
              </p14:nvContentPartPr>
              <p14:xfrm>
                <a:off x="9818908" y="5200357"/>
                <a:ext cx="13320" cy="148320"/>
              </p14:xfrm>
            </p:contentPart>
          </mc:Choice>
          <mc:Fallback xmlns="">
            <p:pic>
              <p:nvPicPr>
                <p:cNvPr id="224" name="Ink 223">
                  <a:extLst>
                    <a:ext uri="{FF2B5EF4-FFF2-40B4-BE49-F238E27FC236}">
                      <a16:creationId xmlns:a16="http://schemas.microsoft.com/office/drawing/2014/main" id="{3B3A5959-315A-2161-E510-92FB6EDCA5F7}"/>
                    </a:ext>
                  </a:extLst>
                </p:cNvPr>
                <p:cNvPicPr/>
                <p:nvPr/>
              </p:nvPicPr>
              <p:blipFill>
                <a:blip r:embed="rId91"/>
                <a:stretch>
                  <a:fillRect/>
                </a:stretch>
              </p:blipFill>
              <p:spPr>
                <a:xfrm>
                  <a:off x="9801268" y="5182357"/>
                  <a:ext cx="4896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25" name="Ink 224">
                  <a:extLst>
                    <a:ext uri="{FF2B5EF4-FFF2-40B4-BE49-F238E27FC236}">
                      <a16:creationId xmlns:a16="http://schemas.microsoft.com/office/drawing/2014/main" id="{1D7D1C2E-C3D0-894A-C979-4C2FDCCB8CA4}"/>
                    </a:ext>
                  </a:extLst>
                </p14:cNvPr>
                <p14:cNvContentPartPr/>
                <p14:nvPr/>
              </p14:nvContentPartPr>
              <p14:xfrm>
                <a:off x="9976948" y="5180917"/>
                <a:ext cx="123480" cy="154440"/>
              </p14:xfrm>
            </p:contentPart>
          </mc:Choice>
          <mc:Fallback xmlns="">
            <p:pic>
              <p:nvPicPr>
                <p:cNvPr id="225" name="Ink 224">
                  <a:extLst>
                    <a:ext uri="{FF2B5EF4-FFF2-40B4-BE49-F238E27FC236}">
                      <a16:creationId xmlns:a16="http://schemas.microsoft.com/office/drawing/2014/main" id="{1D7D1C2E-C3D0-894A-C979-4C2FDCCB8CA4}"/>
                    </a:ext>
                  </a:extLst>
                </p:cNvPr>
                <p:cNvPicPr/>
                <p:nvPr/>
              </p:nvPicPr>
              <p:blipFill>
                <a:blip r:embed="rId93"/>
                <a:stretch>
                  <a:fillRect/>
                </a:stretch>
              </p:blipFill>
              <p:spPr>
                <a:xfrm>
                  <a:off x="9958948" y="5163277"/>
                  <a:ext cx="1591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26" name="Ink 225">
                  <a:extLst>
                    <a:ext uri="{FF2B5EF4-FFF2-40B4-BE49-F238E27FC236}">
                      <a16:creationId xmlns:a16="http://schemas.microsoft.com/office/drawing/2014/main" id="{F9F783A3-E00B-5BDB-3419-F7CAB893E20E}"/>
                    </a:ext>
                  </a:extLst>
                </p14:cNvPr>
                <p14:cNvContentPartPr/>
                <p14:nvPr/>
              </p14:nvContentPartPr>
              <p14:xfrm>
                <a:off x="9943468" y="5175517"/>
                <a:ext cx="127080" cy="12240"/>
              </p14:xfrm>
            </p:contentPart>
          </mc:Choice>
          <mc:Fallback xmlns="">
            <p:pic>
              <p:nvPicPr>
                <p:cNvPr id="226" name="Ink 225">
                  <a:extLst>
                    <a:ext uri="{FF2B5EF4-FFF2-40B4-BE49-F238E27FC236}">
                      <a16:creationId xmlns:a16="http://schemas.microsoft.com/office/drawing/2014/main" id="{F9F783A3-E00B-5BDB-3419-F7CAB893E20E}"/>
                    </a:ext>
                  </a:extLst>
                </p:cNvPr>
                <p:cNvPicPr/>
                <p:nvPr/>
              </p:nvPicPr>
              <p:blipFill>
                <a:blip r:embed="rId95"/>
                <a:stretch>
                  <a:fillRect/>
                </a:stretch>
              </p:blipFill>
              <p:spPr>
                <a:xfrm>
                  <a:off x="9925468" y="5157517"/>
                  <a:ext cx="1627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27" name="Ink 226">
                  <a:extLst>
                    <a:ext uri="{FF2B5EF4-FFF2-40B4-BE49-F238E27FC236}">
                      <a16:creationId xmlns:a16="http://schemas.microsoft.com/office/drawing/2014/main" id="{DADEAA78-BF1C-5B63-F34A-46DB031EA1FF}"/>
                    </a:ext>
                  </a:extLst>
                </p14:cNvPr>
                <p14:cNvContentPartPr/>
                <p14:nvPr/>
              </p14:nvContentPartPr>
              <p14:xfrm>
                <a:off x="9970828" y="5251117"/>
                <a:ext cx="101160" cy="13320"/>
              </p14:xfrm>
            </p:contentPart>
          </mc:Choice>
          <mc:Fallback xmlns="">
            <p:pic>
              <p:nvPicPr>
                <p:cNvPr id="227" name="Ink 226">
                  <a:extLst>
                    <a:ext uri="{FF2B5EF4-FFF2-40B4-BE49-F238E27FC236}">
                      <a16:creationId xmlns:a16="http://schemas.microsoft.com/office/drawing/2014/main" id="{DADEAA78-BF1C-5B63-F34A-46DB031EA1FF}"/>
                    </a:ext>
                  </a:extLst>
                </p:cNvPr>
                <p:cNvPicPr/>
                <p:nvPr/>
              </p:nvPicPr>
              <p:blipFill>
                <a:blip r:embed="rId97"/>
                <a:stretch>
                  <a:fillRect/>
                </a:stretch>
              </p:blipFill>
              <p:spPr>
                <a:xfrm>
                  <a:off x="9952828" y="5233477"/>
                  <a:ext cx="13680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28" name="Ink 227">
                  <a:extLst>
                    <a:ext uri="{FF2B5EF4-FFF2-40B4-BE49-F238E27FC236}">
                      <a16:creationId xmlns:a16="http://schemas.microsoft.com/office/drawing/2014/main" id="{23FF1B9E-044B-0094-0B9D-7D333D3078B0}"/>
                    </a:ext>
                  </a:extLst>
                </p14:cNvPr>
                <p14:cNvContentPartPr/>
                <p14:nvPr/>
              </p14:nvContentPartPr>
              <p14:xfrm>
                <a:off x="10169548" y="5166157"/>
                <a:ext cx="95040" cy="178920"/>
              </p14:xfrm>
            </p:contentPart>
          </mc:Choice>
          <mc:Fallback xmlns="">
            <p:pic>
              <p:nvPicPr>
                <p:cNvPr id="228" name="Ink 227">
                  <a:extLst>
                    <a:ext uri="{FF2B5EF4-FFF2-40B4-BE49-F238E27FC236}">
                      <a16:creationId xmlns:a16="http://schemas.microsoft.com/office/drawing/2014/main" id="{23FF1B9E-044B-0094-0B9D-7D333D3078B0}"/>
                    </a:ext>
                  </a:extLst>
                </p:cNvPr>
                <p:cNvPicPr/>
                <p:nvPr/>
              </p:nvPicPr>
              <p:blipFill>
                <a:blip r:embed="rId99"/>
                <a:stretch>
                  <a:fillRect/>
                </a:stretch>
              </p:blipFill>
              <p:spPr>
                <a:xfrm>
                  <a:off x="10151908" y="5148157"/>
                  <a:ext cx="1306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29" name="Ink 228">
                  <a:extLst>
                    <a:ext uri="{FF2B5EF4-FFF2-40B4-BE49-F238E27FC236}">
                      <a16:creationId xmlns:a16="http://schemas.microsoft.com/office/drawing/2014/main" id="{F46934DA-33F3-1175-1A5B-C253981FE903}"/>
                    </a:ext>
                  </a:extLst>
                </p14:cNvPr>
                <p14:cNvContentPartPr/>
                <p14:nvPr/>
              </p14:nvContentPartPr>
              <p14:xfrm>
                <a:off x="10374748" y="5228797"/>
                <a:ext cx="151920" cy="6120"/>
              </p14:xfrm>
            </p:contentPart>
          </mc:Choice>
          <mc:Fallback xmlns="">
            <p:pic>
              <p:nvPicPr>
                <p:cNvPr id="229" name="Ink 228">
                  <a:extLst>
                    <a:ext uri="{FF2B5EF4-FFF2-40B4-BE49-F238E27FC236}">
                      <a16:creationId xmlns:a16="http://schemas.microsoft.com/office/drawing/2014/main" id="{F46934DA-33F3-1175-1A5B-C253981FE903}"/>
                    </a:ext>
                  </a:extLst>
                </p:cNvPr>
                <p:cNvPicPr/>
                <p:nvPr/>
              </p:nvPicPr>
              <p:blipFill>
                <a:blip r:embed="rId101"/>
                <a:stretch>
                  <a:fillRect/>
                </a:stretch>
              </p:blipFill>
              <p:spPr>
                <a:xfrm>
                  <a:off x="10356748" y="5210797"/>
                  <a:ext cx="1875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30" name="Ink 229">
                  <a:extLst>
                    <a:ext uri="{FF2B5EF4-FFF2-40B4-BE49-F238E27FC236}">
                      <a16:creationId xmlns:a16="http://schemas.microsoft.com/office/drawing/2014/main" id="{A52963B9-5998-82AA-9073-A520289B4D71}"/>
                    </a:ext>
                  </a:extLst>
                </p14:cNvPr>
                <p14:cNvContentPartPr/>
                <p14:nvPr/>
              </p14:nvContentPartPr>
              <p14:xfrm>
                <a:off x="10380508" y="5144557"/>
                <a:ext cx="160200" cy="8640"/>
              </p14:xfrm>
            </p:contentPart>
          </mc:Choice>
          <mc:Fallback xmlns="">
            <p:pic>
              <p:nvPicPr>
                <p:cNvPr id="230" name="Ink 229">
                  <a:extLst>
                    <a:ext uri="{FF2B5EF4-FFF2-40B4-BE49-F238E27FC236}">
                      <a16:creationId xmlns:a16="http://schemas.microsoft.com/office/drawing/2014/main" id="{A52963B9-5998-82AA-9073-A520289B4D71}"/>
                    </a:ext>
                  </a:extLst>
                </p:cNvPr>
                <p:cNvPicPr/>
                <p:nvPr/>
              </p:nvPicPr>
              <p:blipFill>
                <a:blip r:embed="rId103"/>
                <a:stretch>
                  <a:fillRect/>
                </a:stretch>
              </p:blipFill>
              <p:spPr>
                <a:xfrm>
                  <a:off x="10362868" y="5126917"/>
                  <a:ext cx="195840" cy="44280"/>
                </a:xfrm>
                <a:prstGeom prst="rect">
                  <a:avLst/>
                </a:prstGeom>
              </p:spPr>
            </p:pic>
          </mc:Fallback>
        </mc:AlternateContent>
      </p:grpSp>
      <p:grpSp>
        <p:nvGrpSpPr>
          <p:cNvPr id="231" name="Group 230">
            <a:extLst>
              <a:ext uri="{FF2B5EF4-FFF2-40B4-BE49-F238E27FC236}">
                <a16:creationId xmlns:a16="http://schemas.microsoft.com/office/drawing/2014/main" id="{AD4F5FFF-03FB-56A9-9A23-6069A3DD1C6A}"/>
              </a:ext>
            </a:extLst>
          </p:cNvPr>
          <p:cNvGrpSpPr/>
          <p:nvPr/>
        </p:nvGrpSpPr>
        <p:grpSpPr>
          <a:xfrm>
            <a:off x="10713323" y="2466775"/>
            <a:ext cx="904320" cy="411480"/>
            <a:chOff x="10807108" y="4895797"/>
            <a:chExt cx="904320" cy="411480"/>
          </a:xfrm>
        </p:grpSpPr>
        <mc:AlternateContent xmlns:mc="http://schemas.openxmlformats.org/markup-compatibility/2006" xmlns:p14="http://schemas.microsoft.com/office/powerpoint/2010/main">
          <mc:Choice Requires="p14">
            <p:contentPart p14:bwMode="auto" r:id="rId104">
              <p14:nvContentPartPr>
                <p14:cNvPr id="232" name="Ink 231">
                  <a:extLst>
                    <a:ext uri="{FF2B5EF4-FFF2-40B4-BE49-F238E27FC236}">
                      <a16:creationId xmlns:a16="http://schemas.microsoft.com/office/drawing/2014/main" id="{318F5B04-0F41-99A3-D13E-50A16CA9D969}"/>
                    </a:ext>
                  </a:extLst>
                </p14:cNvPr>
                <p14:cNvContentPartPr/>
                <p14:nvPr/>
              </p14:nvContentPartPr>
              <p14:xfrm>
                <a:off x="10807108" y="4895797"/>
                <a:ext cx="252360" cy="411480"/>
              </p14:xfrm>
            </p:contentPart>
          </mc:Choice>
          <mc:Fallback xmlns="">
            <p:pic>
              <p:nvPicPr>
                <p:cNvPr id="232" name="Ink 231">
                  <a:extLst>
                    <a:ext uri="{FF2B5EF4-FFF2-40B4-BE49-F238E27FC236}">
                      <a16:creationId xmlns:a16="http://schemas.microsoft.com/office/drawing/2014/main" id="{318F5B04-0F41-99A3-D13E-50A16CA9D969}"/>
                    </a:ext>
                  </a:extLst>
                </p:cNvPr>
                <p:cNvPicPr/>
                <p:nvPr/>
              </p:nvPicPr>
              <p:blipFill>
                <a:blip r:embed="rId105"/>
                <a:stretch>
                  <a:fillRect/>
                </a:stretch>
              </p:blipFill>
              <p:spPr>
                <a:xfrm>
                  <a:off x="10789108" y="4878157"/>
                  <a:ext cx="28800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33" name="Ink 232">
                  <a:extLst>
                    <a:ext uri="{FF2B5EF4-FFF2-40B4-BE49-F238E27FC236}">
                      <a16:creationId xmlns:a16="http://schemas.microsoft.com/office/drawing/2014/main" id="{6B24F69B-9F78-EEDC-207A-2299B836F485}"/>
                    </a:ext>
                  </a:extLst>
                </p14:cNvPr>
                <p14:cNvContentPartPr/>
                <p14:nvPr/>
              </p14:nvContentPartPr>
              <p14:xfrm>
                <a:off x="11284468" y="4965637"/>
                <a:ext cx="336600" cy="195840"/>
              </p14:xfrm>
            </p:contentPart>
          </mc:Choice>
          <mc:Fallback xmlns="">
            <p:pic>
              <p:nvPicPr>
                <p:cNvPr id="233" name="Ink 232">
                  <a:extLst>
                    <a:ext uri="{FF2B5EF4-FFF2-40B4-BE49-F238E27FC236}">
                      <a16:creationId xmlns:a16="http://schemas.microsoft.com/office/drawing/2014/main" id="{6B24F69B-9F78-EEDC-207A-2299B836F485}"/>
                    </a:ext>
                  </a:extLst>
                </p:cNvPr>
                <p:cNvPicPr/>
                <p:nvPr/>
              </p:nvPicPr>
              <p:blipFill>
                <a:blip r:embed="rId107"/>
                <a:stretch>
                  <a:fillRect/>
                </a:stretch>
              </p:blipFill>
              <p:spPr>
                <a:xfrm>
                  <a:off x="11266468" y="4947997"/>
                  <a:ext cx="37224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34" name="Ink 233">
                  <a:extLst>
                    <a:ext uri="{FF2B5EF4-FFF2-40B4-BE49-F238E27FC236}">
                      <a16:creationId xmlns:a16="http://schemas.microsoft.com/office/drawing/2014/main" id="{287CD949-D1C5-616E-6446-751C99F9A853}"/>
                    </a:ext>
                  </a:extLst>
                </p14:cNvPr>
                <p14:cNvContentPartPr/>
                <p14:nvPr/>
              </p14:nvContentPartPr>
              <p14:xfrm>
                <a:off x="11274748" y="5261917"/>
                <a:ext cx="436680" cy="24120"/>
              </p14:xfrm>
            </p:contentPart>
          </mc:Choice>
          <mc:Fallback xmlns="">
            <p:pic>
              <p:nvPicPr>
                <p:cNvPr id="234" name="Ink 233">
                  <a:extLst>
                    <a:ext uri="{FF2B5EF4-FFF2-40B4-BE49-F238E27FC236}">
                      <a16:creationId xmlns:a16="http://schemas.microsoft.com/office/drawing/2014/main" id="{287CD949-D1C5-616E-6446-751C99F9A853}"/>
                    </a:ext>
                  </a:extLst>
                </p:cNvPr>
                <p:cNvPicPr/>
                <p:nvPr/>
              </p:nvPicPr>
              <p:blipFill>
                <a:blip r:embed="rId109"/>
                <a:stretch>
                  <a:fillRect/>
                </a:stretch>
              </p:blipFill>
              <p:spPr>
                <a:xfrm>
                  <a:off x="11257108" y="5243917"/>
                  <a:ext cx="472320" cy="59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0">
            <p14:nvContentPartPr>
              <p14:cNvPr id="235" name="Ink 234">
                <a:extLst>
                  <a:ext uri="{FF2B5EF4-FFF2-40B4-BE49-F238E27FC236}">
                    <a16:creationId xmlns:a16="http://schemas.microsoft.com/office/drawing/2014/main" id="{E856BB65-8F5F-ABD6-678E-D2B5D5805FD3}"/>
                  </a:ext>
                </a:extLst>
              </p14:cNvPr>
              <p14:cNvContentPartPr/>
              <p14:nvPr/>
            </p14:nvContentPartPr>
            <p14:xfrm>
              <a:off x="11240363" y="2989495"/>
              <a:ext cx="240120" cy="218880"/>
            </p14:xfrm>
          </p:contentPart>
        </mc:Choice>
        <mc:Fallback xmlns="">
          <p:pic>
            <p:nvPicPr>
              <p:cNvPr id="235" name="Ink 234">
                <a:extLst>
                  <a:ext uri="{FF2B5EF4-FFF2-40B4-BE49-F238E27FC236}">
                    <a16:creationId xmlns:a16="http://schemas.microsoft.com/office/drawing/2014/main" id="{E856BB65-8F5F-ABD6-678E-D2B5D5805FD3}"/>
                  </a:ext>
                </a:extLst>
              </p:cNvPr>
              <p:cNvPicPr/>
              <p:nvPr/>
            </p:nvPicPr>
            <p:blipFill>
              <a:blip r:embed="rId111"/>
              <a:stretch>
                <a:fillRect/>
              </a:stretch>
            </p:blipFill>
            <p:spPr>
              <a:xfrm>
                <a:off x="11222363" y="2971855"/>
                <a:ext cx="275760" cy="254520"/>
              </a:xfrm>
              <a:prstGeom prst="rect">
                <a:avLst/>
              </a:prstGeom>
            </p:spPr>
          </p:pic>
        </mc:Fallback>
      </mc:AlternateContent>
      <p:grpSp>
        <p:nvGrpSpPr>
          <p:cNvPr id="294" name="Group 293">
            <a:extLst>
              <a:ext uri="{FF2B5EF4-FFF2-40B4-BE49-F238E27FC236}">
                <a16:creationId xmlns:a16="http://schemas.microsoft.com/office/drawing/2014/main" id="{074EFBB7-8E76-FBBD-6233-64DE22AF2C6C}"/>
              </a:ext>
            </a:extLst>
          </p:cNvPr>
          <p:cNvGrpSpPr/>
          <p:nvPr/>
        </p:nvGrpSpPr>
        <p:grpSpPr>
          <a:xfrm>
            <a:off x="5713828" y="3613117"/>
            <a:ext cx="2893680" cy="501480"/>
            <a:chOff x="5713828" y="3613117"/>
            <a:chExt cx="2893680" cy="501480"/>
          </a:xfrm>
        </p:grpSpPr>
        <mc:AlternateContent xmlns:mc="http://schemas.openxmlformats.org/markup-compatibility/2006" xmlns:p14="http://schemas.microsoft.com/office/powerpoint/2010/main">
          <mc:Choice Requires="p14">
            <p:contentPart p14:bwMode="auto" r:id="rId112">
              <p14:nvContentPartPr>
                <p14:cNvPr id="262" name="Ink 261">
                  <a:extLst>
                    <a:ext uri="{FF2B5EF4-FFF2-40B4-BE49-F238E27FC236}">
                      <a16:creationId xmlns:a16="http://schemas.microsoft.com/office/drawing/2014/main" id="{E4FE27E1-A592-AF5E-BFB7-EA39E41231D1}"/>
                    </a:ext>
                  </a:extLst>
                </p14:cNvPr>
                <p14:cNvContentPartPr/>
                <p14:nvPr/>
              </p14:nvContentPartPr>
              <p14:xfrm>
                <a:off x="5713828" y="3646237"/>
                <a:ext cx="240480" cy="309960"/>
              </p14:xfrm>
            </p:contentPart>
          </mc:Choice>
          <mc:Fallback xmlns="">
            <p:pic>
              <p:nvPicPr>
                <p:cNvPr id="262" name="Ink 261">
                  <a:extLst>
                    <a:ext uri="{FF2B5EF4-FFF2-40B4-BE49-F238E27FC236}">
                      <a16:creationId xmlns:a16="http://schemas.microsoft.com/office/drawing/2014/main" id="{E4FE27E1-A592-AF5E-BFB7-EA39E41231D1}"/>
                    </a:ext>
                  </a:extLst>
                </p:cNvPr>
                <p:cNvPicPr/>
                <p:nvPr/>
              </p:nvPicPr>
              <p:blipFill>
                <a:blip r:embed="rId113"/>
                <a:stretch>
                  <a:fillRect/>
                </a:stretch>
              </p:blipFill>
              <p:spPr>
                <a:xfrm>
                  <a:off x="5695828" y="3628237"/>
                  <a:ext cx="276120" cy="345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63" name="Ink 262">
                  <a:extLst>
                    <a:ext uri="{FF2B5EF4-FFF2-40B4-BE49-F238E27FC236}">
                      <a16:creationId xmlns:a16="http://schemas.microsoft.com/office/drawing/2014/main" id="{F64BBE3B-0285-3D98-E20B-EEFA9F7F3BE2}"/>
                    </a:ext>
                  </a:extLst>
                </p14:cNvPr>
                <p14:cNvContentPartPr/>
                <p14:nvPr/>
              </p14:nvContentPartPr>
              <p14:xfrm>
                <a:off x="6056908" y="3658117"/>
                <a:ext cx="143640" cy="255960"/>
              </p14:xfrm>
            </p:contentPart>
          </mc:Choice>
          <mc:Fallback xmlns="">
            <p:pic>
              <p:nvPicPr>
                <p:cNvPr id="263" name="Ink 262">
                  <a:extLst>
                    <a:ext uri="{FF2B5EF4-FFF2-40B4-BE49-F238E27FC236}">
                      <a16:creationId xmlns:a16="http://schemas.microsoft.com/office/drawing/2014/main" id="{F64BBE3B-0285-3D98-E20B-EEFA9F7F3BE2}"/>
                    </a:ext>
                  </a:extLst>
                </p:cNvPr>
                <p:cNvPicPr/>
                <p:nvPr/>
              </p:nvPicPr>
              <p:blipFill>
                <a:blip r:embed="rId115"/>
                <a:stretch>
                  <a:fillRect/>
                </a:stretch>
              </p:blipFill>
              <p:spPr>
                <a:xfrm>
                  <a:off x="6038908" y="3640477"/>
                  <a:ext cx="1792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64" name="Ink 263">
                  <a:extLst>
                    <a:ext uri="{FF2B5EF4-FFF2-40B4-BE49-F238E27FC236}">
                      <a16:creationId xmlns:a16="http://schemas.microsoft.com/office/drawing/2014/main" id="{DE3D3AF7-DD65-2DB2-DD33-694A437A08A5}"/>
                    </a:ext>
                  </a:extLst>
                </p14:cNvPr>
                <p14:cNvContentPartPr/>
                <p14:nvPr/>
              </p14:nvContentPartPr>
              <p14:xfrm>
                <a:off x="5925508" y="3761077"/>
                <a:ext cx="246600" cy="9720"/>
              </p14:xfrm>
            </p:contentPart>
          </mc:Choice>
          <mc:Fallback xmlns="">
            <p:pic>
              <p:nvPicPr>
                <p:cNvPr id="264" name="Ink 263">
                  <a:extLst>
                    <a:ext uri="{FF2B5EF4-FFF2-40B4-BE49-F238E27FC236}">
                      <a16:creationId xmlns:a16="http://schemas.microsoft.com/office/drawing/2014/main" id="{DE3D3AF7-DD65-2DB2-DD33-694A437A08A5}"/>
                    </a:ext>
                  </a:extLst>
                </p:cNvPr>
                <p:cNvPicPr/>
                <p:nvPr/>
              </p:nvPicPr>
              <p:blipFill>
                <a:blip r:embed="rId117"/>
                <a:stretch>
                  <a:fillRect/>
                </a:stretch>
              </p:blipFill>
              <p:spPr>
                <a:xfrm>
                  <a:off x="5907508" y="3743437"/>
                  <a:ext cx="28224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65" name="Ink 264">
                  <a:extLst>
                    <a:ext uri="{FF2B5EF4-FFF2-40B4-BE49-F238E27FC236}">
                      <a16:creationId xmlns:a16="http://schemas.microsoft.com/office/drawing/2014/main" id="{11E2C7DB-755E-B778-199E-46ED884C7100}"/>
                    </a:ext>
                  </a:extLst>
                </p14:cNvPr>
                <p14:cNvContentPartPr/>
                <p14:nvPr/>
              </p14:nvContentPartPr>
              <p14:xfrm>
                <a:off x="6354268" y="3829837"/>
                <a:ext cx="115200" cy="15840"/>
              </p14:xfrm>
            </p:contentPart>
          </mc:Choice>
          <mc:Fallback xmlns="">
            <p:pic>
              <p:nvPicPr>
                <p:cNvPr id="265" name="Ink 264">
                  <a:extLst>
                    <a:ext uri="{FF2B5EF4-FFF2-40B4-BE49-F238E27FC236}">
                      <a16:creationId xmlns:a16="http://schemas.microsoft.com/office/drawing/2014/main" id="{11E2C7DB-755E-B778-199E-46ED884C7100}"/>
                    </a:ext>
                  </a:extLst>
                </p:cNvPr>
                <p:cNvPicPr/>
                <p:nvPr/>
              </p:nvPicPr>
              <p:blipFill>
                <a:blip r:embed="rId119"/>
                <a:stretch>
                  <a:fillRect/>
                </a:stretch>
              </p:blipFill>
              <p:spPr>
                <a:xfrm>
                  <a:off x="6336268" y="3811837"/>
                  <a:ext cx="15084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66" name="Ink 265">
                  <a:extLst>
                    <a:ext uri="{FF2B5EF4-FFF2-40B4-BE49-F238E27FC236}">
                      <a16:creationId xmlns:a16="http://schemas.microsoft.com/office/drawing/2014/main" id="{82796E1B-69D9-D3FE-18B2-DD4267115049}"/>
                    </a:ext>
                  </a:extLst>
                </p14:cNvPr>
                <p14:cNvContentPartPr/>
                <p14:nvPr/>
              </p14:nvContentPartPr>
              <p14:xfrm>
                <a:off x="6317548" y="3755317"/>
                <a:ext cx="168480" cy="14400"/>
              </p14:xfrm>
            </p:contentPart>
          </mc:Choice>
          <mc:Fallback xmlns="">
            <p:pic>
              <p:nvPicPr>
                <p:cNvPr id="266" name="Ink 265">
                  <a:extLst>
                    <a:ext uri="{FF2B5EF4-FFF2-40B4-BE49-F238E27FC236}">
                      <a16:creationId xmlns:a16="http://schemas.microsoft.com/office/drawing/2014/main" id="{82796E1B-69D9-D3FE-18B2-DD4267115049}"/>
                    </a:ext>
                  </a:extLst>
                </p:cNvPr>
                <p:cNvPicPr/>
                <p:nvPr/>
              </p:nvPicPr>
              <p:blipFill>
                <a:blip r:embed="rId121"/>
                <a:stretch>
                  <a:fillRect/>
                </a:stretch>
              </p:blipFill>
              <p:spPr>
                <a:xfrm>
                  <a:off x="6299548" y="3737317"/>
                  <a:ext cx="20412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76" name="Ink 275">
                  <a:extLst>
                    <a:ext uri="{FF2B5EF4-FFF2-40B4-BE49-F238E27FC236}">
                      <a16:creationId xmlns:a16="http://schemas.microsoft.com/office/drawing/2014/main" id="{78F5C461-E16B-C0F0-F577-E4A106B7C443}"/>
                    </a:ext>
                  </a:extLst>
                </p14:cNvPr>
                <p14:cNvContentPartPr/>
                <p14:nvPr/>
              </p14:nvContentPartPr>
              <p14:xfrm>
                <a:off x="6671788" y="3613117"/>
                <a:ext cx="169920" cy="393120"/>
              </p14:xfrm>
            </p:contentPart>
          </mc:Choice>
          <mc:Fallback xmlns="">
            <p:pic>
              <p:nvPicPr>
                <p:cNvPr id="276" name="Ink 275">
                  <a:extLst>
                    <a:ext uri="{FF2B5EF4-FFF2-40B4-BE49-F238E27FC236}">
                      <a16:creationId xmlns:a16="http://schemas.microsoft.com/office/drawing/2014/main" id="{78F5C461-E16B-C0F0-F577-E4A106B7C443}"/>
                    </a:ext>
                  </a:extLst>
                </p:cNvPr>
                <p:cNvPicPr/>
                <p:nvPr/>
              </p:nvPicPr>
              <p:blipFill>
                <a:blip r:embed="rId123"/>
                <a:stretch>
                  <a:fillRect/>
                </a:stretch>
              </p:blipFill>
              <p:spPr>
                <a:xfrm>
                  <a:off x="6653788" y="3595117"/>
                  <a:ext cx="205560" cy="4287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277" name="Ink 276">
                  <a:extLst>
                    <a:ext uri="{FF2B5EF4-FFF2-40B4-BE49-F238E27FC236}">
                      <a16:creationId xmlns:a16="http://schemas.microsoft.com/office/drawing/2014/main" id="{C2C49F84-DB7A-11B7-16A0-C39FA9883B8C}"/>
                    </a:ext>
                  </a:extLst>
                </p14:cNvPr>
                <p14:cNvContentPartPr/>
                <p14:nvPr/>
              </p14:nvContentPartPr>
              <p14:xfrm>
                <a:off x="6604108" y="3749197"/>
                <a:ext cx="238320" cy="18000"/>
              </p14:xfrm>
            </p:contentPart>
          </mc:Choice>
          <mc:Fallback xmlns="">
            <p:pic>
              <p:nvPicPr>
                <p:cNvPr id="277" name="Ink 276">
                  <a:extLst>
                    <a:ext uri="{FF2B5EF4-FFF2-40B4-BE49-F238E27FC236}">
                      <a16:creationId xmlns:a16="http://schemas.microsoft.com/office/drawing/2014/main" id="{C2C49F84-DB7A-11B7-16A0-C39FA9883B8C}"/>
                    </a:ext>
                  </a:extLst>
                </p:cNvPr>
                <p:cNvPicPr/>
                <p:nvPr/>
              </p:nvPicPr>
              <p:blipFill>
                <a:blip r:embed="rId125"/>
                <a:stretch>
                  <a:fillRect/>
                </a:stretch>
              </p:blipFill>
              <p:spPr>
                <a:xfrm>
                  <a:off x="6586468" y="3731557"/>
                  <a:ext cx="27396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78" name="Ink 277">
                  <a:extLst>
                    <a:ext uri="{FF2B5EF4-FFF2-40B4-BE49-F238E27FC236}">
                      <a16:creationId xmlns:a16="http://schemas.microsoft.com/office/drawing/2014/main" id="{2A71C479-008F-963B-CDBD-65064EDE82A2}"/>
                    </a:ext>
                  </a:extLst>
                </p14:cNvPr>
                <p14:cNvContentPartPr/>
                <p14:nvPr/>
              </p14:nvContentPartPr>
              <p14:xfrm>
                <a:off x="6858988" y="3978877"/>
                <a:ext cx="147960" cy="21600"/>
              </p14:xfrm>
            </p:contentPart>
          </mc:Choice>
          <mc:Fallback xmlns="">
            <p:pic>
              <p:nvPicPr>
                <p:cNvPr id="278" name="Ink 277">
                  <a:extLst>
                    <a:ext uri="{FF2B5EF4-FFF2-40B4-BE49-F238E27FC236}">
                      <a16:creationId xmlns:a16="http://schemas.microsoft.com/office/drawing/2014/main" id="{2A71C479-008F-963B-CDBD-65064EDE82A2}"/>
                    </a:ext>
                  </a:extLst>
                </p:cNvPr>
                <p:cNvPicPr/>
                <p:nvPr/>
              </p:nvPicPr>
              <p:blipFill>
                <a:blip r:embed="rId127"/>
                <a:stretch>
                  <a:fillRect/>
                </a:stretch>
              </p:blipFill>
              <p:spPr>
                <a:xfrm>
                  <a:off x="6840988" y="3961237"/>
                  <a:ext cx="18360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79" name="Ink 278">
                  <a:extLst>
                    <a:ext uri="{FF2B5EF4-FFF2-40B4-BE49-F238E27FC236}">
                      <a16:creationId xmlns:a16="http://schemas.microsoft.com/office/drawing/2014/main" id="{BC7705B1-6A67-0652-4231-3245C6064E79}"/>
                    </a:ext>
                  </a:extLst>
                </p14:cNvPr>
                <p14:cNvContentPartPr/>
                <p14:nvPr/>
              </p14:nvContentPartPr>
              <p14:xfrm>
                <a:off x="6911908" y="3995797"/>
                <a:ext cx="30240" cy="112320"/>
              </p14:xfrm>
            </p:contentPart>
          </mc:Choice>
          <mc:Fallback xmlns="">
            <p:pic>
              <p:nvPicPr>
                <p:cNvPr id="279" name="Ink 278">
                  <a:extLst>
                    <a:ext uri="{FF2B5EF4-FFF2-40B4-BE49-F238E27FC236}">
                      <a16:creationId xmlns:a16="http://schemas.microsoft.com/office/drawing/2014/main" id="{BC7705B1-6A67-0652-4231-3245C6064E79}"/>
                    </a:ext>
                  </a:extLst>
                </p:cNvPr>
                <p:cNvPicPr/>
                <p:nvPr/>
              </p:nvPicPr>
              <p:blipFill>
                <a:blip r:embed="rId129"/>
                <a:stretch>
                  <a:fillRect/>
                </a:stretch>
              </p:blipFill>
              <p:spPr>
                <a:xfrm>
                  <a:off x="6893908" y="3977797"/>
                  <a:ext cx="658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80" name="Ink 279">
                  <a:extLst>
                    <a:ext uri="{FF2B5EF4-FFF2-40B4-BE49-F238E27FC236}">
                      <a16:creationId xmlns:a16="http://schemas.microsoft.com/office/drawing/2014/main" id="{FC44291E-C44A-55EF-C7D6-54796CFEB671}"/>
                    </a:ext>
                  </a:extLst>
                </p14:cNvPr>
                <p14:cNvContentPartPr/>
                <p14:nvPr/>
              </p14:nvContentPartPr>
              <p14:xfrm>
                <a:off x="7044748" y="3977797"/>
                <a:ext cx="123840" cy="136800"/>
              </p14:xfrm>
            </p:contentPart>
          </mc:Choice>
          <mc:Fallback xmlns="">
            <p:pic>
              <p:nvPicPr>
                <p:cNvPr id="280" name="Ink 279">
                  <a:extLst>
                    <a:ext uri="{FF2B5EF4-FFF2-40B4-BE49-F238E27FC236}">
                      <a16:creationId xmlns:a16="http://schemas.microsoft.com/office/drawing/2014/main" id="{FC44291E-C44A-55EF-C7D6-54796CFEB671}"/>
                    </a:ext>
                  </a:extLst>
                </p:cNvPr>
                <p:cNvPicPr/>
                <p:nvPr/>
              </p:nvPicPr>
              <p:blipFill>
                <a:blip r:embed="rId131"/>
                <a:stretch>
                  <a:fillRect/>
                </a:stretch>
              </p:blipFill>
              <p:spPr>
                <a:xfrm>
                  <a:off x="7027108" y="3960157"/>
                  <a:ext cx="15948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281" name="Ink 280">
                  <a:extLst>
                    <a:ext uri="{FF2B5EF4-FFF2-40B4-BE49-F238E27FC236}">
                      <a16:creationId xmlns:a16="http://schemas.microsoft.com/office/drawing/2014/main" id="{23D54558-FB25-8F28-64A3-489D77EAE4FF}"/>
                    </a:ext>
                  </a:extLst>
                </p14:cNvPr>
                <p14:cNvContentPartPr/>
                <p14:nvPr/>
              </p14:nvContentPartPr>
              <p14:xfrm>
                <a:off x="7049428" y="3986077"/>
                <a:ext cx="96480" cy="5040"/>
              </p14:xfrm>
            </p:contentPart>
          </mc:Choice>
          <mc:Fallback xmlns="">
            <p:pic>
              <p:nvPicPr>
                <p:cNvPr id="281" name="Ink 280">
                  <a:extLst>
                    <a:ext uri="{FF2B5EF4-FFF2-40B4-BE49-F238E27FC236}">
                      <a16:creationId xmlns:a16="http://schemas.microsoft.com/office/drawing/2014/main" id="{23D54558-FB25-8F28-64A3-489D77EAE4FF}"/>
                    </a:ext>
                  </a:extLst>
                </p:cNvPr>
                <p:cNvPicPr/>
                <p:nvPr/>
              </p:nvPicPr>
              <p:blipFill>
                <a:blip r:embed="rId133"/>
                <a:stretch>
                  <a:fillRect/>
                </a:stretch>
              </p:blipFill>
              <p:spPr>
                <a:xfrm>
                  <a:off x="7031788" y="3968437"/>
                  <a:ext cx="13212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282" name="Ink 281">
                  <a:extLst>
                    <a:ext uri="{FF2B5EF4-FFF2-40B4-BE49-F238E27FC236}">
                      <a16:creationId xmlns:a16="http://schemas.microsoft.com/office/drawing/2014/main" id="{293C38E3-F190-C8B4-98A4-3DB9B3E4E5FB}"/>
                    </a:ext>
                  </a:extLst>
                </p14:cNvPr>
                <p14:cNvContentPartPr/>
                <p14:nvPr/>
              </p14:nvContentPartPr>
              <p14:xfrm>
                <a:off x="7040068" y="4027477"/>
                <a:ext cx="118800" cy="34560"/>
              </p14:xfrm>
            </p:contentPart>
          </mc:Choice>
          <mc:Fallback xmlns="">
            <p:pic>
              <p:nvPicPr>
                <p:cNvPr id="282" name="Ink 281">
                  <a:extLst>
                    <a:ext uri="{FF2B5EF4-FFF2-40B4-BE49-F238E27FC236}">
                      <a16:creationId xmlns:a16="http://schemas.microsoft.com/office/drawing/2014/main" id="{293C38E3-F190-C8B4-98A4-3DB9B3E4E5FB}"/>
                    </a:ext>
                  </a:extLst>
                </p:cNvPr>
                <p:cNvPicPr/>
                <p:nvPr/>
              </p:nvPicPr>
              <p:blipFill>
                <a:blip r:embed="rId135"/>
                <a:stretch>
                  <a:fillRect/>
                </a:stretch>
              </p:blipFill>
              <p:spPr>
                <a:xfrm>
                  <a:off x="7022428" y="4009837"/>
                  <a:ext cx="15444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283" name="Ink 282">
                  <a:extLst>
                    <a:ext uri="{FF2B5EF4-FFF2-40B4-BE49-F238E27FC236}">
                      <a16:creationId xmlns:a16="http://schemas.microsoft.com/office/drawing/2014/main" id="{96372837-642C-0F51-D2DD-1CE24018161D}"/>
                    </a:ext>
                  </a:extLst>
                </p14:cNvPr>
                <p14:cNvContentPartPr/>
                <p14:nvPr/>
              </p14:nvContentPartPr>
              <p14:xfrm>
                <a:off x="7259308" y="3992197"/>
                <a:ext cx="122400" cy="83160"/>
              </p14:xfrm>
            </p:contentPart>
          </mc:Choice>
          <mc:Fallback xmlns="">
            <p:pic>
              <p:nvPicPr>
                <p:cNvPr id="283" name="Ink 282">
                  <a:extLst>
                    <a:ext uri="{FF2B5EF4-FFF2-40B4-BE49-F238E27FC236}">
                      <a16:creationId xmlns:a16="http://schemas.microsoft.com/office/drawing/2014/main" id="{96372837-642C-0F51-D2DD-1CE24018161D}"/>
                    </a:ext>
                  </a:extLst>
                </p:cNvPr>
                <p:cNvPicPr/>
                <p:nvPr/>
              </p:nvPicPr>
              <p:blipFill>
                <a:blip r:embed="rId137"/>
                <a:stretch>
                  <a:fillRect/>
                </a:stretch>
              </p:blipFill>
              <p:spPr>
                <a:xfrm>
                  <a:off x="7241308" y="3974557"/>
                  <a:ext cx="15804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284" name="Ink 283">
                  <a:extLst>
                    <a:ext uri="{FF2B5EF4-FFF2-40B4-BE49-F238E27FC236}">
                      <a16:creationId xmlns:a16="http://schemas.microsoft.com/office/drawing/2014/main" id="{B5FD4C5B-A840-D8DC-2400-BD84FDA6BA84}"/>
                    </a:ext>
                  </a:extLst>
                </p14:cNvPr>
                <p14:cNvContentPartPr/>
                <p14:nvPr/>
              </p14:nvContentPartPr>
              <p14:xfrm>
                <a:off x="7398988" y="3847477"/>
                <a:ext cx="180360" cy="18000"/>
              </p14:xfrm>
            </p:contentPart>
          </mc:Choice>
          <mc:Fallback xmlns="">
            <p:pic>
              <p:nvPicPr>
                <p:cNvPr id="284" name="Ink 283">
                  <a:extLst>
                    <a:ext uri="{FF2B5EF4-FFF2-40B4-BE49-F238E27FC236}">
                      <a16:creationId xmlns:a16="http://schemas.microsoft.com/office/drawing/2014/main" id="{B5FD4C5B-A840-D8DC-2400-BD84FDA6BA84}"/>
                    </a:ext>
                  </a:extLst>
                </p:cNvPr>
                <p:cNvPicPr/>
                <p:nvPr/>
              </p:nvPicPr>
              <p:blipFill>
                <a:blip r:embed="rId139"/>
                <a:stretch>
                  <a:fillRect/>
                </a:stretch>
              </p:blipFill>
              <p:spPr>
                <a:xfrm>
                  <a:off x="7381348" y="3829837"/>
                  <a:ext cx="2160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285" name="Ink 284">
                  <a:extLst>
                    <a:ext uri="{FF2B5EF4-FFF2-40B4-BE49-F238E27FC236}">
                      <a16:creationId xmlns:a16="http://schemas.microsoft.com/office/drawing/2014/main" id="{FBFD347C-D395-E746-AB7F-28C010372F6E}"/>
                    </a:ext>
                  </a:extLst>
                </p14:cNvPr>
                <p14:cNvContentPartPr/>
                <p14:nvPr/>
              </p14:nvContentPartPr>
              <p14:xfrm>
                <a:off x="7772668" y="3667477"/>
                <a:ext cx="150120" cy="296280"/>
              </p14:xfrm>
            </p:contentPart>
          </mc:Choice>
          <mc:Fallback xmlns="">
            <p:pic>
              <p:nvPicPr>
                <p:cNvPr id="285" name="Ink 284">
                  <a:extLst>
                    <a:ext uri="{FF2B5EF4-FFF2-40B4-BE49-F238E27FC236}">
                      <a16:creationId xmlns:a16="http://schemas.microsoft.com/office/drawing/2014/main" id="{FBFD347C-D395-E746-AB7F-28C010372F6E}"/>
                    </a:ext>
                  </a:extLst>
                </p:cNvPr>
                <p:cNvPicPr/>
                <p:nvPr/>
              </p:nvPicPr>
              <p:blipFill>
                <a:blip r:embed="rId141"/>
                <a:stretch>
                  <a:fillRect/>
                </a:stretch>
              </p:blipFill>
              <p:spPr>
                <a:xfrm>
                  <a:off x="7755028" y="3649837"/>
                  <a:ext cx="18576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286" name="Ink 285">
                  <a:extLst>
                    <a:ext uri="{FF2B5EF4-FFF2-40B4-BE49-F238E27FC236}">
                      <a16:creationId xmlns:a16="http://schemas.microsoft.com/office/drawing/2014/main" id="{9AFF37C3-DB2B-F134-CB04-D4B94E3C4E31}"/>
                    </a:ext>
                  </a:extLst>
                </p14:cNvPr>
                <p14:cNvContentPartPr/>
                <p14:nvPr/>
              </p14:nvContentPartPr>
              <p14:xfrm>
                <a:off x="7646668" y="3756397"/>
                <a:ext cx="214920" cy="20520"/>
              </p14:xfrm>
            </p:contentPart>
          </mc:Choice>
          <mc:Fallback xmlns="">
            <p:pic>
              <p:nvPicPr>
                <p:cNvPr id="286" name="Ink 285">
                  <a:extLst>
                    <a:ext uri="{FF2B5EF4-FFF2-40B4-BE49-F238E27FC236}">
                      <a16:creationId xmlns:a16="http://schemas.microsoft.com/office/drawing/2014/main" id="{9AFF37C3-DB2B-F134-CB04-D4B94E3C4E31}"/>
                    </a:ext>
                  </a:extLst>
                </p:cNvPr>
                <p:cNvPicPr/>
                <p:nvPr/>
              </p:nvPicPr>
              <p:blipFill>
                <a:blip r:embed="rId143"/>
                <a:stretch>
                  <a:fillRect/>
                </a:stretch>
              </p:blipFill>
              <p:spPr>
                <a:xfrm>
                  <a:off x="7628668" y="3738397"/>
                  <a:ext cx="2505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287" name="Ink 286">
                  <a:extLst>
                    <a:ext uri="{FF2B5EF4-FFF2-40B4-BE49-F238E27FC236}">
                      <a16:creationId xmlns:a16="http://schemas.microsoft.com/office/drawing/2014/main" id="{72162823-0312-869F-A3F1-29135E5DB6DC}"/>
                    </a:ext>
                  </a:extLst>
                </p14:cNvPr>
                <p14:cNvContentPartPr/>
                <p14:nvPr/>
              </p14:nvContentPartPr>
              <p14:xfrm>
                <a:off x="7962748" y="3914077"/>
                <a:ext cx="136440" cy="161280"/>
              </p14:xfrm>
            </p:contentPart>
          </mc:Choice>
          <mc:Fallback xmlns="">
            <p:pic>
              <p:nvPicPr>
                <p:cNvPr id="287" name="Ink 286">
                  <a:extLst>
                    <a:ext uri="{FF2B5EF4-FFF2-40B4-BE49-F238E27FC236}">
                      <a16:creationId xmlns:a16="http://schemas.microsoft.com/office/drawing/2014/main" id="{72162823-0312-869F-A3F1-29135E5DB6DC}"/>
                    </a:ext>
                  </a:extLst>
                </p:cNvPr>
                <p:cNvPicPr/>
                <p:nvPr/>
              </p:nvPicPr>
              <p:blipFill>
                <a:blip r:embed="rId145"/>
                <a:stretch>
                  <a:fillRect/>
                </a:stretch>
              </p:blipFill>
              <p:spPr>
                <a:xfrm>
                  <a:off x="7945108" y="3896437"/>
                  <a:ext cx="1720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288" name="Ink 287">
                  <a:extLst>
                    <a:ext uri="{FF2B5EF4-FFF2-40B4-BE49-F238E27FC236}">
                      <a16:creationId xmlns:a16="http://schemas.microsoft.com/office/drawing/2014/main" id="{F4515F38-A598-690B-93AD-8E93E1A7F8A8}"/>
                    </a:ext>
                  </a:extLst>
                </p14:cNvPr>
                <p14:cNvContentPartPr/>
                <p14:nvPr/>
              </p14:nvContentPartPr>
              <p14:xfrm>
                <a:off x="7966348" y="3987517"/>
                <a:ext cx="96480" cy="9720"/>
              </p14:xfrm>
            </p:contentPart>
          </mc:Choice>
          <mc:Fallback xmlns="">
            <p:pic>
              <p:nvPicPr>
                <p:cNvPr id="288" name="Ink 287">
                  <a:extLst>
                    <a:ext uri="{FF2B5EF4-FFF2-40B4-BE49-F238E27FC236}">
                      <a16:creationId xmlns:a16="http://schemas.microsoft.com/office/drawing/2014/main" id="{F4515F38-A598-690B-93AD-8E93E1A7F8A8}"/>
                    </a:ext>
                  </a:extLst>
                </p:cNvPr>
                <p:cNvPicPr/>
                <p:nvPr/>
              </p:nvPicPr>
              <p:blipFill>
                <a:blip r:embed="rId147"/>
                <a:stretch>
                  <a:fillRect/>
                </a:stretch>
              </p:blipFill>
              <p:spPr>
                <a:xfrm>
                  <a:off x="7948708" y="3969517"/>
                  <a:ext cx="13212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289" name="Ink 288">
                  <a:extLst>
                    <a:ext uri="{FF2B5EF4-FFF2-40B4-BE49-F238E27FC236}">
                      <a16:creationId xmlns:a16="http://schemas.microsoft.com/office/drawing/2014/main" id="{66A837FC-8D23-EC90-D578-1F33FBED011C}"/>
                    </a:ext>
                  </a:extLst>
                </p14:cNvPr>
                <p14:cNvContentPartPr/>
                <p14:nvPr/>
              </p14:nvContentPartPr>
              <p14:xfrm>
                <a:off x="8142028" y="3909757"/>
                <a:ext cx="77040" cy="157320"/>
              </p14:xfrm>
            </p:contentPart>
          </mc:Choice>
          <mc:Fallback xmlns="">
            <p:pic>
              <p:nvPicPr>
                <p:cNvPr id="289" name="Ink 288">
                  <a:extLst>
                    <a:ext uri="{FF2B5EF4-FFF2-40B4-BE49-F238E27FC236}">
                      <a16:creationId xmlns:a16="http://schemas.microsoft.com/office/drawing/2014/main" id="{66A837FC-8D23-EC90-D578-1F33FBED011C}"/>
                    </a:ext>
                  </a:extLst>
                </p:cNvPr>
                <p:cNvPicPr/>
                <p:nvPr/>
              </p:nvPicPr>
              <p:blipFill>
                <a:blip r:embed="rId149"/>
                <a:stretch>
                  <a:fillRect/>
                </a:stretch>
              </p:blipFill>
              <p:spPr>
                <a:xfrm>
                  <a:off x="8124388" y="3891757"/>
                  <a:ext cx="1126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290" name="Ink 289">
                  <a:extLst>
                    <a:ext uri="{FF2B5EF4-FFF2-40B4-BE49-F238E27FC236}">
                      <a16:creationId xmlns:a16="http://schemas.microsoft.com/office/drawing/2014/main" id="{322578B5-C132-7BC9-F4EA-C8308AEEDE5E}"/>
                    </a:ext>
                  </a:extLst>
                </p14:cNvPr>
                <p14:cNvContentPartPr/>
                <p14:nvPr/>
              </p14:nvContentPartPr>
              <p14:xfrm>
                <a:off x="8299348" y="3925597"/>
                <a:ext cx="105840" cy="164880"/>
              </p14:xfrm>
            </p:contentPart>
          </mc:Choice>
          <mc:Fallback xmlns="">
            <p:pic>
              <p:nvPicPr>
                <p:cNvPr id="290" name="Ink 289">
                  <a:extLst>
                    <a:ext uri="{FF2B5EF4-FFF2-40B4-BE49-F238E27FC236}">
                      <a16:creationId xmlns:a16="http://schemas.microsoft.com/office/drawing/2014/main" id="{322578B5-C132-7BC9-F4EA-C8308AEEDE5E}"/>
                    </a:ext>
                  </a:extLst>
                </p:cNvPr>
                <p:cNvPicPr/>
                <p:nvPr/>
              </p:nvPicPr>
              <p:blipFill>
                <a:blip r:embed="rId151"/>
                <a:stretch>
                  <a:fillRect/>
                </a:stretch>
              </p:blipFill>
              <p:spPr>
                <a:xfrm>
                  <a:off x="8281348" y="3907957"/>
                  <a:ext cx="14148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291" name="Ink 290">
                  <a:extLst>
                    <a:ext uri="{FF2B5EF4-FFF2-40B4-BE49-F238E27FC236}">
                      <a16:creationId xmlns:a16="http://schemas.microsoft.com/office/drawing/2014/main" id="{628DA861-2175-89B1-4726-AD0A81B14C52}"/>
                    </a:ext>
                  </a:extLst>
                </p14:cNvPr>
                <p14:cNvContentPartPr/>
                <p14:nvPr/>
              </p14:nvContentPartPr>
              <p14:xfrm>
                <a:off x="8261548" y="3939997"/>
                <a:ext cx="130680" cy="140040"/>
              </p14:xfrm>
            </p:contentPart>
          </mc:Choice>
          <mc:Fallback xmlns="">
            <p:pic>
              <p:nvPicPr>
                <p:cNvPr id="291" name="Ink 290">
                  <a:extLst>
                    <a:ext uri="{FF2B5EF4-FFF2-40B4-BE49-F238E27FC236}">
                      <a16:creationId xmlns:a16="http://schemas.microsoft.com/office/drawing/2014/main" id="{628DA861-2175-89B1-4726-AD0A81B14C52}"/>
                    </a:ext>
                  </a:extLst>
                </p:cNvPr>
                <p:cNvPicPr/>
                <p:nvPr/>
              </p:nvPicPr>
              <p:blipFill>
                <a:blip r:embed="rId153"/>
                <a:stretch>
                  <a:fillRect/>
                </a:stretch>
              </p:blipFill>
              <p:spPr>
                <a:xfrm>
                  <a:off x="8243548" y="3921997"/>
                  <a:ext cx="1663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292" name="Ink 291">
                  <a:extLst>
                    <a:ext uri="{FF2B5EF4-FFF2-40B4-BE49-F238E27FC236}">
                      <a16:creationId xmlns:a16="http://schemas.microsoft.com/office/drawing/2014/main" id="{48B730B2-4571-06AF-6FA9-78F3AC882E42}"/>
                    </a:ext>
                  </a:extLst>
                </p14:cNvPr>
                <p14:cNvContentPartPr/>
                <p14:nvPr/>
              </p14:nvContentPartPr>
              <p14:xfrm>
                <a:off x="8471068" y="3849997"/>
                <a:ext cx="136440" cy="6120"/>
              </p14:xfrm>
            </p:contentPart>
          </mc:Choice>
          <mc:Fallback xmlns="">
            <p:pic>
              <p:nvPicPr>
                <p:cNvPr id="292" name="Ink 291">
                  <a:extLst>
                    <a:ext uri="{FF2B5EF4-FFF2-40B4-BE49-F238E27FC236}">
                      <a16:creationId xmlns:a16="http://schemas.microsoft.com/office/drawing/2014/main" id="{48B730B2-4571-06AF-6FA9-78F3AC882E42}"/>
                    </a:ext>
                  </a:extLst>
                </p:cNvPr>
                <p:cNvPicPr/>
                <p:nvPr/>
              </p:nvPicPr>
              <p:blipFill>
                <a:blip r:embed="rId155"/>
                <a:stretch>
                  <a:fillRect/>
                </a:stretch>
              </p:blipFill>
              <p:spPr>
                <a:xfrm>
                  <a:off x="8453068" y="3831997"/>
                  <a:ext cx="17208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293" name="Ink 292">
                  <a:extLst>
                    <a:ext uri="{FF2B5EF4-FFF2-40B4-BE49-F238E27FC236}">
                      <a16:creationId xmlns:a16="http://schemas.microsoft.com/office/drawing/2014/main" id="{8AACBF0A-106D-653C-1267-29AACE2FE40D}"/>
                    </a:ext>
                  </a:extLst>
                </p14:cNvPr>
                <p14:cNvContentPartPr/>
                <p14:nvPr/>
              </p14:nvContentPartPr>
              <p14:xfrm>
                <a:off x="8475748" y="3780157"/>
                <a:ext cx="130680" cy="15840"/>
              </p14:xfrm>
            </p:contentPart>
          </mc:Choice>
          <mc:Fallback xmlns="">
            <p:pic>
              <p:nvPicPr>
                <p:cNvPr id="293" name="Ink 292">
                  <a:extLst>
                    <a:ext uri="{FF2B5EF4-FFF2-40B4-BE49-F238E27FC236}">
                      <a16:creationId xmlns:a16="http://schemas.microsoft.com/office/drawing/2014/main" id="{8AACBF0A-106D-653C-1267-29AACE2FE40D}"/>
                    </a:ext>
                  </a:extLst>
                </p:cNvPr>
                <p:cNvPicPr/>
                <p:nvPr/>
              </p:nvPicPr>
              <p:blipFill>
                <a:blip r:embed="rId157"/>
                <a:stretch>
                  <a:fillRect/>
                </a:stretch>
              </p:blipFill>
              <p:spPr>
                <a:xfrm>
                  <a:off x="8458108" y="3762157"/>
                  <a:ext cx="166320" cy="51480"/>
                </a:xfrm>
                <a:prstGeom prst="rect">
                  <a:avLst/>
                </a:prstGeom>
              </p:spPr>
            </p:pic>
          </mc:Fallback>
        </mc:AlternateContent>
      </p:grpSp>
      <p:grpSp>
        <p:nvGrpSpPr>
          <p:cNvPr id="305" name="Group 304">
            <a:extLst>
              <a:ext uri="{FF2B5EF4-FFF2-40B4-BE49-F238E27FC236}">
                <a16:creationId xmlns:a16="http://schemas.microsoft.com/office/drawing/2014/main" id="{D14DFEFD-8624-9A31-78D9-2552CD07C4A3}"/>
              </a:ext>
            </a:extLst>
          </p:cNvPr>
          <p:cNvGrpSpPr/>
          <p:nvPr/>
        </p:nvGrpSpPr>
        <p:grpSpPr>
          <a:xfrm>
            <a:off x="8921428" y="3590437"/>
            <a:ext cx="1833840" cy="382320"/>
            <a:chOff x="8921428" y="3590437"/>
            <a:chExt cx="1833840" cy="382320"/>
          </a:xfrm>
        </p:grpSpPr>
        <mc:AlternateContent xmlns:mc="http://schemas.openxmlformats.org/markup-compatibility/2006" xmlns:p14="http://schemas.microsoft.com/office/powerpoint/2010/main">
          <mc:Choice Requires="p14">
            <p:contentPart p14:bwMode="auto" r:id="rId158">
              <p14:nvContentPartPr>
                <p14:cNvPr id="295" name="Ink 294">
                  <a:extLst>
                    <a:ext uri="{FF2B5EF4-FFF2-40B4-BE49-F238E27FC236}">
                      <a16:creationId xmlns:a16="http://schemas.microsoft.com/office/drawing/2014/main" id="{CB392FCE-426E-E312-580E-5EBB191BBDC4}"/>
                    </a:ext>
                  </a:extLst>
                </p14:cNvPr>
                <p14:cNvContentPartPr/>
                <p14:nvPr/>
              </p14:nvContentPartPr>
              <p14:xfrm>
                <a:off x="8921428" y="3590437"/>
                <a:ext cx="274680" cy="365040"/>
              </p14:xfrm>
            </p:contentPart>
          </mc:Choice>
          <mc:Fallback xmlns="">
            <p:pic>
              <p:nvPicPr>
                <p:cNvPr id="295" name="Ink 294">
                  <a:extLst>
                    <a:ext uri="{FF2B5EF4-FFF2-40B4-BE49-F238E27FC236}">
                      <a16:creationId xmlns:a16="http://schemas.microsoft.com/office/drawing/2014/main" id="{CB392FCE-426E-E312-580E-5EBB191BBDC4}"/>
                    </a:ext>
                  </a:extLst>
                </p:cNvPr>
                <p:cNvPicPr/>
                <p:nvPr/>
              </p:nvPicPr>
              <p:blipFill>
                <a:blip r:embed="rId159"/>
                <a:stretch>
                  <a:fillRect/>
                </a:stretch>
              </p:blipFill>
              <p:spPr>
                <a:xfrm>
                  <a:off x="8903428" y="3572797"/>
                  <a:ext cx="31032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296" name="Ink 295">
                  <a:extLst>
                    <a:ext uri="{FF2B5EF4-FFF2-40B4-BE49-F238E27FC236}">
                      <a16:creationId xmlns:a16="http://schemas.microsoft.com/office/drawing/2014/main" id="{541CB084-ADA8-AA68-6BD6-5941BFE2A83F}"/>
                    </a:ext>
                  </a:extLst>
                </p14:cNvPr>
                <p14:cNvContentPartPr/>
                <p14:nvPr/>
              </p14:nvContentPartPr>
              <p14:xfrm>
                <a:off x="9331468" y="3748837"/>
                <a:ext cx="172440" cy="182160"/>
              </p14:xfrm>
            </p:contentPart>
          </mc:Choice>
          <mc:Fallback xmlns="">
            <p:pic>
              <p:nvPicPr>
                <p:cNvPr id="296" name="Ink 295">
                  <a:extLst>
                    <a:ext uri="{FF2B5EF4-FFF2-40B4-BE49-F238E27FC236}">
                      <a16:creationId xmlns:a16="http://schemas.microsoft.com/office/drawing/2014/main" id="{541CB084-ADA8-AA68-6BD6-5941BFE2A83F}"/>
                    </a:ext>
                  </a:extLst>
                </p:cNvPr>
                <p:cNvPicPr/>
                <p:nvPr/>
              </p:nvPicPr>
              <p:blipFill>
                <a:blip r:embed="rId161"/>
                <a:stretch>
                  <a:fillRect/>
                </a:stretch>
              </p:blipFill>
              <p:spPr>
                <a:xfrm>
                  <a:off x="9313828" y="3730837"/>
                  <a:ext cx="20808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297" name="Ink 296">
                  <a:extLst>
                    <a:ext uri="{FF2B5EF4-FFF2-40B4-BE49-F238E27FC236}">
                      <a16:creationId xmlns:a16="http://schemas.microsoft.com/office/drawing/2014/main" id="{AB956CAA-7A11-12A5-941A-E2C978754470}"/>
                    </a:ext>
                  </a:extLst>
                </p14:cNvPr>
                <p14:cNvContentPartPr/>
                <p14:nvPr/>
              </p14:nvContentPartPr>
              <p14:xfrm>
                <a:off x="9634228" y="3828757"/>
                <a:ext cx="158040" cy="9720"/>
              </p14:xfrm>
            </p:contentPart>
          </mc:Choice>
          <mc:Fallback xmlns="">
            <p:pic>
              <p:nvPicPr>
                <p:cNvPr id="297" name="Ink 296">
                  <a:extLst>
                    <a:ext uri="{FF2B5EF4-FFF2-40B4-BE49-F238E27FC236}">
                      <a16:creationId xmlns:a16="http://schemas.microsoft.com/office/drawing/2014/main" id="{AB956CAA-7A11-12A5-941A-E2C978754470}"/>
                    </a:ext>
                  </a:extLst>
                </p:cNvPr>
                <p:cNvPicPr/>
                <p:nvPr/>
              </p:nvPicPr>
              <p:blipFill>
                <a:blip r:embed="rId163"/>
                <a:stretch>
                  <a:fillRect/>
                </a:stretch>
              </p:blipFill>
              <p:spPr>
                <a:xfrm>
                  <a:off x="9616588" y="3810757"/>
                  <a:ext cx="1936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298" name="Ink 297">
                  <a:extLst>
                    <a:ext uri="{FF2B5EF4-FFF2-40B4-BE49-F238E27FC236}">
                      <a16:creationId xmlns:a16="http://schemas.microsoft.com/office/drawing/2014/main" id="{DD1D15DD-38B4-9A4A-1638-1EA2960DF37F}"/>
                    </a:ext>
                  </a:extLst>
                </p14:cNvPr>
                <p14:cNvContentPartPr/>
                <p14:nvPr/>
              </p14:nvContentPartPr>
              <p14:xfrm>
                <a:off x="9966868" y="3662797"/>
                <a:ext cx="213480" cy="306720"/>
              </p14:xfrm>
            </p:contentPart>
          </mc:Choice>
          <mc:Fallback xmlns="">
            <p:pic>
              <p:nvPicPr>
                <p:cNvPr id="298" name="Ink 297">
                  <a:extLst>
                    <a:ext uri="{FF2B5EF4-FFF2-40B4-BE49-F238E27FC236}">
                      <a16:creationId xmlns:a16="http://schemas.microsoft.com/office/drawing/2014/main" id="{DD1D15DD-38B4-9A4A-1638-1EA2960DF37F}"/>
                    </a:ext>
                  </a:extLst>
                </p:cNvPr>
                <p:cNvPicPr/>
                <p:nvPr/>
              </p:nvPicPr>
              <p:blipFill>
                <a:blip r:embed="rId165"/>
                <a:stretch>
                  <a:fillRect/>
                </a:stretch>
              </p:blipFill>
              <p:spPr>
                <a:xfrm>
                  <a:off x="9948868" y="3644797"/>
                  <a:ext cx="249120" cy="3423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299" name="Ink 298">
                  <a:extLst>
                    <a:ext uri="{FF2B5EF4-FFF2-40B4-BE49-F238E27FC236}">
                      <a16:creationId xmlns:a16="http://schemas.microsoft.com/office/drawing/2014/main" id="{9282D06C-7C14-1780-18C2-56B5C7AAA68F}"/>
                    </a:ext>
                  </a:extLst>
                </p14:cNvPr>
                <p14:cNvContentPartPr/>
                <p14:nvPr/>
              </p14:nvContentPartPr>
              <p14:xfrm>
                <a:off x="10242988" y="3772957"/>
                <a:ext cx="161280" cy="199800"/>
              </p14:xfrm>
            </p:contentPart>
          </mc:Choice>
          <mc:Fallback xmlns="">
            <p:pic>
              <p:nvPicPr>
                <p:cNvPr id="299" name="Ink 298">
                  <a:extLst>
                    <a:ext uri="{FF2B5EF4-FFF2-40B4-BE49-F238E27FC236}">
                      <a16:creationId xmlns:a16="http://schemas.microsoft.com/office/drawing/2014/main" id="{9282D06C-7C14-1780-18C2-56B5C7AAA68F}"/>
                    </a:ext>
                  </a:extLst>
                </p:cNvPr>
                <p:cNvPicPr/>
                <p:nvPr/>
              </p:nvPicPr>
              <p:blipFill>
                <a:blip r:embed="rId167"/>
                <a:stretch>
                  <a:fillRect/>
                </a:stretch>
              </p:blipFill>
              <p:spPr>
                <a:xfrm>
                  <a:off x="10225348" y="3754957"/>
                  <a:ext cx="19692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300" name="Ink 299">
                  <a:extLst>
                    <a:ext uri="{FF2B5EF4-FFF2-40B4-BE49-F238E27FC236}">
                      <a16:creationId xmlns:a16="http://schemas.microsoft.com/office/drawing/2014/main" id="{04606DDE-5A0D-3578-47E1-5808F24A970E}"/>
                    </a:ext>
                  </a:extLst>
                </p14:cNvPr>
                <p14:cNvContentPartPr/>
                <p14:nvPr/>
              </p14:nvContentPartPr>
              <p14:xfrm>
                <a:off x="10600828" y="3852157"/>
                <a:ext cx="103320" cy="13320"/>
              </p14:xfrm>
            </p:contentPart>
          </mc:Choice>
          <mc:Fallback xmlns="">
            <p:pic>
              <p:nvPicPr>
                <p:cNvPr id="300" name="Ink 299">
                  <a:extLst>
                    <a:ext uri="{FF2B5EF4-FFF2-40B4-BE49-F238E27FC236}">
                      <a16:creationId xmlns:a16="http://schemas.microsoft.com/office/drawing/2014/main" id="{04606DDE-5A0D-3578-47E1-5808F24A970E}"/>
                    </a:ext>
                  </a:extLst>
                </p:cNvPr>
                <p:cNvPicPr/>
                <p:nvPr/>
              </p:nvPicPr>
              <p:blipFill>
                <a:blip r:embed="rId169"/>
                <a:stretch>
                  <a:fillRect/>
                </a:stretch>
              </p:blipFill>
              <p:spPr>
                <a:xfrm>
                  <a:off x="10583188" y="3834517"/>
                  <a:ext cx="1389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301" name="Ink 300">
                  <a:extLst>
                    <a:ext uri="{FF2B5EF4-FFF2-40B4-BE49-F238E27FC236}">
                      <a16:creationId xmlns:a16="http://schemas.microsoft.com/office/drawing/2014/main" id="{1B34F701-36F2-2271-A20A-FFEC7DF0415B}"/>
                    </a:ext>
                  </a:extLst>
                </p14:cNvPr>
                <p14:cNvContentPartPr/>
                <p14:nvPr/>
              </p14:nvContentPartPr>
              <p14:xfrm>
                <a:off x="10583188" y="3788437"/>
                <a:ext cx="172080" cy="12240"/>
              </p14:xfrm>
            </p:contentPart>
          </mc:Choice>
          <mc:Fallback xmlns="">
            <p:pic>
              <p:nvPicPr>
                <p:cNvPr id="301" name="Ink 300">
                  <a:extLst>
                    <a:ext uri="{FF2B5EF4-FFF2-40B4-BE49-F238E27FC236}">
                      <a16:creationId xmlns:a16="http://schemas.microsoft.com/office/drawing/2014/main" id="{1B34F701-36F2-2271-A20A-FFEC7DF0415B}"/>
                    </a:ext>
                  </a:extLst>
                </p:cNvPr>
                <p:cNvPicPr/>
                <p:nvPr/>
              </p:nvPicPr>
              <p:blipFill>
                <a:blip r:embed="rId171"/>
                <a:stretch>
                  <a:fillRect/>
                </a:stretch>
              </p:blipFill>
              <p:spPr>
                <a:xfrm>
                  <a:off x="10565188" y="3770437"/>
                  <a:ext cx="207720" cy="47880"/>
                </a:xfrm>
                <a:prstGeom prst="rect">
                  <a:avLst/>
                </a:prstGeom>
              </p:spPr>
            </p:pic>
          </mc:Fallback>
        </mc:AlternateContent>
      </p:grpSp>
      <p:grpSp>
        <p:nvGrpSpPr>
          <p:cNvPr id="304" name="Group 303">
            <a:extLst>
              <a:ext uri="{FF2B5EF4-FFF2-40B4-BE49-F238E27FC236}">
                <a16:creationId xmlns:a16="http://schemas.microsoft.com/office/drawing/2014/main" id="{9AF53D6B-424E-74A0-D18D-DFB4B377914B}"/>
              </a:ext>
            </a:extLst>
          </p:cNvPr>
          <p:cNvGrpSpPr/>
          <p:nvPr/>
        </p:nvGrpSpPr>
        <p:grpSpPr>
          <a:xfrm>
            <a:off x="11017348" y="3625357"/>
            <a:ext cx="518040" cy="327240"/>
            <a:chOff x="11017348" y="3625357"/>
            <a:chExt cx="518040" cy="327240"/>
          </a:xfrm>
        </p:grpSpPr>
        <mc:AlternateContent xmlns:mc="http://schemas.openxmlformats.org/markup-compatibility/2006" xmlns:p14="http://schemas.microsoft.com/office/powerpoint/2010/main">
          <mc:Choice Requires="p14">
            <p:contentPart p14:bwMode="auto" r:id="rId172">
              <p14:nvContentPartPr>
                <p14:cNvPr id="302" name="Ink 301">
                  <a:extLst>
                    <a:ext uri="{FF2B5EF4-FFF2-40B4-BE49-F238E27FC236}">
                      <a16:creationId xmlns:a16="http://schemas.microsoft.com/office/drawing/2014/main" id="{E61F476D-C8C5-6330-7756-E107656BA8A7}"/>
                    </a:ext>
                  </a:extLst>
                </p14:cNvPr>
                <p14:cNvContentPartPr/>
                <p14:nvPr/>
              </p14:nvContentPartPr>
              <p14:xfrm>
                <a:off x="11017348" y="3625357"/>
                <a:ext cx="289800" cy="317160"/>
              </p14:xfrm>
            </p:contentPart>
          </mc:Choice>
          <mc:Fallback xmlns="">
            <p:pic>
              <p:nvPicPr>
                <p:cNvPr id="302" name="Ink 301">
                  <a:extLst>
                    <a:ext uri="{FF2B5EF4-FFF2-40B4-BE49-F238E27FC236}">
                      <a16:creationId xmlns:a16="http://schemas.microsoft.com/office/drawing/2014/main" id="{E61F476D-C8C5-6330-7756-E107656BA8A7}"/>
                    </a:ext>
                  </a:extLst>
                </p:cNvPr>
                <p:cNvPicPr/>
                <p:nvPr/>
              </p:nvPicPr>
              <p:blipFill>
                <a:blip r:embed="rId173"/>
                <a:stretch>
                  <a:fillRect/>
                </a:stretch>
              </p:blipFill>
              <p:spPr>
                <a:xfrm>
                  <a:off x="10999708" y="3607717"/>
                  <a:ext cx="325440" cy="3528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303" name="Ink 302">
                  <a:extLst>
                    <a:ext uri="{FF2B5EF4-FFF2-40B4-BE49-F238E27FC236}">
                      <a16:creationId xmlns:a16="http://schemas.microsoft.com/office/drawing/2014/main" id="{5219EF88-25E0-748D-9121-5CB7F936FCB6}"/>
                    </a:ext>
                  </a:extLst>
                </p14:cNvPr>
                <p14:cNvContentPartPr/>
                <p14:nvPr/>
              </p14:nvContentPartPr>
              <p14:xfrm>
                <a:off x="11381668" y="3753877"/>
                <a:ext cx="153720" cy="198720"/>
              </p14:xfrm>
            </p:contentPart>
          </mc:Choice>
          <mc:Fallback xmlns="">
            <p:pic>
              <p:nvPicPr>
                <p:cNvPr id="303" name="Ink 302">
                  <a:extLst>
                    <a:ext uri="{FF2B5EF4-FFF2-40B4-BE49-F238E27FC236}">
                      <a16:creationId xmlns:a16="http://schemas.microsoft.com/office/drawing/2014/main" id="{5219EF88-25E0-748D-9121-5CB7F936FCB6}"/>
                    </a:ext>
                  </a:extLst>
                </p:cNvPr>
                <p:cNvPicPr/>
                <p:nvPr/>
              </p:nvPicPr>
              <p:blipFill>
                <a:blip r:embed="rId175"/>
                <a:stretch>
                  <a:fillRect/>
                </a:stretch>
              </p:blipFill>
              <p:spPr>
                <a:xfrm>
                  <a:off x="11363668" y="3736237"/>
                  <a:ext cx="189360" cy="234360"/>
                </a:xfrm>
                <a:prstGeom prst="rect">
                  <a:avLst/>
                </a:prstGeom>
              </p:spPr>
            </p:pic>
          </mc:Fallback>
        </mc:AlternateContent>
      </p:grpSp>
      <p:grpSp>
        <p:nvGrpSpPr>
          <p:cNvPr id="328" name="Group 327">
            <a:extLst>
              <a:ext uri="{FF2B5EF4-FFF2-40B4-BE49-F238E27FC236}">
                <a16:creationId xmlns:a16="http://schemas.microsoft.com/office/drawing/2014/main" id="{11B69F9D-6DE3-1A52-4EAA-869F37A74FA5}"/>
              </a:ext>
            </a:extLst>
          </p:cNvPr>
          <p:cNvGrpSpPr/>
          <p:nvPr/>
        </p:nvGrpSpPr>
        <p:grpSpPr>
          <a:xfrm>
            <a:off x="5694388" y="4402957"/>
            <a:ext cx="841320" cy="281880"/>
            <a:chOff x="5694388" y="4402957"/>
            <a:chExt cx="841320" cy="281880"/>
          </a:xfrm>
        </p:grpSpPr>
        <mc:AlternateContent xmlns:mc="http://schemas.openxmlformats.org/markup-compatibility/2006" xmlns:p14="http://schemas.microsoft.com/office/powerpoint/2010/main">
          <mc:Choice Requires="p14">
            <p:contentPart p14:bwMode="auto" r:id="rId176">
              <p14:nvContentPartPr>
                <p14:cNvPr id="306" name="Ink 305">
                  <a:extLst>
                    <a:ext uri="{FF2B5EF4-FFF2-40B4-BE49-F238E27FC236}">
                      <a16:creationId xmlns:a16="http://schemas.microsoft.com/office/drawing/2014/main" id="{6F719C09-54CA-BFEB-BC9C-D3DAFDF37793}"/>
                    </a:ext>
                  </a:extLst>
                </p14:cNvPr>
                <p14:cNvContentPartPr/>
                <p14:nvPr/>
              </p14:nvContentPartPr>
              <p14:xfrm>
                <a:off x="5694388" y="4402957"/>
                <a:ext cx="244080" cy="281880"/>
              </p14:xfrm>
            </p:contentPart>
          </mc:Choice>
          <mc:Fallback xmlns="">
            <p:pic>
              <p:nvPicPr>
                <p:cNvPr id="306" name="Ink 305">
                  <a:extLst>
                    <a:ext uri="{FF2B5EF4-FFF2-40B4-BE49-F238E27FC236}">
                      <a16:creationId xmlns:a16="http://schemas.microsoft.com/office/drawing/2014/main" id="{6F719C09-54CA-BFEB-BC9C-D3DAFDF37793}"/>
                    </a:ext>
                  </a:extLst>
                </p:cNvPr>
                <p:cNvPicPr/>
                <p:nvPr/>
              </p:nvPicPr>
              <p:blipFill>
                <a:blip r:embed="rId177"/>
                <a:stretch>
                  <a:fillRect/>
                </a:stretch>
              </p:blipFill>
              <p:spPr>
                <a:xfrm>
                  <a:off x="5676748" y="4385317"/>
                  <a:ext cx="27972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307" name="Ink 306">
                  <a:extLst>
                    <a:ext uri="{FF2B5EF4-FFF2-40B4-BE49-F238E27FC236}">
                      <a16:creationId xmlns:a16="http://schemas.microsoft.com/office/drawing/2014/main" id="{35B9CDB2-3FB3-6B99-4156-C861704181B5}"/>
                    </a:ext>
                  </a:extLst>
                </p14:cNvPr>
                <p14:cNvContentPartPr/>
                <p14:nvPr/>
              </p14:nvContentPartPr>
              <p14:xfrm>
                <a:off x="6067708" y="4445797"/>
                <a:ext cx="150480" cy="198000"/>
              </p14:xfrm>
            </p:contentPart>
          </mc:Choice>
          <mc:Fallback xmlns="">
            <p:pic>
              <p:nvPicPr>
                <p:cNvPr id="307" name="Ink 306">
                  <a:extLst>
                    <a:ext uri="{FF2B5EF4-FFF2-40B4-BE49-F238E27FC236}">
                      <a16:creationId xmlns:a16="http://schemas.microsoft.com/office/drawing/2014/main" id="{35B9CDB2-3FB3-6B99-4156-C861704181B5}"/>
                    </a:ext>
                  </a:extLst>
                </p:cNvPr>
                <p:cNvPicPr/>
                <p:nvPr/>
              </p:nvPicPr>
              <p:blipFill>
                <a:blip r:embed="rId179"/>
                <a:stretch>
                  <a:fillRect/>
                </a:stretch>
              </p:blipFill>
              <p:spPr>
                <a:xfrm>
                  <a:off x="6049708" y="4427797"/>
                  <a:ext cx="18612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308" name="Ink 307">
                  <a:extLst>
                    <a:ext uri="{FF2B5EF4-FFF2-40B4-BE49-F238E27FC236}">
                      <a16:creationId xmlns:a16="http://schemas.microsoft.com/office/drawing/2014/main" id="{BBFE1787-DAFA-9C91-FAC1-FE13D8A95334}"/>
                    </a:ext>
                  </a:extLst>
                </p14:cNvPr>
                <p14:cNvContentPartPr/>
                <p14:nvPr/>
              </p14:nvContentPartPr>
              <p14:xfrm>
                <a:off x="6384868" y="4609237"/>
                <a:ext cx="150840" cy="24120"/>
              </p14:xfrm>
            </p:contentPart>
          </mc:Choice>
          <mc:Fallback xmlns="">
            <p:pic>
              <p:nvPicPr>
                <p:cNvPr id="308" name="Ink 307">
                  <a:extLst>
                    <a:ext uri="{FF2B5EF4-FFF2-40B4-BE49-F238E27FC236}">
                      <a16:creationId xmlns:a16="http://schemas.microsoft.com/office/drawing/2014/main" id="{BBFE1787-DAFA-9C91-FAC1-FE13D8A95334}"/>
                    </a:ext>
                  </a:extLst>
                </p:cNvPr>
                <p:cNvPicPr/>
                <p:nvPr/>
              </p:nvPicPr>
              <p:blipFill>
                <a:blip r:embed="rId181"/>
                <a:stretch>
                  <a:fillRect/>
                </a:stretch>
              </p:blipFill>
              <p:spPr>
                <a:xfrm>
                  <a:off x="6367228" y="4591237"/>
                  <a:ext cx="18648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309" name="Ink 308">
                  <a:extLst>
                    <a:ext uri="{FF2B5EF4-FFF2-40B4-BE49-F238E27FC236}">
                      <a16:creationId xmlns:a16="http://schemas.microsoft.com/office/drawing/2014/main" id="{527E0D7C-01BA-643A-4684-DB7847AF4D25}"/>
                    </a:ext>
                  </a:extLst>
                </p14:cNvPr>
                <p14:cNvContentPartPr/>
                <p14:nvPr/>
              </p14:nvContentPartPr>
              <p14:xfrm>
                <a:off x="6394588" y="4518157"/>
                <a:ext cx="135360" cy="11160"/>
              </p14:xfrm>
            </p:contentPart>
          </mc:Choice>
          <mc:Fallback xmlns="">
            <p:pic>
              <p:nvPicPr>
                <p:cNvPr id="309" name="Ink 308">
                  <a:extLst>
                    <a:ext uri="{FF2B5EF4-FFF2-40B4-BE49-F238E27FC236}">
                      <a16:creationId xmlns:a16="http://schemas.microsoft.com/office/drawing/2014/main" id="{527E0D7C-01BA-643A-4684-DB7847AF4D25}"/>
                    </a:ext>
                  </a:extLst>
                </p:cNvPr>
                <p:cNvPicPr/>
                <p:nvPr/>
              </p:nvPicPr>
              <p:blipFill>
                <a:blip r:embed="rId183"/>
                <a:stretch>
                  <a:fillRect/>
                </a:stretch>
              </p:blipFill>
              <p:spPr>
                <a:xfrm>
                  <a:off x="6376588" y="4500157"/>
                  <a:ext cx="171000" cy="46800"/>
                </a:xfrm>
                <a:prstGeom prst="rect">
                  <a:avLst/>
                </a:prstGeom>
              </p:spPr>
            </p:pic>
          </mc:Fallback>
        </mc:AlternateContent>
      </p:grpSp>
      <p:grpSp>
        <p:nvGrpSpPr>
          <p:cNvPr id="327" name="Group 326">
            <a:extLst>
              <a:ext uri="{FF2B5EF4-FFF2-40B4-BE49-F238E27FC236}">
                <a16:creationId xmlns:a16="http://schemas.microsoft.com/office/drawing/2014/main" id="{C2E03A68-DC5F-F6D9-4E9D-83919DC51F34}"/>
              </a:ext>
            </a:extLst>
          </p:cNvPr>
          <p:cNvGrpSpPr/>
          <p:nvPr/>
        </p:nvGrpSpPr>
        <p:grpSpPr>
          <a:xfrm>
            <a:off x="6748828" y="4405477"/>
            <a:ext cx="1921680" cy="413640"/>
            <a:chOff x="6748828" y="4405477"/>
            <a:chExt cx="1921680" cy="413640"/>
          </a:xfrm>
        </p:grpSpPr>
        <mc:AlternateContent xmlns:mc="http://schemas.openxmlformats.org/markup-compatibility/2006" xmlns:p14="http://schemas.microsoft.com/office/powerpoint/2010/main">
          <mc:Choice Requires="p14">
            <p:contentPart p14:bwMode="auto" r:id="rId184">
              <p14:nvContentPartPr>
                <p14:cNvPr id="310" name="Ink 309">
                  <a:extLst>
                    <a:ext uri="{FF2B5EF4-FFF2-40B4-BE49-F238E27FC236}">
                      <a16:creationId xmlns:a16="http://schemas.microsoft.com/office/drawing/2014/main" id="{705722AD-1FA3-CAD9-9FA3-43353FB16898}"/>
                    </a:ext>
                  </a:extLst>
                </p14:cNvPr>
                <p14:cNvContentPartPr/>
                <p14:nvPr/>
              </p14:nvContentPartPr>
              <p14:xfrm>
                <a:off x="6748828" y="4405477"/>
                <a:ext cx="195120" cy="239040"/>
              </p14:xfrm>
            </p:contentPart>
          </mc:Choice>
          <mc:Fallback xmlns="">
            <p:pic>
              <p:nvPicPr>
                <p:cNvPr id="310" name="Ink 309">
                  <a:extLst>
                    <a:ext uri="{FF2B5EF4-FFF2-40B4-BE49-F238E27FC236}">
                      <a16:creationId xmlns:a16="http://schemas.microsoft.com/office/drawing/2014/main" id="{705722AD-1FA3-CAD9-9FA3-43353FB16898}"/>
                    </a:ext>
                  </a:extLst>
                </p:cNvPr>
                <p:cNvPicPr/>
                <p:nvPr/>
              </p:nvPicPr>
              <p:blipFill>
                <a:blip r:embed="rId185"/>
                <a:stretch>
                  <a:fillRect/>
                </a:stretch>
              </p:blipFill>
              <p:spPr>
                <a:xfrm>
                  <a:off x="6731188" y="4387477"/>
                  <a:ext cx="23076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311" name="Ink 310">
                  <a:extLst>
                    <a:ext uri="{FF2B5EF4-FFF2-40B4-BE49-F238E27FC236}">
                      <a16:creationId xmlns:a16="http://schemas.microsoft.com/office/drawing/2014/main" id="{9F1FE635-F643-7ED5-4411-94B182724E6C}"/>
                    </a:ext>
                  </a:extLst>
                </p14:cNvPr>
                <p14:cNvContentPartPr/>
                <p14:nvPr/>
              </p14:nvContentPartPr>
              <p14:xfrm>
                <a:off x="6959428" y="4655317"/>
                <a:ext cx="136440" cy="13320"/>
              </p14:xfrm>
            </p:contentPart>
          </mc:Choice>
          <mc:Fallback xmlns="">
            <p:pic>
              <p:nvPicPr>
                <p:cNvPr id="311" name="Ink 310">
                  <a:extLst>
                    <a:ext uri="{FF2B5EF4-FFF2-40B4-BE49-F238E27FC236}">
                      <a16:creationId xmlns:a16="http://schemas.microsoft.com/office/drawing/2014/main" id="{9F1FE635-F643-7ED5-4411-94B182724E6C}"/>
                    </a:ext>
                  </a:extLst>
                </p:cNvPr>
                <p:cNvPicPr/>
                <p:nvPr/>
              </p:nvPicPr>
              <p:blipFill>
                <a:blip r:embed="rId187"/>
                <a:stretch>
                  <a:fillRect/>
                </a:stretch>
              </p:blipFill>
              <p:spPr>
                <a:xfrm>
                  <a:off x="6941788" y="4637677"/>
                  <a:ext cx="17208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312" name="Ink 311">
                  <a:extLst>
                    <a:ext uri="{FF2B5EF4-FFF2-40B4-BE49-F238E27FC236}">
                      <a16:creationId xmlns:a16="http://schemas.microsoft.com/office/drawing/2014/main" id="{A4825995-131F-7216-8DAF-3F98D6B2ED25}"/>
                    </a:ext>
                  </a:extLst>
                </p14:cNvPr>
                <p14:cNvContentPartPr/>
                <p14:nvPr/>
              </p14:nvContentPartPr>
              <p14:xfrm>
                <a:off x="7029268" y="4670797"/>
                <a:ext cx="23040" cy="121320"/>
              </p14:xfrm>
            </p:contentPart>
          </mc:Choice>
          <mc:Fallback xmlns="">
            <p:pic>
              <p:nvPicPr>
                <p:cNvPr id="312" name="Ink 311">
                  <a:extLst>
                    <a:ext uri="{FF2B5EF4-FFF2-40B4-BE49-F238E27FC236}">
                      <a16:creationId xmlns:a16="http://schemas.microsoft.com/office/drawing/2014/main" id="{A4825995-131F-7216-8DAF-3F98D6B2ED25}"/>
                    </a:ext>
                  </a:extLst>
                </p:cNvPr>
                <p:cNvPicPr/>
                <p:nvPr/>
              </p:nvPicPr>
              <p:blipFill>
                <a:blip r:embed="rId189"/>
                <a:stretch>
                  <a:fillRect/>
                </a:stretch>
              </p:blipFill>
              <p:spPr>
                <a:xfrm>
                  <a:off x="7011628" y="4653157"/>
                  <a:ext cx="5868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313" name="Ink 312">
                  <a:extLst>
                    <a:ext uri="{FF2B5EF4-FFF2-40B4-BE49-F238E27FC236}">
                      <a16:creationId xmlns:a16="http://schemas.microsoft.com/office/drawing/2014/main" id="{B9218E19-5609-BFD5-3AD3-53BDFB5DBA5C}"/>
                    </a:ext>
                  </a:extLst>
                </p14:cNvPr>
                <p14:cNvContentPartPr/>
                <p14:nvPr/>
              </p14:nvContentPartPr>
              <p14:xfrm>
                <a:off x="7137628" y="4681597"/>
                <a:ext cx="128880" cy="126000"/>
              </p14:xfrm>
            </p:contentPart>
          </mc:Choice>
          <mc:Fallback xmlns="">
            <p:pic>
              <p:nvPicPr>
                <p:cNvPr id="313" name="Ink 312">
                  <a:extLst>
                    <a:ext uri="{FF2B5EF4-FFF2-40B4-BE49-F238E27FC236}">
                      <a16:creationId xmlns:a16="http://schemas.microsoft.com/office/drawing/2014/main" id="{B9218E19-5609-BFD5-3AD3-53BDFB5DBA5C}"/>
                    </a:ext>
                  </a:extLst>
                </p:cNvPr>
                <p:cNvPicPr/>
                <p:nvPr/>
              </p:nvPicPr>
              <p:blipFill>
                <a:blip r:embed="rId191"/>
                <a:stretch>
                  <a:fillRect/>
                </a:stretch>
              </p:blipFill>
              <p:spPr>
                <a:xfrm>
                  <a:off x="7119988" y="4663597"/>
                  <a:ext cx="16452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314" name="Ink 313">
                  <a:extLst>
                    <a:ext uri="{FF2B5EF4-FFF2-40B4-BE49-F238E27FC236}">
                      <a16:creationId xmlns:a16="http://schemas.microsoft.com/office/drawing/2014/main" id="{598F01EA-50DB-9A47-24E3-082DCBE5EC45}"/>
                    </a:ext>
                  </a:extLst>
                </p14:cNvPr>
                <p14:cNvContentPartPr/>
                <p14:nvPr/>
              </p14:nvContentPartPr>
              <p14:xfrm>
                <a:off x="7096948" y="4670797"/>
                <a:ext cx="131760" cy="11160"/>
              </p14:xfrm>
            </p:contentPart>
          </mc:Choice>
          <mc:Fallback xmlns="">
            <p:pic>
              <p:nvPicPr>
                <p:cNvPr id="314" name="Ink 313">
                  <a:extLst>
                    <a:ext uri="{FF2B5EF4-FFF2-40B4-BE49-F238E27FC236}">
                      <a16:creationId xmlns:a16="http://schemas.microsoft.com/office/drawing/2014/main" id="{598F01EA-50DB-9A47-24E3-082DCBE5EC45}"/>
                    </a:ext>
                  </a:extLst>
                </p:cNvPr>
                <p:cNvPicPr/>
                <p:nvPr/>
              </p:nvPicPr>
              <p:blipFill>
                <a:blip r:embed="rId193"/>
                <a:stretch>
                  <a:fillRect/>
                </a:stretch>
              </p:blipFill>
              <p:spPr>
                <a:xfrm>
                  <a:off x="7078948" y="4653157"/>
                  <a:ext cx="1674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315" name="Ink 314">
                  <a:extLst>
                    <a:ext uri="{FF2B5EF4-FFF2-40B4-BE49-F238E27FC236}">
                      <a16:creationId xmlns:a16="http://schemas.microsoft.com/office/drawing/2014/main" id="{1CF6D68F-4FFD-F1CC-2F6A-E3AC033EFD04}"/>
                    </a:ext>
                  </a:extLst>
                </p14:cNvPr>
                <p14:cNvContentPartPr/>
                <p14:nvPr/>
              </p14:nvContentPartPr>
              <p14:xfrm>
                <a:off x="7109908" y="4713637"/>
                <a:ext cx="122400" cy="25200"/>
              </p14:xfrm>
            </p:contentPart>
          </mc:Choice>
          <mc:Fallback xmlns="">
            <p:pic>
              <p:nvPicPr>
                <p:cNvPr id="315" name="Ink 314">
                  <a:extLst>
                    <a:ext uri="{FF2B5EF4-FFF2-40B4-BE49-F238E27FC236}">
                      <a16:creationId xmlns:a16="http://schemas.microsoft.com/office/drawing/2014/main" id="{1CF6D68F-4FFD-F1CC-2F6A-E3AC033EFD04}"/>
                    </a:ext>
                  </a:extLst>
                </p:cNvPr>
                <p:cNvPicPr/>
                <p:nvPr/>
              </p:nvPicPr>
              <p:blipFill>
                <a:blip r:embed="rId195"/>
                <a:stretch>
                  <a:fillRect/>
                </a:stretch>
              </p:blipFill>
              <p:spPr>
                <a:xfrm>
                  <a:off x="7092268" y="4695637"/>
                  <a:ext cx="1580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316" name="Ink 315">
                  <a:extLst>
                    <a:ext uri="{FF2B5EF4-FFF2-40B4-BE49-F238E27FC236}">
                      <a16:creationId xmlns:a16="http://schemas.microsoft.com/office/drawing/2014/main" id="{6BE96A76-EBDC-F2AF-8D7C-F53E7C720DA7}"/>
                    </a:ext>
                  </a:extLst>
                </p14:cNvPr>
                <p14:cNvContentPartPr/>
                <p14:nvPr/>
              </p14:nvContentPartPr>
              <p14:xfrm>
                <a:off x="7298908" y="4661797"/>
                <a:ext cx="113400" cy="127800"/>
              </p14:xfrm>
            </p:contentPart>
          </mc:Choice>
          <mc:Fallback xmlns="">
            <p:pic>
              <p:nvPicPr>
                <p:cNvPr id="316" name="Ink 315">
                  <a:extLst>
                    <a:ext uri="{FF2B5EF4-FFF2-40B4-BE49-F238E27FC236}">
                      <a16:creationId xmlns:a16="http://schemas.microsoft.com/office/drawing/2014/main" id="{6BE96A76-EBDC-F2AF-8D7C-F53E7C720DA7}"/>
                    </a:ext>
                  </a:extLst>
                </p:cNvPr>
                <p:cNvPicPr/>
                <p:nvPr/>
              </p:nvPicPr>
              <p:blipFill>
                <a:blip r:embed="rId197"/>
                <a:stretch>
                  <a:fillRect/>
                </a:stretch>
              </p:blipFill>
              <p:spPr>
                <a:xfrm>
                  <a:off x="7281268" y="4644157"/>
                  <a:ext cx="14904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317" name="Ink 316">
                  <a:extLst>
                    <a:ext uri="{FF2B5EF4-FFF2-40B4-BE49-F238E27FC236}">
                      <a16:creationId xmlns:a16="http://schemas.microsoft.com/office/drawing/2014/main" id="{90E5EAB3-431F-8B8E-A75B-D00FB27A6741}"/>
                    </a:ext>
                  </a:extLst>
                </p14:cNvPr>
                <p14:cNvContentPartPr/>
                <p14:nvPr/>
              </p14:nvContentPartPr>
              <p14:xfrm>
                <a:off x="7526788" y="4575037"/>
                <a:ext cx="167400" cy="3960"/>
              </p14:xfrm>
            </p:contentPart>
          </mc:Choice>
          <mc:Fallback xmlns="">
            <p:pic>
              <p:nvPicPr>
                <p:cNvPr id="317" name="Ink 316">
                  <a:extLst>
                    <a:ext uri="{FF2B5EF4-FFF2-40B4-BE49-F238E27FC236}">
                      <a16:creationId xmlns:a16="http://schemas.microsoft.com/office/drawing/2014/main" id="{90E5EAB3-431F-8B8E-A75B-D00FB27A6741}"/>
                    </a:ext>
                  </a:extLst>
                </p:cNvPr>
                <p:cNvPicPr/>
                <p:nvPr/>
              </p:nvPicPr>
              <p:blipFill>
                <a:blip r:embed="rId199"/>
                <a:stretch>
                  <a:fillRect/>
                </a:stretch>
              </p:blipFill>
              <p:spPr>
                <a:xfrm>
                  <a:off x="7509148" y="4557037"/>
                  <a:ext cx="20304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318" name="Ink 317">
                  <a:extLst>
                    <a:ext uri="{FF2B5EF4-FFF2-40B4-BE49-F238E27FC236}">
                      <a16:creationId xmlns:a16="http://schemas.microsoft.com/office/drawing/2014/main" id="{9E16B6E1-3479-9EA2-E1E6-CF78DD106C61}"/>
                    </a:ext>
                  </a:extLst>
                </p14:cNvPr>
                <p14:cNvContentPartPr/>
                <p14:nvPr/>
              </p14:nvContentPartPr>
              <p14:xfrm>
                <a:off x="7845028" y="4456597"/>
                <a:ext cx="203040" cy="240120"/>
              </p14:xfrm>
            </p:contentPart>
          </mc:Choice>
          <mc:Fallback xmlns="">
            <p:pic>
              <p:nvPicPr>
                <p:cNvPr id="318" name="Ink 317">
                  <a:extLst>
                    <a:ext uri="{FF2B5EF4-FFF2-40B4-BE49-F238E27FC236}">
                      <a16:creationId xmlns:a16="http://schemas.microsoft.com/office/drawing/2014/main" id="{9E16B6E1-3479-9EA2-E1E6-CF78DD106C61}"/>
                    </a:ext>
                  </a:extLst>
                </p:cNvPr>
                <p:cNvPicPr/>
                <p:nvPr/>
              </p:nvPicPr>
              <p:blipFill>
                <a:blip r:embed="rId201"/>
                <a:stretch>
                  <a:fillRect/>
                </a:stretch>
              </p:blipFill>
              <p:spPr>
                <a:xfrm>
                  <a:off x="7827388" y="4438597"/>
                  <a:ext cx="23868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319" name="Ink 318">
                  <a:extLst>
                    <a:ext uri="{FF2B5EF4-FFF2-40B4-BE49-F238E27FC236}">
                      <a16:creationId xmlns:a16="http://schemas.microsoft.com/office/drawing/2014/main" id="{D1349E8A-346C-1731-5467-6FA31C559D86}"/>
                    </a:ext>
                  </a:extLst>
                </p14:cNvPr>
                <p14:cNvContentPartPr/>
                <p14:nvPr/>
              </p14:nvContentPartPr>
              <p14:xfrm>
                <a:off x="8093068" y="4614277"/>
                <a:ext cx="130320" cy="168120"/>
              </p14:xfrm>
            </p:contentPart>
          </mc:Choice>
          <mc:Fallback xmlns="">
            <p:pic>
              <p:nvPicPr>
                <p:cNvPr id="319" name="Ink 318">
                  <a:extLst>
                    <a:ext uri="{FF2B5EF4-FFF2-40B4-BE49-F238E27FC236}">
                      <a16:creationId xmlns:a16="http://schemas.microsoft.com/office/drawing/2014/main" id="{D1349E8A-346C-1731-5467-6FA31C559D86}"/>
                    </a:ext>
                  </a:extLst>
                </p:cNvPr>
                <p:cNvPicPr/>
                <p:nvPr/>
              </p:nvPicPr>
              <p:blipFill>
                <a:blip r:embed="rId203"/>
                <a:stretch>
                  <a:fillRect/>
                </a:stretch>
              </p:blipFill>
              <p:spPr>
                <a:xfrm>
                  <a:off x="8075068" y="4596277"/>
                  <a:ext cx="1659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320" name="Ink 319">
                  <a:extLst>
                    <a:ext uri="{FF2B5EF4-FFF2-40B4-BE49-F238E27FC236}">
                      <a16:creationId xmlns:a16="http://schemas.microsoft.com/office/drawing/2014/main" id="{B5CA28A5-B264-5FED-2F10-4154EABE1993}"/>
                    </a:ext>
                  </a:extLst>
                </p14:cNvPr>
                <p14:cNvContentPartPr/>
                <p14:nvPr/>
              </p14:nvContentPartPr>
              <p14:xfrm>
                <a:off x="8101348" y="4700317"/>
                <a:ext cx="81000" cy="12240"/>
              </p14:xfrm>
            </p:contentPart>
          </mc:Choice>
          <mc:Fallback xmlns="">
            <p:pic>
              <p:nvPicPr>
                <p:cNvPr id="320" name="Ink 319">
                  <a:extLst>
                    <a:ext uri="{FF2B5EF4-FFF2-40B4-BE49-F238E27FC236}">
                      <a16:creationId xmlns:a16="http://schemas.microsoft.com/office/drawing/2014/main" id="{B5CA28A5-B264-5FED-2F10-4154EABE1993}"/>
                    </a:ext>
                  </a:extLst>
                </p:cNvPr>
                <p:cNvPicPr/>
                <p:nvPr/>
              </p:nvPicPr>
              <p:blipFill>
                <a:blip r:embed="rId205"/>
                <a:stretch>
                  <a:fillRect/>
                </a:stretch>
              </p:blipFill>
              <p:spPr>
                <a:xfrm>
                  <a:off x="8083708" y="4682677"/>
                  <a:ext cx="1166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321" name="Ink 320">
                  <a:extLst>
                    <a:ext uri="{FF2B5EF4-FFF2-40B4-BE49-F238E27FC236}">
                      <a16:creationId xmlns:a16="http://schemas.microsoft.com/office/drawing/2014/main" id="{90396231-E2E3-F472-DC17-BD12E4AC4C81}"/>
                    </a:ext>
                  </a:extLst>
                </p14:cNvPr>
                <p14:cNvContentPartPr/>
                <p14:nvPr/>
              </p14:nvContentPartPr>
              <p14:xfrm>
                <a:off x="8251828" y="4639837"/>
                <a:ext cx="73080" cy="161280"/>
              </p14:xfrm>
            </p:contentPart>
          </mc:Choice>
          <mc:Fallback xmlns="">
            <p:pic>
              <p:nvPicPr>
                <p:cNvPr id="321" name="Ink 320">
                  <a:extLst>
                    <a:ext uri="{FF2B5EF4-FFF2-40B4-BE49-F238E27FC236}">
                      <a16:creationId xmlns:a16="http://schemas.microsoft.com/office/drawing/2014/main" id="{90396231-E2E3-F472-DC17-BD12E4AC4C81}"/>
                    </a:ext>
                  </a:extLst>
                </p:cNvPr>
                <p:cNvPicPr/>
                <p:nvPr/>
              </p:nvPicPr>
              <p:blipFill>
                <a:blip r:embed="rId207"/>
                <a:stretch>
                  <a:fillRect/>
                </a:stretch>
              </p:blipFill>
              <p:spPr>
                <a:xfrm>
                  <a:off x="8233828" y="4622197"/>
                  <a:ext cx="10872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322" name="Ink 321">
                  <a:extLst>
                    <a:ext uri="{FF2B5EF4-FFF2-40B4-BE49-F238E27FC236}">
                      <a16:creationId xmlns:a16="http://schemas.microsoft.com/office/drawing/2014/main" id="{47D27CDE-BBAA-5C43-0B88-196E45B7751E}"/>
                    </a:ext>
                  </a:extLst>
                </p14:cNvPr>
                <p14:cNvContentPartPr/>
                <p14:nvPr/>
              </p14:nvContentPartPr>
              <p14:xfrm>
                <a:off x="8401228" y="4657837"/>
                <a:ext cx="105840" cy="161280"/>
              </p14:xfrm>
            </p:contentPart>
          </mc:Choice>
          <mc:Fallback xmlns="">
            <p:pic>
              <p:nvPicPr>
                <p:cNvPr id="322" name="Ink 321">
                  <a:extLst>
                    <a:ext uri="{FF2B5EF4-FFF2-40B4-BE49-F238E27FC236}">
                      <a16:creationId xmlns:a16="http://schemas.microsoft.com/office/drawing/2014/main" id="{47D27CDE-BBAA-5C43-0B88-196E45B7751E}"/>
                    </a:ext>
                  </a:extLst>
                </p:cNvPr>
                <p:cNvPicPr/>
                <p:nvPr/>
              </p:nvPicPr>
              <p:blipFill>
                <a:blip r:embed="rId209"/>
                <a:stretch>
                  <a:fillRect/>
                </a:stretch>
              </p:blipFill>
              <p:spPr>
                <a:xfrm>
                  <a:off x="8383228" y="4639837"/>
                  <a:ext cx="1414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323" name="Ink 322">
                  <a:extLst>
                    <a:ext uri="{FF2B5EF4-FFF2-40B4-BE49-F238E27FC236}">
                      <a16:creationId xmlns:a16="http://schemas.microsoft.com/office/drawing/2014/main" id="{7B9725BB-F80E-1A47-BA83-D295E29F8CB6}"/>
                    </a:ext>
                  </a:extLst>
                </p14:cNvPr>
                <p14:cNvContentPartPr/>
                <p14:nvPr/>
              </p14:nvContentPartPr>
              <p14:xfrm>
                <a:off x="8351548" y="4648477"/>
                <a:ext cx="140040" cy="138960"/>
              </p14:xfrm>
            </p:contentPart>
          </mc:Choice>
          <mc:Fallback xmlns="">
            <p:pic>
              <p:nvPicPr>
                <p:cNvPr id="323" name="Ink 322">
                  <a:extLst>
                    <a:ext uri="{FF2B5EF4-FFF2-40B4-BE49-F238E27FC236}">
                      <a16:creationId xmlns:a16="http://schemas.microsoft.com/office/drawing/2014/main" id="{7B9725BB-F80E-1A47-BA83-D295E29F8CB6}"/>
                    </a:ext>
                  </a:extLst>
                </p:cNvPr>
                <p:cNvPicPr/>
                <p:nvPr/>
              </p:nvPicPr>
              <p:blipFill>
                <a:blip r:embed="rId211"/>
                <a:stretch>
                  <a:fillRect/>
                </a:stretch>
              </p:blipFill>
              <p:spPr>
                <a:xfrm>
                  <a:off x="8333548" y="4630477"/>
                  <a:ext cx="17568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324" name="Ink 323">
                  <a:extLst>
                    <a:ext uri="{FF2B5EF4-FFF2-40B4-BE49-F238E27FC236}">
                      <a16:creationId xmlns:a16="http://schemas.microsoft.com/office/drawing/2014/main" id="{D2A1A10A-B7E5-0065-EE67-F38589A7EB91}"/>
                    </a:ext>
                  </a:extLst>
                </p14:cNvPr>
                <p14:cNvContentPartPr/>
                <p14:nvPr/>
              </p14:nvContentPartPr>
              <p14:xfrm>
                <a:off x="8569348" y="4499077"/>
                <a:ext cx="101160" cy="6120"/>
              </p14:xfrm>
            </p:contentPart>
          </mc:Choice>
          <mc:Fallback xmlns="">
            <p:pic>
              <p:nvPicPr>
                <p:cNvPr id="324" name="Ink 323">
                  <a:extLst>
                    <a:ext uri="{FF2B5EF4-FFF2-40B4-BE49-F238E27FC236}">
                      <a16:creationId xmlns:a16="http://schemas.microsoft.com/office/drawing/2014/main" id="{D2A1A10A-B7E5-0065-EE67-F38589A7EB91}"/>
                    </a:ext>
                  </a:extLst>
                </p:cNvPr>
                <p:cNvPicPr/>
                <p:nvPr/>
              </p:nvPicPr>
              <p:blipFill>
                <a:blip r:embed="rId213"/>
                <a:stretch>
                  <a:fillRect/>
                </a:stretch>
              </p:blipFill>
              <p:spPr>
                <a:xfrm>
                  <a:off x="8551708" y="4481077"/>
                  <a:ext cx="1368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325" name="Ink 324">
                  <a:extLst>
                    <a:ext uri="{FF2B5EF4-FFF2-40B4-BE49-F238E27FC236}">
                      <a16:creationId xmlns:a16="http://schemas.microsoft.com/office/drawing/2014/main" id="{3D6F17FE-E4E4-058B-BA82-45B2FF8F738F}"/>
                    </a:ext>
                  </a:extLst>
                </p14:cNvPr>
                <p14:cNvContentPartPr/>
                <p14:nvPr/>
              </p14:nvContentPartPr>
              <p14:xfrm>
                <a:off x="8540908" y="4436437"/>
                <a:ext cx="122400" cy="15840"/>
              </p14:xfrm>
            </p:contentPart>
          </mc:Choice>
          <mc:Fallback xmlns="">
            <p:pic>
              <p:nvPicPr>
                <p:cNvPr id="325" name="Ink 324">
                  <a:extLst>
                    <a:ext uri="{FF2B5EF4-FFF2-40B4-BE49-F238E27FC236}">
                      <a16:creationId xmlns:a16="http://schemas.microsoft.com/office/drawing/2014/main" id="{3D6F17FE-E4E4-058B-BA82-45B2FF8F738F}"/>
                    </a:ext>
                  </a:extLst>
                </p:cNvPr>
                <p:cNvPicPr/>
                <p:nvPr/>
              </p:nvPicPr>
              <p:blipFill>
                <a:blip r:embed="rId215"/>
                <a:stretch>
                  <a:fillRect/>
                </a:stretch>
              </p:blipFill>
              <p:spPr>
                <a:xfrm>
                  <a:off x="8523268" y="4418437"/>
                  <a:ext cx="158040" cy="51480"/>
                </a:xfrm>
                <a:prstGeom prst="rect">
                  <a:avLst/>
                </a:prstGeom>
              </p:spPr>
            </p:pic>
          </mc:Fallback>
        </mc:AlternateContent>
      </p:grpSp>
      <p:grpSp>
        <p:nvGrpSpPr>
          <p:cNvPr id="345" name="Group 344">
            <a:extLst>
              <a:ext uri="{FF2B5EF4-FFF2-40B4-BE49-F238E27FC236}">
                <a16:creationId xmlns:a16="http://schemas.microsoft.com/office/drawing/2014/main" id="{B3ADD2B6-C481-9ADC-F6E5-D977D2C6E911}"/>
              </a:ext>
            </a:extLst>
          </p:cNvPr>
          <p:cNvGrpSpPr/>
          <p:nvPr/>
        </p:nvGrpSpPr>
        <p:grpSpPr>
          <a:xfrm>
            <a:off x="8912068" y="4290637"/>
            <a:ext cx="3124800" cy="723960"/>
            <a:chOff x="8912068" y="4290637"/>
            <a:chExt cx="3124800" cy="723960"/>
          </a:xfrm>
        </p:grpSpPr>
        <mc:AlternateContent xmlns:mc="http://schemas.openxmlformats.org/markup-compatibility/2006" xmlns:p14="http://schemas.microsoft.com/office/powerpoint/2010/main">
          <mc:Choice Requires="p14">
            <p:contentPart p14:bwMode="auto" r:id="rId216">
              <p14:nvContentPartPr>
                <p14:cNvPr id="329" name="Ink 328">
                  <a:extLst>
                    <a:ext uri="{FF2B5EF4-FFF2-40B4-BE49-F238E27FC236}">
                      <a16:creationId xmlns:a16="http://schemas.microsoft.com/office/drawing/2014/main" id="{34F91FB9-712C-F92B-FAB5-1B99B0B8BDCF}"/>
                    </a:ext>
                  </a:extLst>
                </p14:cNvPr>
                <p14:cNvContentPartPr/>
                <p14:nvPr/>
              </p14:nvContentPartPr>
              <p14:xfrm>
                <a:off x="8912068" y="4290637"/>
                <a:ext cx="267840" cy="361080"/>
              </p14:xfrm>
            </p:contentPart>
          </mc:Choice>
          <mc:Fallback xmlns="">
            <p:pic>
              <p:nvPicPr>
                <p:cNvPr id="329" name="Ink 328">
                  <a:extLst>
                    <a:ext uri="{FF2B5EF4-FFF2-40B4-BE49-F238E27FC236}">
                      <a16:creationId xmlns:a16="http://schemas.microsoft.com/office/drawing/2014/main" id="{34F91FB9-712C-F92B-FAB5-1B99B0B8BDCF}"/>
                    </a:ext>
                  </a:extLst>
                </p:cNvPr>
                <p:cNvPicPr/>
                <p:nvPr/>
              </p:nvPicPr>
              <p:blipFill>
                <a:blip r:embed="rId217"/>
                <a:stretch>
                  <a:fillRect/>
                </a:stretch>
              </p:blipFill>
              <p:spPr>
                <a:xfrm>
                  <a:off x="8894428" y="4272637"/>
                  <a:ext cx="303480" cy="3967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330" name="Ink 329">
                  <a:extLst>
                    <a:ext uri="{FF2B5EF4-FFF2-40B4-BE49-F238E27FC236}">
                      <a16:creationId xmlns:a16="http://schemas.microsoft.com/office/drawing/2014/main" id="{C4F7FA04-0263-3B79-8168-958C44C30100}"/>
                    </a:ext>
                  </a:extLst>
                </p14:cNvPr>
                <p14:cNvContentPartPr/>
                <p14:nvPr/>
              </p14:nvContentPartPr>
              <p14:xfrm>
                <a:off x="9335788" y="4345357"/>
                <a:ext cx="271440" cy="163440"/>
              </p14:xfrm>
            </p:contentPart>
          </mc:Choice>
          <mc:Fallback xmlns="">
            <p:pic>
              <p:nvPicPr>
                <p:cNvPr id="330" name="Ink 329">
                  <a:extLst>
                    <a:ext uri="{FF2B5EF4-FFF2-40B4-BE49-F238E27FC236}">
                      <a16:creationId xmlns:a16="http://schemas.microsoft.com/office/drawing/2014/main" id="{C4F7FA04-0263-3B79-8168-958C44C30100}"/>
                    </a:ext>
                  </a:extLst>
                </p:cNvPr>
                <p:cNvPicPr/>
                <p:nvPr/>
              </p:nvPicPr>
              <p:blipFill>
                <a:blip r:embed="rId219"/>
                <a:stretch>
                  <a:fillRect/>
                </a:stretch>
              </p:blipFill>
              <p:spPr>
                <a:xfrm>
                  <a:off x="9317788" y="4327717"/>
                  <a:ext cx="30708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331" name="Ink 330">
                  <a:extLst>
                    <a:ext uri="{FF2B5EF4-FFF2-40B4-BE49-F238E27FC236}">
                      <a16:creationId xmlns:a16="http://schemas.microsoft.com/office/drawing/2014/main" id="{6B24A15E-25CE-DEC2-5451-3E9BFF8793B2}"/>
                    </a:ext>
                  </a:extLst>
                </p14:cNvPr>
                <p14:cNvContentPartPr/>
                <p14:nvPr/>
              </p14:nvContentPartPr>
              <p14:xfrm>
                <a:off x="9339388" y="4603477"/>
                <a:ext cx="336600" cy="25200"/>
              </p14:xfrm>
            </p:contentPart>
          </mc:Choice>
          <mc:Fallback xmlns="">
            <p:pic>
              <p:nvPicPr>
                <p:cNvPr id="331" name="Ink 330">
                  <a:extLst>
                    <a:ext uri="{FF2B5EF4-FFF2-40B4-BE49-F238E27FC236}">
                      <a16:creationId xmlns:a16="http://schemas.microsoft.com/office/drawing/2014/main" id="{6B24A15E-25CE-DEC2-5451-3E9BFF8793B2}"/>
                    </a:ext>
                  </a:extLst>
                </p:cNvPr>
                <p:cNvPicPr/>
                <p:nvPr/>
              </p:nvPicPr>
              <p:blipFill>
                <a:blip r:embed="rId221"/>
                <a:stretch>
                  <a:fillRect/>
                </a:stretch>
              </p:blipFill>
              <p:spPr>
                <a:xfrm>
                  <a:off x="9321388" y="4585477"/>
                  <a:ext cx="3722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332" name="Ink 331">
                  <a:extLst>
                    <a:ext uri="{FF2B5EF4-FFF2-40B4-BE49-F238E27FC236}">
                      <a16:creationId xmlns:a16="http://schemas.microsoft.com/office/drawing/2014/main" id="{CE7A3FE7-33B3-C57A-58AF-2EF321A05BDA}"/>
                    </a:ext>
                  </a:extLst>
                </p14:cNvPr>
                <p14:cNvContentPartPr/>
                <p14:nvPr/>
              </p14:nvContentPartPr>
              <p14:xfrm>
                <a:off x="9412828" y="4742797"/>
                <a:ext cx="158400" cy="140040"/>
              </p14:xfrm>
            </p:contentPart>
          </mc:Choice>
          <mc:Fallback xmlns="">
            <p:pic>
              <p:nvPicPr>
                <p:cNvPr id="332" name="Ink 331">
                  <a:extLst>
                    <a:ext uri="{FF2B5EF4-FFF2-40B4-BE49-F238E27FC236}">
                      <a16:creationId xmlns:a16="http://schemas.microsoft.com/office/drawing/2014/main" id="{CE7A3FE7-33B3-C57A-58AF-2EF321A05BDA}"/>
                    </a:ext>
                  </a:extLst>
                </p:cNvPr>
                <p:cNvPicPr/>
                <p:nvPr/>
              </p:nvPicPr>
              <p:blipFill>
                <a:blip r:embed="rId223"/>
                <a:stretch>
                  <a:fillRect/>
                </a:stretch>
              </p:blipFill>
              <p:spPr>
                <a:xfrm>
                  <a:off x="9394828" y="4724797"/>
                  <a:ext cx="19404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333" name="Ink 332">
                  <a:extLst>
                    <a:ext uri="{FF2B5EF4-FFF2-40B4-BE49-F238E27FC236}">
                      <a16:creationId xmlns:a16="http://schemas.microsoft.com/office/drawing/2014/main" id="{939FEC73-C20F-A9B2-E9EB-7FE2EC0A00B4}"/>
                    </a:ext>
                  </a:extLst>
                </p14:cNvPr>
                <p14:cNvContentPartPr/>
                <p14:nvPr/>
              </p14:nvContentPartPr>
              <p14:xfrm>
                <a:off x="9771748" y="4592677"/>
                <a:ext cx="167400" cy="9720"/>
              </p14:xfrm>
            </p:contentPart>
          </mc:Choice>
          <mc:Fallback xmlns="">
            <p:pic>
              <p:nvPicPr>
                <p:cNvPr id="333" name="Ink 332">
                  <a:extLst>
                    <a:ext uri="{FF2B5EF4-FFF2-40B4-BE49-F238E27FC236}">
                      <a16:creationId xmlns:a16="http://schemas.microsoft.com/office/drawing/2014/main" id="{939FEC73-C20F-A9B2-E9EB-7FE2EC0A00B4}"/>
                    </a:ext>
                  </a:extLst>
                </p:cNvPr>
                <p:cNvPicPr/>
                <p:nvPr/>
              </p:nvPicPr>
              <p:blipFill>
                <a:blip r:embed="rId225"/>
                <a:stretch>
                  <a:fillRect/>
                </a:stretch>
              </p:blipFill>
              <p:spPr>
                <a:xfrm>
                  <a:off x="9753748" y="4574677"/>
                  <a:ext cx="20304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334" name="Ink 333">
                  <a:extLst>
                    <a:ext uri="{FF2B5EF4-FFF2-40B4-BE49-F238E27FC236}">
                      <a16:creationId xmlns:a16="http://schemas.microsoft.com/office/drawing/2014/main" id="{22552F03-82C4-401B-7469-5424998CBD3E}"/>
                    </a:ext>
                  </a:extLst>
                </p14:cNvPr>
                <p14:cNvContentPartPr/>
                <p14:nvPr/>
              </p14:nvContentPartPr>
              <p14:xfrm>
                <a:off x="10047148" y="4422037"/>
                <a:ext cx="227160" cy="274680"/>
              </p14:xfrm>
            </p:contentPart>
          </mc:Choice>
          <mc:Fallback xmlns="">
            <p:pic>
              <p:nvPicPr>
                <p:cNvPr id="334" name="Ink 333">
                  <a:extLst>
                    <a:ext uri="{FF2B5EF4-FFF2-40B4-BE49-F238E27FC236}">
                      <a16:creationId xmlns:a16="http://schemas.microsoft.com/office/drawing/2014/main" id="{22552F03-82C4-401B-7469-5424998CBD3E}"/>
                    </a:ext>
                  </a:extLst>
                </p:cNvPr>
                <p:cNvPicPr/>
                <p:nvPr/>
              </p:nvPicPr>
              <p:blipFill>
                <a:blip r:embed="rId227"/>
                <a:stretch>
                  <a:fillRect/>
                </a:stretch>
              </p:blipFill>
              <p:spPr>
                <a:xfrm>
                  <a:off x="10029148" y="4404397"/>
                  <a:ext cx="26280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335" name="Ink 334">
                  <a:extLst>
                    <a:ext uri="{FF2B5EF4-FFF2-40B4-BE49-F238E27FC236}">
                      <a16:creationId xmlns:a16="http://schemas.microsoft.com/office/drawing/2014/main" id="{99D50867-34BD-BA01-9E2D-78BC310F7418}"/>
                    </a:ext>
                  </a:extLst>
                </p14:cNvPr>
                <p14:cNvContentPartPr/>
                <p14:nvPr/>
              </p14:nvContentPartPr>
              <p14:xfrm>
                <a:off x="10379428" y="4448317"/>
                <a:ext cx="304920" cy="191880"/>
              </p14:xfrm>
            </p:contentPart>
          </mc:Choice>
          <mc:Fallback xmlns="">
            <p:pic>
              <p:nvPicPr>
                <p:cNvPr id="335" name="Ink 334">
                  <a:extLst>
                    <a:ext uri="{FF2B5EF4-FFF2-40B4-BE49-F238E27FC236}">
                      <a16:creationId xmlns:a16="http://schemas.microsoft.com/office/drawing/2014/main" id="{99D50867-34BD-BA01-9E2D-78BC310F7418}"/>
                    </a:ext>
                  </a:extLst>
                </p:cNvPr>
                <p:cNvPicPr/>
                <p:nvPr/>
              </p:nvPicPr>
              <p:blipFill>
                <a:blip r:embed="rId229"/>
                <a:stretch>
                  <a:fillRect/>
                </a:stretch>
              </p:blipFill>
              <p:spPr>
                <a:xfrm>
                  <a:off x="10361428" y="4430677"/>
                  <a:ext cx="3405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336" name="Ink 335">
                  <a:extLst>
                    <a:ext uri="{FF2B5EF4-FFF2-40B4-BE49-F238E27FC236}">
                      <a16:creationId xmlns:a16="http://schemas.microsoft.com/office/drawing/2014/main" id="{974638BC-C377-A818-68F9-113C6BC3F68B}"/>
                    </a:ext>
                  </a:extLst>
                </p14:cNvPr>
                <p14:cNvContentPartPr/>
                <p14:nvPr/>
              </p14:nvContentPartPr>
              <p14:xfrm>
                <a:off x="10411468" y="4724077"/>
                <a:ext cx="346320" cy="13320"/>
              </p14:xfrm>
            </p:contentPart>
          </mc:Choice>
          <mc:Fallback xmlns="">
            <p:pic>
              <p:nvPicPr>
                <p:cNvPr id="336" name="Ink 335">
                  <a:extLst>
                    <a:ext uri="{FF2B5EF4-FFF2-40B4-BE49-F238E27FC236}">
                      <a16:creationId xmlns:a16="http://schemas.microsoft.com/office/drawing/2014/main" id="{974638BC-C377-A818-68F9-113C6BC3F68B}"/>
                    </a:ext>
                  </a:extLst>
                </p:cNvPr>
                <p:cNvPicPr/>
                <p:nvPr/>
              </p:nvPicPr>
              <p:blipFill>
                <a:blip r:embed="rId231"/>
                <a:stretch>
                  <a:fillRect/>
                </a:stretch>
              </p:blipFill>
              <p:spPr>
                <a:xfrm>
                  <a:off x="10393468" y="4706437"/>
                  <a:ext cx="3819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337" name="Ink 336">
                  <a:extLst>
                    <a:ext uri="{FF2B5EF4-FFF2-40B4-BE49-F238E27FC236}">
                      <a16:creationId xmlns:a16="http://schemas.microsoft.com/office/drawing/2014/main" id="{A6FBD24C-A764-1116-9EE6-F615475F4413}"/>
                    </a:ext>
                  </a:extLst>
                </p14:cNvPr>
                <p14:cNvContentPartPr/>
                <p14:nvPr/>
              </p14:nvContentPartPr>
              <p14:xfrm>
                <a:off x="10481308" y="4810837"/>
                <a:ext cx="180720" cy="183960"/>
              </p14:xfrm>
            </p:contentPart>
          </mc:Choice>
          <mc:Fallback xmlns="">
            <p:pic>
              <p:nvPicPr>
                <p:cNvPr id="337" name="Ink 336">
                  <a:extLst>
                    <a:ext uri="{FF2B5EF4-FFF2-40B4-BE49-F238E27FC236}">
                      <a16:creationId xmlns:a16="http://schemas.microsoft.com/office/drawing/2014/main" id="{A6FBD24C-A764-1116-9EE6-F615475F4413}"/>
                    </a:ext>
                  </a:extLst>
                </p:cNvPr>
                <p:cNvPicPr/>
                <p:nvPr/>
              </p:nvPicPr>
              <p:blipFill>
                <a:blip r:embed="rId233"/>
                <a:stretch>
                  <a:fillRect/>
                </a:stretch>
              </p:blipFill>
              <p:spPr>
                <a:xfrm>
                  <a:off x="10463308" y="4793197"/>
                  <a:ext cx="21636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339" name="Ink 338">
                  <a:extLst>
                    <a:ext uri="{FF2B5EF4-FFF2-40B4-BE49-F238E27FC236}">
                      <a16:creationId xmlns:a16="http://schemas.microsoft.com/office/drawing/2014/main" id="{776252DE-40D9-BA0F-B88C-B4049E6A9BA7}"/>
                    </a:ext>
                  </a:extLst>
                </p14:cNvPr>
                <p14:cNvContentPartPr/>
                <p14:nvPr/>
              </p14:nvContentPartPr>
              <p14:xfrm>
                <a:off x="10972708" y="4609957"/>
                <a:ext cx="174600" cy="11880"/>
              </p14:xfrm>
            </p:contentPart>
          </mc:Choice>
          <mc:Fallback xmlns="">
            <p:pic>
              <p:nvPicPr>
                <p:cNvPr id="339" name="Ink 338">
                  <a:extLst>
                    <a:ext uri="{FF2B5EF4-FFF2-40B4-BE49-F238E27FC236}">
                      <a16:creationId xmlns:a16="http://schemas.microsoft.com/office/drawing/2014/main" id="{776252DE-40D9-BA0F-B88C-B4049E6A9BA7}"/>
                    </a:ext>
                  </a:extLst>
                </p:cNvPr>
                <p:cNvPicPr/>
                <p:nvPr/>
              </p:nvPicPr>
              <p:blipFill>
                <a:blip r:embed="rId235"/>
                <a:stretch>
                  <a:fillRect/>
                </a:stretch>
              </p:blipFill>
              <p:spPr>
                <a:xfrm>
                  <a:off x="10955068" y="4591957"/>
                  <a:ext cx="2102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340" name="Ink 339">
                  <a:extLst>
                    <a:ext uri="{FF2B5EF4-FFF2-40B4-BE49-F238E27FC236}">
                      <a16:creationId xmlns:a16="http://schemas.microsoft.com/office/drawing/2014/main" id="{567FBDE3-F259-901F-7BC8-068F4712A8B9}"/>
                    </a:ext>
                  </a:extLst>
                </p14:cNvPr>
                <p14:cNvContentPartPr/>
                <p14:nvPr/>
              </p14:nvContentPartPr>
              <p14:xfrm>
                <a:off x="10980988" y="4519237"/>
                <a:ext cx="200520" cy="12240"/>
              </p14:xfrm>
            </p:contentPart>
          </mc:Choice>
          <mc:Fallback xmlns="">
            <p:pic>
              <p:nvPicPr>
                <p:cNvPr id="340" name="Ink 339">
                  <a:extLst>
                    <a:ext uri="{FF2B5EF4-FFF2-40B4-BE49-F238E27FC236}">
                      <a16:creationId xmlns:a16="http://schemas.microsoft.com/office/drawing/2014/main" id="{567FBDE3-F259-901F-7BC8-068F4712A8B9}"/>
                    </a:ext>
                  </a:extLst>
                </p:cNvPr>
                <p:cNvPicPr/>
                <p:nvPr/>
              </p:nvPicPr>
              <p:blipFill>
                <a:blip r:embed="rId237"/>
                <a:stretch>
                  <a:fillRect/>
                </a:stretch>
              </p:blipFill>
              <p:spPr>
                <a:xfrm>
                  <a:off x="10963348" y="4501237"/>
                  <a:ext cx="23616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341" name="Ink 340">
                  <a:extLst>
                    <a:ext uri="{FF2B5EF4-FFF2-40B4-BE49-F238E27FC236}">
                      <a16:creationId xmlns:a16="http://schemas.microsoft.com/office/drawing/2014/main" id="{8DB16093-360E-F19E-D709-01C4B16B1647}"/>
                    </a:ext>
                  </a:extLst>
                </p14:cNvPr>
                <p14:cNvContentPartPr/>
                <p14:nvPr/>
              </p14:nvContentPartPr>
              <p14:xfrm>
                <a:off x="11283748" y="4405837"/>
                <a:ext cx="303120" cy="284040"/>
              </p14:xfrm>
            </p:contentPart>
          </mc:Choice>
          <mc:Fallback xmlns="">
            <p:pic>
              <p:nvPicPr>
                <p:cNvPr id="341" name="Ink 340">
                  <a:extLst>
                    <a:ext uri="{FF2B5EF4-FFF2-40B4-BE49-F238E27FC236}">
                      <a16:creationId xmlns:a16="http://schemas.microsoft.com/office/drawing/2014/main" id="{8DB16093-360E-F19E-D709-01C4B16B1647}"/>
                    </a:ext>
                  </a:extLst>
                </p:cNvPr>
                <p:cNvPicPr/>
                <p:nvPr/>
              </p:nvPicPr>
              <p:blipFill>
                <a:blip r:embed="rId239"/>
                <a:stretch>
                  <a:fillRect/>
                </a:stretch>
              </p:blipFill>
              <p:spPr>
                <a:xfrm>
                  <a:off x="11266108" y="4387837"/>
                  <a:ext cx="33876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342" name="Ink 341">
                  <a:extLst>
                    <a:ext uri="{FF2B5EF4-FFF2-40B4-BE49-F238E27FC236}">
                      <a16:creationId xmlns:a16="http://schemas.microsoft.com/office/drawing/2014/main" id="{82FBACFB-E847-58B1-C5E6-CF41A2B45BB4}"/>
                    </a:ext>
                  </a:extLst>
                </p14:cNvPr>
                <p14:cNvContentPartPr/>
                <p14:nvPr/>
              </p14:nvContentPartPr>
              <p14:xfrm>
                <a:off x="11752468" y="4398277"/>
                <a:ext cx="238680" cy="194760"/>
              </p14:xfrm>
            </p:contentPart>
          </mc:Choice>
          <mc:Fallback xmlns="">
            <p:pic>
              <p:nvPicPr>
                <p:cNvPr id="342" name="Ink 341">
                  <a:extLst>
                    <a:ext uri="{FF2B5EF4-FFF2-40B4-BE49-F238E27FC236}">
                      <a16:creationId xmlns:a16="http://schemas.microsoft.com/office/drawing/2014/main" id="{82FBACFB-E847-58B1-C5E6-CF41A2B45BB4}"/>
                    </a:ext>
                  </a:extLst>
                </p:cNvPr>
                <p:cNvPicPr/>
                <p:nvPr/>
              </p:nvPicPr>
              <p:blipFill>
                <a:blip r:embed="rId241"/>
                <a:stretch>
                  <a:fillRect/>
                </a:stretch>
              </p:blipFill>
              <p:spPr>
                <a:xfrm>
                  <a:off x="11734468" y="4380277"/>
                  <a:ext cx="27432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343" name="Ink 342">
                  <a:extLst>
                    <a:ext uri="{FF2B5EF4-FFF2-40B4-BE49-F238E27FC236}">
                      <a16:creationId xmlns:a16="http://schemas.microsoft.com/office/drawing/2014/main" id="{C0B27032-60C3-1F7C-0962-DDF710DB59EE}"/>
                    </a:ext>
                  </a:extLst>
                </p14:cNvPr>
                <p14:cNvContentPartPr/>
                <p14:nvPr/>
              </p14:nvContentPartPr>
              <p14:xfrm>
                <a:off x="11682268" y="4679077"/>
                <a:ext cx="354600" cy="34560"/>
              </p14:xfrm>
            </p:contentPart>
          </mc:Choice>
          <mc:Fallback xmlns="">
            <p:pic>
              <p:nvPicPr>
                <p:cNvPr id="343" name="Ink 342">
                  <a:extLst>
                    <a:ext uri="{FF2B5EF4-FFF2-40B4-BE49-F238E27FC236}">
                      <a16:creationId xmlns:a16="http://schemas.microsoft.com/office/drawing/2014/main" id="{C0B27032-60C3-1F7C-0962-DDF710DB59EE}"/>
                    </a:ext>
                  </a:extLst>
                </p:cNvPr>
                <p:cNvPicPr/>
                <p:nvPr/>
              </p:nvPicPr>
              <p:blipFill>
                <a:blip r:embed="rId243"/>
                <a:stretch>
                  <a:fillRect/>
                </a:stretch>
              </p:blipFill>
              <p:spPr>
                <a:xfrm>
                  <a:off x="11664628" y="4661437"/>
                  <a:ext cx="39024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344" name="Ink 343">
                  <a:extLst>
                    <a:ext uri="{FF2B5EF4-FFF2-40B4-BE49-F238E27FC236}">
                      <a16:creationId xmlns:a16="http://schemas.microsoft.com/office/drawing/2014/main" id="{E608EDB6-A252-FE6B-097D-4063DC02B6AB}"/>
                    </a:ext>
                  </a:extLst>
                </p14:cNvPr>
                <p14:cNvContentPartPr/>
                <p14:nvPr/>
              </p14:nvContentPartPr>
              <p14:xfrm>
                <a:off x="11765428" y="4823437"/>
                <a:ext cx="174240" cy="191160"/>
              </p14:xfrm>
            </p:contentPart>
          </mc:Choice>
          <mc:Fallback xmlns="">
            <p:pic>
              <p:nvPicPr>
                <p:cNvPr id="344" name="Ink 343">
                  <a:extLst>
                    <a:ext uri="{FF2B5EF4-FFF2-40B4-BE49-F238E27FC236}">
                      <a16:creationId xmlns:a16="http://schemas.microsoft.com/office/drawing/2014/main" id="{E608EDB6-A252-FE6B-097D-4063DC02B6AB}"/>
                    </a:ext>
                  </a:extLst>
                </p:cNvPr>
                <p:cNvPicPr/>
                <p:nvPr/>
              </p:nvPicPr>
              <p:blipFill>
                <a:blip r:embed="rId245"/>
                <a:stretch>
                  <a:fillRect/>
                </a:stretch>
              </p:blipFill>
              <p:spPr>
                <a:xfrm>
                  <a:off x="11747428" y="4805797"/>
                  <a:ext cx="209880" cy="226800"/>
                </a:xfrm>
                <a:prstGeom prst="rect">
                  <a:avLst/>
                </a:prstGeom>
              </p:spPr>
            </p:pic>
          </mc:Fallback>
        </mc:AlternateContent>
      </p:grpSp>
      <p:grpSp>
        <p:nvGrpSpPr>
          <p:cNvPr id="357" name="Group 356">
            <a:extLst>
              <a:ext uri="{FF2B5EF4-FFF2-40B4-BE49-F238E27FC236}">
                <a16:creationId xmlns:a16="http://schemas.microsoft.com/office/drawing/2014/main" id="{DEA66EB3-1F57-192F-3B10-46CE586054EC}"/>
              </a:ext>
            </a:extLst>
          </p:cNvPr>
          <p:cNvGrpSpPr/>
          <p:nvPr/>
        </p:nvGrpSpPr>
        <p:grpSpPr>
          <a:xfrm>
            <a:off x="6335188" y="5385037"/>
            <a:ext cx="1712160" cy="805320"/>
            <a:chOff x="6335188" y="5385037"/>
            <a:chExt cx="1712160" cy="805320"/>
          </a:xfrm>
        </p:grpSpPr>
        <mc:AlternateContent xmlns:mc="http://schemas.openxmlformats.org/markup-compatibility/2006" xmlns:p14="http://schemas.microsoft.com/office/powerpoint/2010/main">
          <mc:Choice Requires="p14">
            <p:contentPart p14:bwMode="auto" r:id="rId246">
              <p14:nvContentPartPr>
                <p14:cNvPr id="346" name="Ink 345">
                  <a:extLst>
                    <a:ext uri="{FF2B5EF4-FFF2-40B4-BE49-F238E27FC236}">
                      <a16:creationId xmlns:a16="http://schemas.microsoft.com/office/drawing/2014/main" id="{085D9305-D86A-CECC-FF20-6FCA26D0A73B}"/>
                    </a:ext>
                  </a:extLst>
                </p14:cNvPr>
                <p14:cNvContentPartPr/>
                <p14:nvPr/>
              </p14:nvContentPartPr>
              <p14:xfrm>
                <a:off x="6335188" y="5581957"/>
                <a:ext cx="365400" cy="251640"/>
              </p14:xfrm>
            </p:contentPart>
          </mc:Choice>
          <mc:Fallback xmlns="">
            <p:pic>
              <p:nvPicPr>
                <p:cNvPr id="346" name="Ink 345">
                  <a:extLst>
                    <a:ext uri="{FF2B5EF4-FFF2-40B4-BE49-F238E27FC236}">
                      <a16:creationId xmlns:a16="http://schemas.microsoft.com/office/drawing/2014/main" id="{085D9305-D86A-CECC-FF20-6FCA26D0A73B}"/>
                    </a:ext>
                  </a:extLst>
                </p:cNvPr>
                <p:cNvPicPr/>
                <p:nvPr/>
              </p:nvPicPr>
              <p:blipFill>
                <a:blip r:embed="rId247"/>
                <a:stretch>
                  <a:fillRect/>
                </a:stretch>
              </p:blipFill>
              <p:spPr>
                <a:xfrm>
                  <a:off x="6317188" y="5564317"/>
                  <a:ext cx="40104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347" name="Ink 346">
                  <a:extLst>
                    <a:ext uri="{FF2B5EF4-FFF2-40B4-BE49-F238E27FC236}">
                      <a16:creationId xmlns:a16="http://schemas.microsoft.com/office/drawing/2014/main" id="{7305E0F7-9F81-9958-F72A-3E703BBA36F0}"/>
                    </a:ext>
                  </a:extLst>
                </p14:cNvPr>
                <p14:cNvContentPartPr/>
                <p14:nvPr/>
              </p14:nvContentPartPr>
              <p14:xfrm>
                <a:off x="6826948" y="5735677"/>
                <a:ext cx="138960" cy="6120"/>
              </p14:xfrm>
            </p:contentPart>
          </mc:Choice>
          <mc:Fallback xmlns="">
            <p:pic>
              <p:nvPicPr>
                <p:cNvPr id="347" name="Ink 346">
                  <a:extLst>
                    <a:ext uri="{FF2B5EF4-FFF2-40B4-BE49-F238E27FC236}">
                      <a16:creationId xmlns:a16="http://schemas.microsoft.com/office/drawing/2014/main" id="{7305E0F7-9F81-9958-F72A-3E703BBA36F0}"/>
                    </a:ext>
                  </a:extLst>
                </p:cNvPr>
                <p:cNvPicPr/>
                <p:nvPr/>
              </p:nvPicPr>
              <p:blipFill>
                <a:blip r:embed="rId249"/>
                <a:stretch>
                  <a:fillRect/>
                </a:stretch>
              </p:blipFill>
              <p:spPr>
                <a:xfrm>
                  <a:off x="6808948" y="5718037"/>
                  <a:ext cx="17460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348" name="Ink 347">
                  <a:extLst>
                    <a:ext uri="{FF2B5EF4-FFF2-40B4-BE49-F238E27FC236}">
                      <a16:creationId xmlns:a16="http://schemas.microsoft.com/office/drawing/2014/main" id="{DAC1781A-8B73-EB87-A7A1-3968FE63DFDD}"/>
                    </a:ext>
                  </a:extLst>
                </p14:cNvPr>
                <p14:cNvContentPartPr/>
                <p14:nvPr/>
              </p14:nvContentPartPr>
              <p14:xfrm>
                <a:off x="6808948" y="5645677"/>
                <a:ext cx="135360" cy="14400"/>
              </p14:xfrm>
            </p:contentPart>
          </mc:Choice>
          <mc:Fallback xmlns="">
            <p:pic>
              <p:nvPicPr>
                <p:cNvPr id="348" name="Ink 347">
                  <a:extLst>
                    <a:ext uri="{FF2B5EF4-FFF2-40B4-BE49-F238E27FC236}">
                      <a16:creationId xmlns:a16="http://schemas.microsoft.com/office/drawing/2014/main" id="{DAC1781A-8B73-EB87-A7A1-3968FE63DFDD}"/>
                    </a:ext>
                  </a:extLst>
                </p:cNvPr>
                <p:cNvPicPr/>
                <p:nvPr/>
              </p:nvPicPr>
              <p:blipFill>
                <a:blip r:embed="rId251"/>
                <a:stretch>
                  <a:fillRect/>
                </a:stretch>
              </p:blipFill>
              <p:spPr>
                <a:xfrm>
                  <a:off x="6791308" y="5628037"/>
                  <a:ext cx="17100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349" name="Ink 348">
                  <a:extLst>
                    <a:ext uri="{FF2B5EF4-FFF2-40B4-BE49-F238E27FC236}">
                      <a16:creationId xmlns:a16="http://schemas.microsoft.com/office/drawing/2014/main" id="{EF4ACB12-6526-EA3F-5C34-BA1F7EFCA1D7}"/>
                    </a:ext>
                  </a:extLst>
                </p14:cNvPr>
                <p14:cNvContentPartPr/>
                <p14:nvPr/>
              </p14:nvContentPartPr>
              <p14:xfrm>
                <a:off x="7166068" y="5391157"/>
                <a:ext cx="222120" cy="259920"/>
              </p14:xfrm>
            </p:contentPart>
          </mc:Choice>
          <mc:Fallback xmlns="">
            <p:pic>
              <p:nvPicPr>
                <p:cNvPr id="349" name="Ink 348">
                  <a:extLst>
                    <a:ext uri="{FF2B5EF4-FFF2-40B4-BE49-F238E27FC236}">
                      <a16:creationId xmlns:a16="http://schemas.microsoft.com/office/drawing/2014/main" id="{EF4ACB12-6526-EA3F-5C34-BA1F7EFCA1D7}"/>
                    </a:ext>
                  </a:extLst>
                </p:cNvPr>
                <p:cNvPicPr/>
                <p:nvPr/>
              </p:nvPicPr>
              <p:blipFill>
                <a:blip r:embed="rId253"/>
                <a:stretch>
                  <a:fillRect/>
                </a:stretch>
              </p:blipFill>
              <p:spPr>
                <a:xfrm>
                  <a:off x="7148068" y="5373157"/>
                  <a:ext cx="25776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350" name="Ink 349">
                  <a:extLst>
                    <a:ext uri="{FF2B5EF4-FFF2-40B4-BE49-F238E27FC236}">
                      <a16:creationId xmlns:a16="http://schemas.microsoft.com/office/drawing/2014/main" id="{381C0CD8-6FD2-364C-6BDC-5E4D40D3896F}"/>
                    </a:ext>
                  </a:extLst>
                </p14:cNvPr>
                <p14:cNvContentPartPr/>
                <p14:nvPr/>
              </p14:nvContentPartPr>
              <p14:xfrm>
                <a:off x="7471348" y="5385037"/>
                <a:ext cx="174240" cy="255960"/>
              </p14:xfrm>
            </p:contentPart>
          </mc:Choice>
          <mc:Fallback xmlns="">
            <p:pic>
              <p:nvPicPr>
                <p:cNvPr id="350" name="Ink 349">
                  <a:extLst>
                    <a:ext uri="{FF2B5EF4-FFF2-40B4-BE49-F238E27FC236}">
                      <a16:creationId xmlns:a16="http://schemas.microsoft.com/office/drawing/2014/main" id="{381C0CD8-6FD2-364C-6BDC-5E4D40D3896F}"/>
                    </a:ext>
                  </a:extLst>
                </p:cNvPr>
                <p:cNvPicPr/>
                <p:nvPr/>
              </p:nvPicPr>
              <p:blipFill>
                <a:blip r:embed="rId255"/>
                <a:stretch>
                  <a:fillRect/>
                </a:stretch>
              </p:blipFill>
              <p:spPr>
                <a:xfrm>
                  <a:off x="7453348" y="5367397"/>
                  <a:ext cx="2098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351" name="Ink 350">
                  <a:extLst>
                    <a:ext uri="{FF2B5EF4-FFF2-40B4-BE49-F238E27FC236}">
                      <a16:creationId xmlns:a16="http://schemas.microsoft.com/office/drawing/2014/main" id="{3B46A20F-40A5-1201-A2A4-442004C7F84E}"/>
                    </a:ext>
                  </a:extLst>
                </p14:cNvPr>
                <p14:cNvContentPartPr/>
                <p14:nvPr/>
              </p14:nvContentPartPr>
              <p14:xfrm>
                <a:off x="7220428" y="5771317"/>
                <a:ext cx="539280" cy="26280"/>
              </p14:xfrm>
            </p:contentPart>
          </mc:Choice>
          <mc:Fallback xmlns="">
            <p:pic>
              <p:nvPicPr>
                <p:cNvPr id="351" name="Ink 350">
                  <a:extLst>
                    <a:ext uri="{FF2B5EF4-FFF2-40B4-BE49-F238E27FC236}">
                      <a16:creationId xmlns:a16="http://schemas.microsoft.com/office/drawing/2014/main" id="{3B46A20F-40A5-1201-A2A4-442004C7F84E}"/>
                    </a:ext>
                  </a:extLst>
                </p:cNvPr>
                <p:cNvPicPr/>
                <p:nvPr/>
              </p:nvPicPr>
              <p:blipFill>
                <a:blip r:embed="rId257"/>
                <a:stretch>
                  <a:fillRect/>
                </a:stretch>
              </p:blipFill>
              <p:spPr>
                <a:xfrm>
                  <a:off x="7202428" y="5753677"/>
                  <a:ext cx="57492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352" name="Ink 351">
                  <a:extLst>
                    <a:ext uri="{FF2B5EF4-FFF2-40B4-BE49-F238E27FC236}">
                      <a16:creationId xmlns:a16="http://schemas.microsoft.com/office/drawing/2014/main" id="{14583666-8D26-98EB-C9A6-D8F778AC5F00}"/>
                    </a:ext>
                  </a:extLst>
                </p14:cNvPr>
                <p14:cNvContentPartPr/>
                <p14:nvPr/>
              </p14:nvContentPartPr>
              <p14:xfrm>
                <a:off x="7206028" y="5904517"/>
                <a:ext cx="239040" cy="285840"/>
              </p14:xfrm>
            </p:contentPart>
          </mc:Choice>
          <mc:Fallback xmlns="">
            <p:pic>
              <p:nvPicPr>
                <p:cNvPr id="352" name="Ink 351">
                  <a:extLst>
                    <a:ext uri="{FF2B5EF4-FFF2-40B4-BE49-F238E27FC236}">
                      <a16:creationId xmlns:a16="http://schemas.microsoft.com/office/drawing/2014/main" id="{14583666-8D26-98EB-C9A6-D8F778AC5F00}"/>
                    </a:ext>
                  </a:extLst>
                </p:cNvPr>
                <p:cNvPicPr/>
                <p:nvPr/>
              </p:nvPicPr>
              <p:blipFill>
                <a:blip r:embed="rId259"/>
                <a:stretch>
                  <a:fillRect/>
                </a:stretch>
              </p:blipFill>
              <p:spPr>
                <a:xfrm>
                  <a:off x="7188028" y="5886517"/>
                  <a:ext cx="27468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353" name="Ink 352">
                  <a:extLst>
                    <a:ext uri="{FF2B5EF4-FFF2-40B4-BE49-F238E27FC236}">
                      <a16:creationId xmlns:a16="http://schemas.microsoft.com/office/drawing/2014/main" id="{10212A21-D49A-029A-3021-71946EAC260D}"/>
                    </a:ext>
                  </a:extLst>
                </p14:cNvPr>
                <p14:cNvContentPartPr/>
                <p14:nvPr/>
              </p14:nvContentPartPr>
              <p14:xfrm>
                <a:off x="7538668" y="5923957"/>
                <a:ext cx="138960" cy="264960"/>
              </p14:xfrm>
            </p:contentPart>
          </mc:Choice>
          <mc:Fallback xmlns="">
            <p:pic>
              <p:nvPicPr>
                <p:cNvPr id="353" name="Ink 352">
                  <a:extLst>
                    <a:ext uri="{FF2B5EF4-FFF2-40B4-BE49-F238E27FC236}">
                      <a16:creationId xmlns:a16="http://schemas.microsoft.com/office/drawing/2014/main" id="{10212A21-D49A-029A-3021-71946EAC260D}"/>
                    </a:ext>
                  </a:extLst>
                </p:cNvPr>
                <p:cNvPicPr/>
                <p:nvPr/>
              </p:nvPicPr>
              <p:blipFill>
                <a:blip r:embed="rId261"/>
                <a:stretch>
                  <a:fillRect/>
                </a:stretch>
              </p:blipFill>
              <p:spPr>
                <a:xfrm>
                  <a:off x="7521028" y="5905957"/>
                  <a:ext cx="17460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354" name="Ink 353">
                  <a:extLst>
                    <a:ext uri="{FF2B5EF4-FFF2-40B4-BE49-F238E27FC236}">
                      <a16:creationId xmlns:a16="http://schemas.microsoft.com/office/drawing/2014/main" id="{B272D431-0FA9-2070-E1CD-A38F67CAB72B}"/>
                    </a:ext>
                  </a:extLst>
                </p14:cNvPr>
                <p14:cNvContentPartPr/>
                <p14:nvPr/>
              </p14:nvContentPartPr>
              <p14:xfrm>
                <a:off x="7473508" y="6017557"/>
                <a:ext cx="250200" cy="14400"/>
              </p14:xfrm>
            </p:contentPart>
          </mc:Choice>
          <mc:Fallback xmlns="">
            <p:pic>
              <p:nvPicPr>
                <p:cNvPr id="354" name="Ink 353">
                  <a:extLst>
                    <a:ext uri="{FF2B5EF4-FFF2-40B4-BE49-F238E27FC236}">
                      <a16:creationId xmlns:a16="http://schemas.microsoft.com/office/drawing/2014/main" id="{B272D431-0FA9-2070-E1CD-A38F67CAB72B}"/>
                    </a:ext>
                  </a:extLst>
                </p:cNvPr>
                <p:cNvPicPr/>
                <p:nvPr/>
              </p:nvPicPr>
              <p:blipFill>
                <a:blip r:embed="rId263"/>
                <a:stretch>
                  <a:fillRect/>
                </a:stretch>
              </p:blipFill>
              <p:spPr>
                <a:xfrm>
                  <a:off x="7455868" y="5999917"/>
                  <a:ext cx="28584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355" name="Ink 354">
                  <a:extLst>
                    <a:ext uri="{FF2B5EF4-FFF2-40B4-BE49-F238E27FC236}">
                      <a16:creationId xmlns:a16="http://schemas.microsoft.com/office/drawing/2014/main" id="{20205F38-3912-809C-B7A7-9B5772725A78}"/>
                    </a:ext>
                  </a:extLst>
                </p14:cNvPr>
                <p14:cNvContentPartPr/>
                <p14:nvPr/>
              </p14:nvContentPartPr>
              <p14:xfrm>
                <a:off x="7916668" y="5810197"/>
                <a:ext cx="130680" cy="16920"/>
              </p14:xfrm>
            </p:contentPart>
          </mc:Choice>
          <mc:Fallback xmlns="">
            <p:pic>
              <p:nvPicPr>
                <p:cNvPr id="355" name="Ink 354">
                  <a:extLst>
                    <a:ext uri="{FF2B5EF4-FFF2-40B4-BE49-F238E27FC236}">
                      <a16:creationId xmlns:a16="http://schemas.microsoft.com/office/drawing/2014/main" id="{20205F38-3912-809C-B7A7-9B5772725A78}"/>
                    </a:ext>
                  </a:extLst>
                </p:cNvPr>
                <p:cNvPicPr/>
                <p:nvPr/>
              </p:nvPicPr>
              <p:blipFill>
                <a:blip r:embed="rId265"/>
                <a:stretch>
                  <a:fillRect/>
                </a:stretch>
              </p:blipFill>
              <p:spPr>
                <a:xfrm>
                  <a:off x="7898668" y="5792557"/>
                  <a:ext cx="16632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356" name="Ink 355">
                  <a:extLst>
                    <a:ext uri="{FF2B5EF4-FFF2-40B4-BE49-F238E27FC236}">
                      <a16:creationId xmlns:a16="http://schemas.microsoft.com/office/drawing/2014/main" id="{5AC2ECAE-22BD-6674-D25C-92A360CD2E21}"/>
                    </a:ext>
                  </a:extLst>
                </p14:cNvPr>
                <p14:cNvContentPartPr/>
                <p14:nvPr/>
              </p14:nvContentPartPr>
              <p14:xfrm>
                <a:off x="7896508" y="5729917"/>
                <a:ext cx="140040" cy="24120"/>
              </p14:xfrm>
            </p:contentPart>
          </mc:Choice>
          <mc:Fallback xmlns="">
            <p:pic>
              <p:nvPicPr>
                <p:cNvPr id="356" name="Ink 355">
                  <a:extLst>
                    <a:ext uri="{FF2B5EF4-FFF2-40B4-BE49-F238E27FC236}">
                      <a16:creationId xmlns:a16="http://schemas.microsoft.com/office/drawing/2014/main" id="{5AC2ECAE-22BD-6674-D25C-92A360CD2E21}"/>
                    </a:ext>
                  </a:extLst>
                </p:cNvPr>
                <p:cNvPicPr/>
                <p:nvPr/>
              </p:nvPicPr>
              <p:blipFill>
                <a:blip r:embed="rId267"/>
                <a:stretch>
                  <a:fillRect/>
                </a:stretch>
              </p:blipFill>
              <p:spPr>
                <a:xfrm>
                  <a:off x="7878868" y="5711917"/>
                  <a:ext cx="175680" cy="59760"/>
                </a:xfrm>
                <a:prstGeom prst="rect">
                  <a:avLst/>
                </a:prstGeom>
              </p:spPr>
            </p:pic>
          </mc:Fallback>
        </mc:AlternateContent>
      </p:grpSp>
      <p:grpSp>
        <p:nvGrpSpPr>
          <p:cNvPr id="383" name="Group 382">
            <a:extLst>
              <a:ext uri="{FF2B5EF4-FFF2-40B4-BE49-F238E27FC236}">
                <a16:creationId xmlns:a16="http://schemas.microsoft.com/office/drawing/2014/main" id="{EAA059A5-3ECF-BC48-EE46-58BB57A07B9D}"/>
              </a:ext>
            </a:extLst>
          </p:cNvPr>
          <p:cNvGrpSpPr/>
          <p:nvPr/>
        </p:nvGrpSpPr>
        <p:grpSpPr>
          <a:xfrm>
            <a:off x="8357308" y="5119357"/>
            <a:ext cx="3800520" cy="1128240"/>
            <a:chOff x="8357308" y="5119357"/>
            <a:chExt cx="3800520" cy="1128240"/>
          </a:xfrm>
        </p:grpSpPr>
        <mc:AlternateContent xmlns:mc="http://schemas.openxmlformats.org/markup-compatibility/2006" xmlns:p14="http://schemas.microsoft.com/office/powerpoint/2010/main">
          <mc:Choice Requires="p14">
            <p:contentPart p14:bwMode="auto" r:id="rId268">
              <p14:nvContentPartPr>
                <p14:cNvPr id="358" name="Ink 357">
                  <a:extLst>
                    <a:ext uri="{FF2B5EF4-FFF2-40B4-BE49-F238E27FC236}">
                      <a16:creationId xmlns:a16="http://schemas.microsoft.com/office/drawing/2014/main" id="{5A408B0B-5B3C-F96A-7E07-97196857880E}"/>
                    </a:ext>
                  </a:extLst>
                </p14:cNvPr>
                <p14:cNvContentPartPr/>
                <p14:nvPr/>
              </p14:nvContentPartPr>
              <p14:xfrm>
                <a:off x="8357308" y="5259037"/>
                <a:ext cx="340200" cy="342360"/>
              </p14:xfrm>
            </p:contentPart>
          </mc:Choice>
          <mc:Fallback xmlns="">
            <p:pic>
              <p:nvPicPr>
                <p:cNvPr id="358" name="Ink 357">
                  <a:extLst>
                    <a:ext uri="{FF2B5EF4-FFF2-40B4-BE49-F238E27FC236}">
                      <a16:creationId xmlns:a16="http://schemas.microsoft.com/office/drawing/2014/main" id="{5A408B0B-5B3C-F96A-7E07-97196857880E}"/>
                    </a:ext>
                  </a:extLst>
                </p:cNvPr>
                <p:cNvPicPr/>
                <p:nvPr/>
              </p:nvPicPr>
              <p:blipFill>
                <a:blip r:embed="rId269"/>
                <a:stretch>
                  <a:fillRect/>
                </a:stretch>
              </p:blipFill>
              <p:spPr>
                <a:xfrm>
                  <a:off x="8339668" y="5241397"/>
                  <a:ext cx="37584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359" name="Ink 358">
                  <a:extLst>
                    <a:ext uri="{FF2B5EF4-FFF2-40B4-BE49-F238E27FC236}">
                      <a16:creationId xmlns:a16="http://schemas.microsoft.com/office/drawing/2014/main" id="{E2FE9206-9BF1-AF57-9B26-3442EA41B4A1}"/>
                    </a:ext>
                  </a:extLst>
                </p14:cNvPr>
                <p14:cNvContentPartPr/>
                <p14:nvPr/>
              </p14:nvContentPartPr>
              <p14:xfrm>
                <a:off x="8909188" y="5119357"/>
                <a:ext cx="317880" cy="245520"/>
              </p14:xfrm>
            </p:contentPart>
          </mc:Choice>
          <mc:Fallback xmlns="">
            <p:pic>
              <p:nvPicPr>
                <p:cNvPr id="359" name="Ink 358">
                  <a:extLst>
                    <a:ext uri="{FF2B5EF4-FFF2-40B4-BE49-F238E27FC236}">
                      <a16:creationId xmlns:a16="http://schemas.microsoft.com/office/drawing/2014/main" id="{E2FE9206-9BF1-AF57-9B26-3442EA41B4A1}"/>
                    </a:ext>
                  </a:extLst>
                </p:cNvPr>
                <p:cNvPicPr/>
                <p:nvPr/>
              </p:nvPicPr>
              <p:blipFill>
                <a:blip r:embed="rId271"/>
                <a:stretch>
                  <a:fillRect/>
                </a:stretch>
              </p:blipFill>
              <p:spPr>
                <a:xfrm>
                  <a:off x="8891548" y="5101717"/>
                  <a:ext cx="35352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360" name="Ink 359">
                  <a:extLst>
                    <a:ext uri="{FF2B5EF4-FFF2-40B4-BE49-F238E27FC236}">
                      <a16:creationId xmlns:a16="http://schemas.microsoft.com/office/drawing/2014/main" id="{3FD3908D-9F4A-CB49-BFA9-88C46FB2341A}"/>
                    </a:ext>
                  </a:extLst>
                </p14:cNvPr>
                <p14:cNvContentPartPr/>
                <p14:nvPr/>
              </p14:nvContentPartPr>
              <p14:xfrm>
                <a:off x="8844028" y="5411317"/>
                <a:ext cx="474120" cy="19440"/>
              </p14:xfrm>
            </p:contentPart>
          </mc:Choice>
          <mc:Fallback xmlns="">
            <p:pic>
              <p:nvPicPr>
                <p:cNvPr id="360" name="Ink 359">
                  <a:extLst>
                    <a:ext uri="{FF2B5EF4-FFF2-40B4-BE49-F238E27FC236}">
                      <a16:creationId xmlns:a16="http://schemas.microsoft.com/office/drawing/2014/main" id="{3FD3908D-9F4A-CB49-BFA9-88C46FB2341A}"/>
                    </a:ext>
                  </a:extLst>
                </p:cNvPr>
                <p:cNvPicPr/>
                <p:nvPr/>
              </p:nvPicPr>
              <p:blipFill>
                <a:blip r:embed="rId273"/>
                <a:stretch>
                  <a:fillRect/>
                </a:stretch>
              </p:blipFill>
              <p:spPr>
                <a:xfrm>
                  <a:off x="8826388" y="5393317"/>
                  <a:ext cx="50976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362" name="Ink 361">
                  <a:extLst>
                    <a:ext uri="{FF2B5EF4-FFF2-40B4-BE49-F238E27FC236}">
                      <a16:creationId xmlns:a16="http://schemas.microsoft.com/office/drawing/2014/main" id="{0393B99E-5AFF-DC06-920A-FF8E75804F7D}"/>
                    </a:ext>
                  </a:extLst>
                </p14:cNvPr>
                <p14:cNvContentPartPr/>
                <p14:nvPr/>
              </p14:nvContentPartPr>
              <p14:xfrm>
                <a:off x="8984068" y="5482957"/>
                <a:ext cx="165240" cy="176040"/>
              </p14:xfrm>
            </p:contentPart>
          </mc:Choice>
          <mc:Fallback xmlns="">
            <p:pic>
              <p:nvPicPr>
                <p:cNvPr id="362" name="Ink 361">
                  <a:extLst>
                    <a:ext uri="{FF2B5EF4-FFF2-40B4-BE49-F238E27FC236}">
                      <a16:creationId xmlns:a16="http://schemas.microsoft.com/office/drawing/2014/main" id="{0393B99E-5AFF-DC06-920A-FF8E75804F7D}"/>
                    </a:ext>
                  </a:extLst>
                </p:cNvPr>
                <p:cNvPicPr/>
                <p:nvPr/>
              </p:nvPicPr>
              <p:blipFill>
                <a:blip r:embed="rId275"/>
                <a:stretch>
                  <a:fillRect/>
                </a:stretch>
              </p:blipFill>
              <p:spPr>
                <a:xfrm>
                  <a:off x="8966068" y="5465317"/>
                  <a:ext cx="20088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363" name="Ink 362">
                  <a:extLst>
                    <a:ext uri="{FF2B5EF4-FFF2-40B4-BE49-F238E27FC236}">
                      <a16:creationId xmlns:a16="http://schemas.microsoft.com/office/drawing/2014/main" id="{76832BA4-2767-99D7-8719-6BCEF86A963D}"/>
                    </a:ext>
                  </a:extLst>
                </p14:cNvPr>
                <p14:cNvContentPartPr/>
                <p14:nvPr/>
              </p14:nvContentPartPr>
              <p14:xfrm>
                <a:off x="8370268" y="5786077"/>
                <a:ext cx="974160" cy="31680"/>
              </p14:xfrm>
            </p:contentPart>
          </mc:Choice>
          <mc:Fallback xmlns="">
            <p:pic>
              <p:nvPicPr>
                <p:cNvPr id="363" name="Ink 362">
                  <a:extLst>
                    <a:ext uri="{FF2B5EF4-FFF2-40B4-BE49-F238E27FC236}">
                      <a16:creationId xmlns:a16="http://schemas.microsoft.com/office/drawing/2014/main" id="{76832BA4-2767-99D7-8719-6BCEF86A963D}"/>
                    </a:ext>
                  </a:extLst>
                </p:cNvPr>
                <p:cNvPicPr/>
                <p:nvPr/>
              </p:nvPicPr>
              <p:blipFill>
                <a:blip r:embed="rId277"/>
                <a:stretch>
                  <a:fillRect/>
                </a:stretch>
              </p:blipFill>
              <p:spPr>
                <a:xfrm>
                  <a:off x="8352628" y="5768437"/>
                  <a:ext cx="10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364" name="Ink 363">
                  <a:extLst>
                    <a:ext uri="{FF2B5EF4-FFF2-40B4-BE49-F238E27FC236}">
                      <a16:creationId xmlns:a16="http://schemas.microsoft.com/office/drawing/2014/main" id="{67020D12-53F2-23D8-EB9C-E8C0B40C0144}"/>
                    </a:ext>
                  </a:extLst>
                </p14:cNvPr>
                <p14:cNvContentPartPr/>
                <p14:nvPr/>
              </p14:nvContentPartPr>
              <p14:xfrm>
                <a:off x="8515708" y="5940877"/>
                <a:ext cx="239760" cy="291600"/>
              </p14:xfrm>
            </p:contentPart>
          </mc:Choice>
          <mc:Fallback xmlns="">
            <p:pic>
              <p:nvPicPr>
                <p:cNvPr id="364" name="Ink 363">
                  <a:extLst>
                    <a:ext uri="{FF2B5EF4-FFF2-40B4-BE49-F238E27FC236}">
                      <a16:creationId xmlns:a16="http://schemas.microsoft.com/office/drawing/2014/main" id="{67020D12-53F2-23D8-EB9C-E8C0B40C0144}"/>
                    </a:ext>
                  </a:extLst>
                </p:cNvPr>
                <p:cNvPicPr/>
                <p:nvPr/>
              </p:nvPicPr>
              <p:blipFill>
                <a:blip r:embed="rId279"/>
                <a:stretch>
                  <a:fillRect/>
                </a:stretch>
              </p:blipFill>
              <p:spPr>
                <a:xfrm>
                  <a:off x="8498068" y="5922877"/>
                  <a:ext cx="27540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365" name="Ink 364">
                  <a:extLst>
                    <a:ext uri="{FF2B5EF4-FFF2-40B4-BE49-F238E27FC236}">
                      <a16:creationId xmlns:a16="http://schemas.microsoft.com/office/drawing/2014/main" id="{5A56929E-AAB4-4190-738D-83CF50A2BE60}"/>
                    </a:ext>
                  </a:extLst>
                </p14:cNvPr>
                <p14:cNvContentPartPr/>
                <p14:nvPr/>
              </p14:nvContentPartPr>
              <p14:xfrm>
                <a:off x="8917468" y="6031957"/>
                <a:ext cx="186120" cy="215640"/>
              </p14:xfrm>
            </p:contentPart>
          </mc:Choice>
          <mc:Fallback xmlns="">
            <p:pic>
              <p:nvPicPr>
                <p:cNvPr id="365" name="Ink 364">
                  <a:extLst>
                    <a:ext uri="{FF2B5EF4-FFF2-40B4-BE49-F238E27FC236}">
                      <a16:creationId xmlns:a16="http://schemas.microsoft.com/office/drawing/2014/main" id="{5A56929E-AAB4-4190-738D-83CF50A2BE60}"/>
                    </a:ext>
                  </a:extLst>
                </p:cNvPr>
                <p:cNvPicPr/>
                <p:nvPr/>
              </p:nvPicPr>
              <p:blipFill>
                <a:blip r:embed="rId281"/>
                <a:stretch>
                  <a:fillRect/>
                </a:stretch>
              </p:blipFill>
              <p:spPr>
                <a:xfrm>
                  <a:off x="8899828" y="6014317"/>
                  <a:ext cx="22176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366" name="Ink 365">
                  <a:extLst>
                    <a:ext uri="{FF2B5EF4-FFF2-40B4-BE49-F238E27FC236}">
                      <a16:creationId xmlns:a16="http://schemas.microsoft.com/office/drawing/2014/main" id="{906C6AA7-31AD-2818-6B66-6459A5A0CDD1}"/>
                    </a:ext>
                  </a:extLst>
                </p14:cNvPr>
                <p14:cNvContentPartPr/>
                <p14:nvPr/>
              </p14:nvContentPartPr>
              <p14:xfrm>
                <a:off x="9528748" y="5823517"/>
                <a:ext cx="129600" cy="14400"/>
              </p14:xfrm>
            </p:contentPart>
          </mc:Choice>
          <mc:Fallback xmlns="">
            <p:pic>
              <p:nvPicPr>
                <p:cNvPr id="366" name="Ink 365">
                  <a:extLst>
                    <a:ext uri="{FF2B5EF4-FFF2-40B4-BE49-F238E27FC236}">
                      <a16:creationId xmlns:a16="http://schemas.microsoft.com/office/drawing/2014/main" id="{906C6AA7-31AD-2818-6B66-6459A5A0CDD1}"/>
                    </a:ext>
                  </a:extLst>
                </p:cNvPr>
                <p:cNvPicPr/>
                <p:nvPr/>
              </p:nvPicPr>
              <p:blipFill>
                <a:blip r:embed="rId283"/>
                <a:stretch>
                  <a:fillRect/>
                </a:stretch>
              </p:blipFill>
              <p:spPr>
                <a:xfrm>
                  <a:off x="9511108" y="5805517"/>
                  <a:ext cx="16524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367" name="Ink 366">
                  <a:extLst>
                    <a:ext uri="{FF2B5EF4-FFF2-40B4-BE49-F238E27FC236}">
                      <a16:creationId xmlns:a16="http://schemas.microsoft.com/office/drawing/2014/main" id="{5D200CBE-32D3-9BF4-E1AA-9376C81FCA89}"/>
                    </a:ext>
                  </a:extLst>
                </p14:cNvPr>
                <p14:cNvContentPartPr/>
                <p14:nvPr/>
              </p14:nvContentPartPr>
              <p14:xfrm>
                <a:off x="9547828" y="5722717"/>
                <a:ext cx="96480" cy="8640"/>
              </p14:xfrm>
            </p:contentPart>
          </mc:Choice>
          <mc:Fallback xmlns="">
            <p:pic>
              <p:nvPicPr>
                <p:cNvPr id="367" name="Ink 366">
                  <a:extLst>
                    <a:ext uri="{FF2B5EF4-FFF2-40B4-BE49-F238E27FC236}">
                      <a16:creationId xmlns:a16="http://schemas.microsoft.com/office/drawing/2014/main" id="{5D200CBE-32D3-9BF4-E1AA-9376C81FCA89}"/>
                    </a:ext>
                  </a:extLst>
                </p:cNvPr>
                <p:cNvPicPr/>
                <p:nvPr/>
              </p:nvPicPr>
              <p:blipFill>
                <a:blip r:embed="rId285"/>
                <a:stretch>
                  <a:fillRect/>
                </a:stretch>
              </p:blipFill>
              <p:spPr>
                <a:xfrm>
                  <a:off x="9529828" y="5704717"/>
                  <a:ext cx="13212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368" name="Ink 367">
                  <a:extLst>
                    <a:ext uri="{FF2B5EF4-FFF2-40B4-BE49-F238E27FC236}">
                      <a16:creationId xmlns:a16="http://schemas.microsoft.com/office/drawing/2014/main" id="{CFC62739-5D6D-EA6F-2AC8-E112338D89D8}"/>
                    </a:ext>
                  </a:extLst>
                </p14:cNvPr>
                <p14:cNvContentPartPr/>
                <p14:nvPr/>
              </p14:nvContentPartPr>
              <p14:xfrm>
                <a:off x="9868948" y="5632357"/>
                <a:ext cx="301320" cy="308520"/>
              </p14:xfrm>
            </p:contentPart>
          </mc:Choice>
          <mc:Fallback xmlns="">
            <p:pic>
              <p:nvPicPr>
                <p:cNvPr id="368" name="Ink 367">
                  <a:extLst>
                    <a:ext uri="{FF2B5EF4-FFF2-40B4-BE49-F238E27FC236}">
                      <a16:creationId xmlns:a16="http://schemas.microsoft.com/office/drawing/2014/main" id="{CFC62739-5D6D-EA6F-2AC8-E112338D89D8}"/>
                    </a:ext>
                  </a:extLst>
                </p:cNvPr>
                <p:cNvPicPr/>
                <p:nvPr/>
              </p:nvPicPr>
              <p:blipFill>
                <a:blip r:embed="rId287"/>
                <a:stretch>
                  <a:fillRect/>
                </a:stretch>
              </p:blipFill>
              <p:spPr>
                <a:xfrm>
                  <a:off x="9850948" y="5614357"/>
                  <a:ext cx="336960" cy="34416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370" name="Ink 369">
                  <a:extLst>
                    <a:ext uri="{FF2B5EF4-FFF2-40B4-BE49-F238E27FC236}">
                      <a16:creationId xmlns:a16="http://schemas.microsoft.com/office/drawing/2014/main" id="{6630E236-8D47-5E31-F9BB-4E8CEB01E75E}"/>
                    </a:ext>
                  </a:extLst>
                </p14:cNvPr>
                <p14:cNvContentPartPr/>
                <p14:nvPr/>
              </p14:nvContentPartPr>
              <p14:xfrm>
                <a:off x="10295188" y="5481517"/>
                <a:ext cx="379440" cy="278280"/>
              </p14:xfrm>
            </p:contentPart>
          </mc:Choice>
          <mc:Fallback xmlns="">
            <p:pic>
              <p:nvPicPr>
                <p:cNvPr id="370" name="Ink 369">
                  <a:extLst>
                    <a:ext uri="{FF2B5EF4-FFF2-40B4-BE49-F238E27FC236}">
                      <a16:creationId xmlns:a16="http://schemas.microsoft.com/office/drawing/2014/main" id="{6630E236-8D47-5E31-F9BB-4E8CEB01E75E}"/>
                    </a:ext>
                  </a:extLst>
                </p:cNvPr>
                <p:cNvPicPr/>
                <p:nvPr/>
              </p:nvPicPr>
              <p:blipFill>
                <a:blip r:embed="rId289"/>
                <a:stretch>
                  <a:fillRect/>
                </a:stretch>
              </p:blipFill>
              <p:spPr>
                <a:xfrm>
                  <a:off x="10277548" y="5463877"/>
                  <a:ext cx="41508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371" name="Ink 370">
                  <a:extLst>
                    <a:ext uri="{FF2B5EF4-FFF2-40B4-BE49-F238E27FC236}">
                      <a16:creationId xmlns:a16="http://schemas.microsoft.com/office/drawing/2014/main" id="{FB0927CB-2350-389F-0F02-3B244BADEF6C}"/>
                    </a:ext>
                  </a:extLst>
                </p14:cNvPr>
                <p14:cNvContentPartPr/>
                <p14:nvPr/>
              </p14:nvContentPartPr>
              <p14:xfrm>
                <a:off x="10320028" y="5808757"/>
                <a:ext cx="528840" cy="50400"/>
              </p14:xfrm>
            </p:contentPart>
          </mc:Choice>
          <mc:Fallback xmlns="">
            <p:pic>
              <p:nvPicPr>
                <p:cNvPr id="371" name="Ink 370">
                  <a:extLst>
                    <a:ext uri="{FF2B5EF4-FFF2-40B4-BE49-F238E27FC236}">
                      <a16:creationId xmlns:a16="http://schemas.microsoft.com/office/drawing/2014/main" id="{FB0927CB-2350-389F-0F02-3B244BADEF6C}"/>
                    </a:ext>
                  </a:extLst>
                </p:cNvPr>
                <p:cNvPicPr/>
                <p:nvPr/>
              </p:nvPicPr>
              <p:blipFill>
                <a:blip r:embed="rId291"/>
                <a:stretch>
                  <a:fillRect/>
                </a:stretch>
              </p:blipFill>
              <p:spPr>
                <a:xfrm>
                  <a:off x="10302388" y="5791117"/>
                  <a:ext cx="56448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372" name="Ink 371">
                  <a:extLst>
                    <a:ext uri="{FF2B5EF4-FFF2-40B4-BE49-F238E27FC236}">
                      <a16:creationId xmlns:a16="http://schemas.microsoft.com/office/drawing/2014/main" id="{2574FC2C-1AC2-408A-9465-1CF035341D9F}"/>
                    </a:ext>
                  </a:extLst>
                </p14:cNvPr>
                <p14:cNvContentPartPr/>
                <p14:nvPr/>
              </p14:nvContentPartPr>
              <p14:xfrm>
                <a:off x="10289428" y="6013957"/>
                <a:ext cx="171000" cy="146160"/>
              </p14:xfrm>
            </p:contentPart>
          </mc:Choice>
          <mc:Fallback xmlns="">
            <p:pic>
              <p:nvPicPr>
                <p:cNvPr id="372" name="Ink 371">
                  <a:extLst>
                    <a:ext uri="{FF2B5EF4-FFF2-40B4-BE49-F238E27FC236}">
                      <a16:creationId xmlns:a16="http://schemas.microsoft.com/office/drawing/2014/main" id="{2574FC2C-1AC2-408A-9465-1CF035341D9F}"/>
                    </a:ext>
                  </a:extLst>
                </p:cNvPr>
                <p:cNvPicPr/>
                <p:nvPr/>
              </p:nvPicPr>
              <p:blipFill>
                <a:blip r:embed="rId293"/>
                <a:stretch>
                  <a:fillRect/>
                </a:stretch>
              </p:blipFill>
              <p:spPr>
                <a:xfrm>
                  <a:off x="10271788" y="5995957"/>
                  <a:ext cx="2066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373" name="Ink 372">
                  <a:extLst>
                    <a:ext uri="{FF2B5EF4-FFF2-40B4-BE49-F238E27FC236}">
                      <a16:creationId xmlns:a16="http://schemas.microsoft.com/office/drawing/2014/main" id="{6E9FED16-9EAB-D69B-5AC1-4969A3C3687C}"/>
                    </a:ext>
                  </a:extLst>
                </p14:cNvPr>
                <p14:cNvContentPartPr/>
                <p14:nvPr/>
              </p14:nvContentPartPr>
              <p14:xfrm>
                <a:off x="10586788" y="6063997"/>
                <a:ext cx="5040" cy="16920"/>
              </p14:xfrm>
            </p:contentPart>
          </mc:Choice>
          <mc:Fallback xmlns="">
            <p:pic>
              <p:nvPicPr>
                <p:cNvPr id="373" name="Ink 372">
                  <a:extLst>
                    <a:ext uri="{FF2B5EF4-FFF2-40B4-BE49-F238E27FC236}">
                      <a16:creationId xmlns:a16="http://schemas.microsoft.com/office/drawing/2014/main" id="{6E9FED16-9EAB-D69B-5AC1-4969A3C3687C}"/>
                    </a:ext>
                  </a:extLst>
                </p:cNvPr>
                <p:cNvPicPr/>
                <p:nvPr/>
              </p:nvPicPr>
              <p:blipFill>
                <a:blip r:embed="rId295"/>
                <a:stretch>
                  <a:fillRect/>
                </a:stretch>
              </p:blipFill>
              <p:spPr>
                <a:xfrm>
                  <a:off x="10568788" y="6045997"/>
                  <a:ext cx="4068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375" name="Ink 374">
                  <a:extLst>
                    <a:ext uri="{FF2B5EF4-FFF2-40B4-BE49-F238E27FC236}">
                      <a16:creationId xmlns:a16="http://schemas.microsoft.com/office/drawing/2014/main" id="{4AEA0BF8-F164-08D7-A855-00744D1615BD}"/>
                    </a:ext>
                  </a:extLst>
                </p14:cNvPr>
                <p14:cNvContentPartPr/>
                <p14:nvPr/>
              </p14:nvContentPartPr>
              <p14:xfrm>
                <a:off x="10677868" y="5995597"/>
                <a:ext cx="144360" cy="180360"/>
              </p14:xfrm>
            </p:contentPart>
          </mc:Choice>
          <mc:Fallback xmlns="">
            <p:pic>
              <p:nvPicPr>
                <p:cNvPr id="375" name="Ink 374">
                  <a:extLst>
                    <a:ext uri="{FF2B5EF4-FFF2-40B4-BE49-F238E27FC236}">
                      <a16:creationId xmlns:a16="http://schemas.microsoft.com/office/drawing/2014/main" id="{4AEA0BF8-F164-08D7-A855-00744D1615BD}"/>
                    </a:ext>
                  </a:extLst>
                </p:cNvPr>
                <p:cNvPicPr/>
                <p:nvPr/>
              </p:nvPicPr>
              <p:blipFill>
                <a:blip r:embed="rId297"/>
                <a:stretch>
                  <a:fillRect/>
                </a:stretch>
              </p:blipFill>
              <p:spPr>
                <a:xfrm>
                  <a:off x="10660228" y="5977957"/>
                  <a:ext cx="180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76" name="Ink 375">
                  <a:extLst>
                    <a:ext uri="{FF2B5EF4-FFF2-40B4-BE49-F238E27FC236}">
                      <a16:creationId xmlns:a16="http://schemas.microsoft.com/office/drawing/2014/main" id="{06C5EF6F-ABB7-83DF-305F-D137ED6B6CB4}"/>
                    </a:ext>
                  </a:extLst>
                </p14:cNvPr>
                <p14:cNvContentPartPr/>
                <p14:nvPr/>
              </p14:nvContentPartPr>
              <p14:xfrm>
                <a:off x="10988188" y="5828197"/>
                <a:ext cx="114120" cy="16920"/>
              </p14:xfrm>
            </p:contentPart>
          </mc:Choice>
          <mc:Fallback xmlns="">
            <p:pic>
              <p:nvPicPr>
                <p:cNvPr id="376" name="Ink 375">
                  <a:extLst>
                    <a:ext uri="{FF2B5EF4-FFF2-40B4-BE49-F238E27FC236}">
                      <a16:creationId xmlns:a16="http://schemas.microsoft.com/office/drawing/2014/main" id="{06C5EF6F-ABB7-83DF-305F-D137ED6B6CB4}"/>
                    </a:ext>
                  </a:extLst>
                </p:cNvPr>
                <p:cNvPicPr/>
                <p:nvPr/>
              </p:nvPicPr>
              <p:blipFill>
                <a:blip r:embed="rId299"/>
                <a:stretch>
                  <a:fillRect/>
                </a:stretch>
              </p:blipFill>
              <p:spPr>
                <a:xfrm>
                  <a:off x="10970548" y="5810197"/>
                  <a:ext cx="1497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77" name="Ink 376">
                  <a:extLst>
                    <a:ext uri="{FF2B5EF4-FFF2-40B4-BE49-F238E27FC236}">
                      <a16:creationId xmlns:a16="http://schemas.microsoft.com/office/drawing/2014/main" id="{8E5E829A-A074-C772-550F-805D37113BF1}"/>
                    </a:ext>
                  </a:extLst>
                </p14:cNvPr>
                <p14:cNvContentPartPr/>
                <p14:nvPr/>
              </p14:nvContentPartPr>
              <p14:xfrm>
                <a:off x="10995388" y="5742877"/>
                <a:ext cx="124920" cy="11160"/>
              </p14:xfrm>
            </p:contentPart>
          </mc:Choice>
          <mc:Fallback xmlns="">
            <p:pic>
              <p:nvPicPr>
                <p:cNvPr id="377" name="Ink 376">
                  <a:extLst>
                    <a:ext uri="{FF2B5EF4-FFF2-40B4-BE49-F238E27FC236}">
                      <a16:creationId xmlns:a16="http://schemas.microsoft.com/office/drawing/2014/main" id="{8E5E829A-A074-C772-550F-805D37113BF1}"/>
                    </a:ext>
                  </a:extLst>
                </p:cNvPr>
                <p:cNvPicPr/>
                <p:nvPr/>
              </p:nvPicPr>
              <p:blipFill>
                <a:blip r:embed="rId301"/>
                <a:stretch>
                  <a:fillRect/>
                </a:stretch>
              </p:blipFill>
              <p:spPr>
                <a:xfrm>
                  <a:off x="10977388" y="5724877"/>
                  <a:ext cx="1605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378" name="Ink 377">
                  <a:extLst>
                    <a:ext uri="{FF2B5EF4-FFF2-40B4-BE49-F238E27FC236}">
                      <a16:creationId xmlns:a16="http://schemas.microsoft.com/office/drawing/2014/main" id="{7C1808A0-8A46-72FA-D085-48F5704A94B3}"/>
                    </a:ext>
                  </a:extLst>
                </p14:cNvPr>
                <p14:cNvContentPartPr/>
                <p14:nvPr/>
              </p14:nvContentPartPr>
              <p14:xfrm>
                <a:off x="11192308" y="5586277"/>
                <a:ext cx="273600" cy="336960"/>
              </p14:xfrm>
            </p:contentPart>
          </mc:Choice>
          <mc:Fallback xmlns="">
            <p:pic>
              <p:nvPicPr>
                <p:cNvPr id="378" name="Ink 377">
                  <a:extLst>
                    <a:ext uri="{FF2B5EF4-FFF2-40B4-BE49-F238E27FC236}">
                      <a16:creationId xmlns:a16="http://schemas.microsoft.com/office/drawing/2014/main" id="{7C1808A0-8A46-72FA-D085-48F5704A94B3}"/>
                    </a:ext>
                  </a:extLst>
                </p:cNvPr>
                <p:cNvPicPr/>
                <p:nvPr/>
              </p:nvPicPr>
              <p:blipFill>
                <a:blip r:embed="rId303"/>
                <a:stretch>
                  <a:fillRect/>
                </a:stretch>
              </p:blipFill>
              <p:spPr>
                <a:xfrm>
                  <a:off x="11174668" y="5568277"/>
                  <a:ext cx="30924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79" name="Ink 378">
                  <a:extLst>
                    <a:ext uri="{FF2B5EF4-FFF2-40B4-BE49-F238E27FC236}">
                      <a16:creationId xmlns:a16="http://schemas.microsoft.com/office/drawing/2014/main" id="{BA3EF6D0-3E26-82D9-DCAF-4AE5BE434F2C}"/>
                    </a:ext>
                  </a:extLst>
                </p14:cNvPr>
                <p14:cNvContentPartPr/>
                <p14:nvPr/>
              </p14:nvContentPartPr>
              <p14:xfrm>
                <a:off x="11535388" y="5650357"/>
                <a:ext cx="282240" cy="199440"/>
              </p14:xfrm>
            </p:contentPart>
          </mc:Choice>
          <mc:Fallback xmlns="">
            <p:pic>
              <p:nvPicPr>
                <p:cNvPr id="379" name="Ink 378">
                  <a:extLst>
                    <a:ext uri="{FF2B5EF4-FFF2-40B4-BE49-F238E27FC236}">
                      <a16:creationId xmlns:a16="http://schemas.microsoft.com/office/drawing/2014/main" id="{BA3EF6D0-3E26-82D9-DCAF-4AE5BE434F2C}"/>
                    </a:ext>
                  </a:extLst>
                </p:cNvPr>
                <p:cNvPicPr/>
                <p:nvPr/>
              </p:nvPicPr>
              <p:blipFill>
                <a:blip r:embed="rId305"/>
                <a:stretch>
                  <a:fillRect/>
                </a:stretch>
              </p:blipFill>
              <p:spPr>
                <a:xfrm>
                  <a:off x="11517748" y="5632717"/>
                  <a:ext cx="317880" cy="23508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380" name="Ink 379">
                  <a:extLst>
                    <a:ext uri="{FF2B5EF4-FFF2-40B4-BE49-F238E27FC236}">
                      <a16:creationId xmlns:a16="http://schemas.microsoft.com/office/drawing/2014/main" id="{CD29EAFB-1765-53FD-1642-6EC75C068BF9}"/>
                    </a:ext>
                  </a:extLst>
                </p14:cNvPr>
                <p14:cNvContentPartPr/>
                <p14:nvPr/>
              </p14:nvContentPartPr>
              <p14:xfrm>
                <a:off x="11743468" y="5643157"/>
                <a:ext cx="290880" cy="473040"/>
              </p14:xfrm>
            </p:contentPart>
          </mc:Choice>
          <mc:Fallback xmlns="">
            <p:pic>
              <p:nvPicPr>
                <p:cNvPr id="380" name="Ink 379">
                  <a:extLst>
                    <a:ext uri="{FF2B5EF4-FFF2-40B4-BE49-F238E27FC236}">
                      <a16:creationId xmlns:a16="http://schemas.microsoft.com/office/drawing/2014/main" id="{CD29EAFB-1765-53FD-1642-6EC75C068BF9}"/>
                    </a:ext>
                  </a:extLst>
                </p:cNvPr>
                <p:cNvPicPr/>
                <p:nvPr/>
              </p:nvPicPr>
              <p:blipFill>
                <a:blip r:embed="rId307"/>
                <a:stretch>
                  <a:fillRect/>
                </a:stretch>
              </p:blipFill>
              <p:spPr>
                <a:xfrm>
                  <a:off x="11725828" y="5625517"/>
                  <a:ext cx="326520" cy="5086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381" name="Ink 380">
                  <a:extLst>
                    <a:ext uri="{FF2B5EF4-FFF2-40B4-BE49-F238E27FC236}">
                      <a16:creationId xmlns:a16="http://schemas.microsoft.com/office/drawing/2014/main" id="{2F6CDC4F-FEE6-3621-2C2B-E7434BCDCC0E}"/>
                    </a:ext>
                  </a:extLst>
                </p14:cNvPr>
                <p14:cNvContentPartPr/>
                <p14:nvPr/>
              </p14:nvContentPartPr>
              <p14:xfrm>
                <a:off x="11915548" y="5961757"/>
                <a:ext cx="148320" cy="189720"/>
              </p14:xfrm>
            </p:contentPart>
          </mc:Choice>
          <mc:Fallback xmlns="">
            <p:pic>
              <p:nvPicPr>
                <p:cNvPr id="381" name="Ink 380">
                  <a:extLst>
                    <a:ext uri="{FF2B5EF4-FFF2-40B4-BE49-F238E27FC236}">
                      <a16:creationId xmlns:a16="http://schemas.microsoft.com/office/drawing/2014/main" id="{2F6CDC4F-FEE6-3621-2C2B-E7434BCDCC0E}"/>
                    </a:ext>
                  </a:extLst>
                </p:cNvPr>
                <p:cNvPicPr/>
                <p:nvPr/>
              </p:nvPicPr>
              <p:blipFill>
                <a:blip r:embed="rId309"/>
                <a:stretch>
                  <a:fillRect/>
                </a:stretch>
              </p:blipFill>
              <p:spPr>
                <a:xfrm>
                  <a:off x="11897548" y="5944117"/>
                  <a:ext cx="18396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82" name="Ink 381">
                  <a:extLst>
                    <a:ext uri="{FF2B5EF4-FFF2-40B4-BE49-F238E27FC236}">
                      <a16:creationId xmlns:a16="http://schemas.microsoft.com/office/drawing/2014/main" id="{57F79EFD-CD46-BDA2-7050-CB1CA0549D7C}"/>
                    </a:ext>
                  </a:extLst>
                </p14:cNvPr>
                <p14:cNvContentPartPr/>
                <p14:nvPr/>
              </p14:nvContentPartPr>
              <p14:xfrm>
                <a:off x="12084748" y="5825677"/>
                <a:ext cx="73080" cy="129600"/>
              </p14:xfrm>
            </p:contentPart>
          </mc:Choice>
          <mc:Fallback xmlns="">
            <p:pic>
              <p:nvPicPr>
                <p:cNvPr id="382" name="Ink 381">
                  <a:extLst>
                    <a:ext uri="{FF2B5EF4-FFF2-40B4-BE49-F238E27FC236}">
                      <a16:creationId xmlns:a16="http://schemas.microsoft.com/office/drawing/2014/main" id="{57F79EFD-CD46-BDA2-7050-CB1CA0549D7C}"/>
                    </a:ext>
                  </a:extLst>
                </p:cNvPr>
                <p:cNvPicPr/>
                <p:nvPr/>
              </p:nvPicPr>
              <p:blipFill>
                <a:blip r:embed="rId311"/>
                <a:stretch>
                  <a:fillRect/>
                </a:stretch>
              </p:blipFill>
              <p:spPr>
                <a:xfrm>
                  <a:off x="12066748" y="5807677"/>
                  <a:ext cx="108720" cy="165240"/>
                </a:xfrm>
                <a:prstGeom prst="rect">
                  <a:avLst/>
                </a:prstGeom>
              </p:spPr>
            </p:pic>
          </mc:Fallback>
        </mc:AlternateContent>
      </p:grpSp>
    </p:spTree>
    <p:extLst>
      <p:ext uri="{BB962C8B-B14F-4D97-AF65-F5344CB8AC3E}">
        <p14:creationId xmlns:p14="http://schemas.microsoft.com/office/powerpoint/2010/main" val="2284085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4"/>
                                        </p:tgtEl>
                                        <p:attrNameLst>
                                          <p:attrName>style.visibility</p:attrName>
                                        </p:attrNameLst>
                                      </p:cBhvr>
                                      <p:to>
                                        <p:strVal val="visible"/>
                                      </p:to>
                                    </p:set>
                                    <p:animEffect transition="in" filter="fade">
                                      <p:cBhvr>
                                        <p:cTn id="15" dur="500"/>
                                        <p:tgtEl>
                                          <p:spTgt spid="29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5"/>
                                        </p:tgtEl>
                                        <p:attrNameLst>
                                          <p:attrName>style.visibility</p:attrName>
                                        </p:attrNameLst>
                                      </p:cBhvr>
                                      <p:to>
                                        <p:strVal val="visible"/>
                                      </p:to>
                                    </p:set>
                                    <p:animEffect transition="in" filter="fade">
                                      <p:cBhvr>
                                        <p:cTn id="20" dur="500"/>
                                        <p:tgtEl>
                                          <p:spTgt spid="30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04"/>
                                        </p:tgtEl>
                                        <p:attrNameLst>
                                          <p:attrName>style.visibility</p:attrName>
                                        </p:attrNameLst>
                                      </p:cBhvr>
                                      <p:to>
                                        <p:strVal val="visible"/>
                                      </p:to>
                                    </p:set>
                                    <p:animEffect transition="in" filter="fade">
                                      <p:cBhvr>
                                        <p:cTn id="25" dur="500"/>
                                        <p:tgtEl>
                                          <p:spTgt spid="30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28"/>
                                        </p:tgtEl>
                                        <p:attrNameLst>
                                          <p:attrName>style.visibility</p:attrName>
                                        </p:attrNameLst>
                                      </p:cBhvr>
                                      <p:to>
                                        <p:strVal val="visible"/>
                                      </p:to>
                                    </p:set>
                                    <p:animEffect transition="in" filter="fade">
                                      <p:cBhvr>
                                        <p:cTn id="30" dur="500"/>
                                        <p:tgtEl>
                                          <p:spTgt spid="3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27"/>
                                        </p:tgtEl>
                                        <p:attrNameLst>
                                          <p:attrName>style.visibility</p:attrName>
                                        </p:attrNameLst>
                                      </p:cBhvr>
                                      <p:to>
                                        <p:strVal val="visible"/>
                                      </p:to>
                                    </p:set>
                                    <p:animEffect transition="in" filter="fade">
                                      <p:cBhvr>
                                        <p:cTn id="35" dur="500"/>
                                        <p:tgtEl>
                                          <p:spTgt spid="3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45"/>
                                        </p:tgtEl>
                                        <p:attrNameLst>
                                          <p:attrName>style.visibility</p:attrName>
                                        </p:attrNameLst>
                                      </p:cBhvr>
                                      <p:to>
                                        <p:strVal val="visible"/>
                                      </p:to>
                                    </p:set>
                                    <p:animEffect transition="in" filter="fade">
                                      <p:cBhvr>
                                        <p:cTn id="40" dur="500"/>
                                        <p:tgtEl>
                                          <p:spTgt spid="34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57"/>
                                        </p:tgtEl>
                                        <p:attrNameLst>
                                          <p:attrName>style.visibility</p:attrName>
                                        </p:attrNameLst>
                                      </p:cBhvr>
                                      <p:to>
                                        <p:strVal val="visible"/>
                                      </p:to>
                                    </p:set>
                                    <p:animEffect transition="in" filter="fade">
                                      <p:cBhvr>
                                        <p:cTn id="45" dur="500"/>
                                        <p:tgtEl>
                                          <p:spTgt spid="35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83"/>
                                        </p:tgtEl>
                                        <p:attrNameLst>
                                          <p:attrName>style.visibility</p:attrName>
                                        </p:attrNameLst>
                                      </p:cBhvr>
                                      <p:to>
                                        <p:strVal val="visible"/>
                                      </p:to>
                                    </p:set>
                                    <p:animEffect transition="in" filter="fade">
                                      <p:cBhvr>
                                        <p:cTn id="50" dur="5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flipV="1">
            <a:off x="1090551" y="3429000"/>
            <a:ext cx="2260574" cy="2216881"/>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4">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5"/>
                <a:stretch>
                  <a:fillRect/>
                </a:stretch>
              </p:blipFill>
              <p:spPr>
                <a:xfrm>
                  <a:off x="331299" y="1099477"/>
                  <a:ext cx="212400" cy="2317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7"/>
                <a:stretch>
                  <a:fillRect/>
                </a:stretch>
              </p:blipFill>
              <p:spPr>
                <a:xfrm>
                  <a:off x="609939" y="1000103"/>
                  <a:ext cx="119880" cy="379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9"/>
                <a:stretch>
                  <a:fillRect/>
                </a:stretch>
              </p:blipFill>
              <p:spPr>
                <a:xfrm>
                  <a:off x="814059" y="95364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1"/>
                <a:stretch>
                  <a:fillRect/>
                </a:stretch>
              </p:blipFill>
              <p:spPr>
                <a:xfrm>
                  <a:off x="750699" y="122832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3"/>
                <a:stretch>
                  <a:fillRect/>
                </a:stretch>
              </p:blipFill>
              <p:spPr>
                <a:xfrm>
                  <a:off x="787419" y="1305315"/>
                  <a:ext cx="156600" cy="16785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5"/>
                <a:stretch>
                  <a:fillRect/>
                </a:stretch>
              </p:blipFill>
              <p:spPr>
                <a:xfrm>
                  <a:off x="1114299" y="1012684"/>
                  <a:ext cx="115560" cy="358560"/>
                </a:xfrm>
                <a:prstGeom prst="rect">
                  <a:avLst/>
                </a:prstGeom>
              </p:spPr>
            </p:pic>
          </mc:Fallback>
        </mc:AlternateContent>
      </p:grpSp>
      <p:sp>
        <p:nvSpPr>
          <p:cNvPr id="2" name="Subtitle 2">
            <a:extLst>
              <a:ext uri="{FF2B5EF4-FFF2-40B4-BE49-F238E27FC236}">
                <a16:creationId xmlns:a16="http://schemas.microsoft.com/office/drawing/2014/main" id="{93A71FA6-FE4B-C4B1-C752-13BE00C62466}"/>
              </a:ext>
            </a:extLst>
          </p:cNvPr>
          <p:cNvSpPr txBox="1">
            <a:spLocks/>
          </p:cNvSpPr>
          <p:nvPr/>
        </p:nvSpPr>
        <p:spPr>
          <a:xfrm>
            <a:off x="5785554" y="2408379"/>
            <a:ext cx="5959570" cy="293208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Ευθύγραμμη κίνηση με σταθερό ρυθμό μεταβολής της ταχύτητας</a:t>
            </a:r>
          </a:p>
          <a:p>
            <a:endParaRPr lang="el-GR" dirty="0">
              <a:solidFill>
                <a:schemeClr val="bg1"/>
              </a:solidFill>
            </a:endParaRPr>
          </a:p>
          <a:p>
            <a:r>
              <a:rPr lang="el-GR" dirty="0">
                <a:solidFill>
                  <a:schemeClr val="bg1"/>
                </a:solidFill>
              </a:rPr>
              <a:t>Η επιτάχυνση είναι σταθερή.</a:t>
            </a:r>
          </a:p>
          <a:p>
            <a:endParaRPr lang="el-GR" dirty="0">
              <a:solidFill>
                <a:schemeClr val="bg1"/>
              </a:solidFill>
            </a:endParaRPr>
          </a:p>
          <a:p>
            <a:r>
              <a:rPr lang="el-GR" dirty="0">
                <a:solidFill>
                  <a:schemeClr val="bg1"/>
                </a:solidFill>
              </a:rPr>
              <a:t>Η κίνηση ονομάζεται ευθύγραμμη ομαλά επιταχυνόμενη κίνηση.</a:t>
            </a:r>
          </a:p>
        </p:txBody>
      </p:sp>
    </p:spTree>
    <p:extLst>
      <p:ext uri="{BB962C8B-B14F-4D97-AF65-F5344CB8AC3E}">
        <p14:creationId xmlns:p14="http://schemas.microsoft.com/office/powerpoint/2010/main" val="1948005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1F94A70-B8C0-61EF-C789-F0A4DE1930B1}"/>
              </a:ext>
            </a:extLst>
          </p:cNvPr>
          <p:cNvPicPr>
            <a:picLocks noChangeAspect="1"/>
          </p:cNvPicPr>
          <p:nvPr/>
        </p:nvPicPr>
        <p:blipFill>
          <a:blip r:embed="rId3"/>
          <a:stretch>
            <a:fillRect/>
          </a:stretch>
        </p:blipFill>
        <p:spPr>
          <a:xfrm>
            <a:off x="628345" y="2322373"/>
            <a:ext cx="5329977" cy="3780797"/>
          </a:xfrm>
          <a:prstGeom prst="rect">
            <a:avLst/>
          </a:prstGeom>
        </p:spPr>
      </p:pic>
      <p:cxnSp>
        <p:nvCxnSpPr>
          <p:cNvPr id="6" name="Straight Connector 5">
            <a:extLst>
              <a:ext uri="{FF2B5EF4-FFF2-40B4-BE49-F238E27FC236}">
                <a16:creationId xmlns:a16="http://schemas.microsoft.com/office/drawing/2014/main" id="{178774E7-ADC7-2C9C-2664-7EC81B86969C}"/>
              </a:ext>
            </a:extLst>
          </p:cNvPr>
          <p:cNvCxnSpPr>
            <a:cxnSpLocks/>
          </p:cNvCxnSpPr>
          <p:nvPr/>
        </p:nvCxnSpPr>
        <p:spPr>
          <a:xfrm flipV="1">
            <a:off x="1090551" y="2974622"/>
            <a:ext cx="1353493" cy="267125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A8BB9D45-C4BB-3F7F-88D0-718252FD67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grpSp>
        <p:nvGrpSpPr>
          <p:cNvPr id="44" name="Group 43">
            <a:extLst>
              <a:ext uri="{FF2B5EF4-FFF2-40B4-BE49-F238E27FC236}">
                <a16:creationId xmlns:a16="http://schemas.microsoft.com/office/drawing/2014/main" id="{293C1FEA-6E28-D7E2-FDFE-F25D0F11A531}"/>
              </a:ext>
            </a:extLst>
          </p:cNvPr>
          <p:cNvGrpSpPr/>
          <p:nvPr/>
        </p:nvGrpSpPr>
        <p:grpSpPr>
          <a:xfrm>
            <a:off x="349299" y="1755416"/>
            <a:ext cx="862920" cy="483840"/>
            <a:chOff x="349299" y="971644"/>
            <a:chExt cx="862920" cy="483840"/>
          </a:xfrm>
        </p:grpSpPr>
        <mc:AlternateContent xmlns:mc="http://schemas.openxmlformats.org/markup-compatibility/2006" xmlns:p14="http://schemas.microsoft.com/office/powerpoint/2010/main">
          <mc:Choice Requires="p14">
            <p:contentPart p14:bwMode="auto" r:id="rId4">
              <p14:nvContentPartPr>
                <p14:cNvPr id="37" name="Ink 36">
                  <a:extLst>
                    <a:ext uri="{FF2B5EF4-FFF2-40B4-BE49-F238E27FC236}">
                      <a16:creationId xmlns:a16="http://schemas.microsoft.com/office/drawing/2014/main" id="{65A49F7D-C990-7B43-02F4-72BFDE0E0A0D}"/>
                    </a:ext>
                  </a:extLst>
                </p14:cNvPr>
                <p14:cNvContentPartPr/>
                <p14:nvPr/>
              </p14:nvContentPartPr>
              <p14:xfrm>
                <a:off x="349299" y="1117444"/>
                <a:ext cx="176760" cy="196200"/>
              </p14:xfrm>
            </p:contentPart>
          </mc:Choice>
          <mc:Fallback xmlns="">
            <p:pic>
              <p:nvPicPr>
                <p:cNvPr id="37" name="Ink 36">
                  <a:extLst>
                    <a:ext uri="{FF2B5EF4-FFF2-40B4-BE49-F238E27FC236}">
                      <a16:creationId xmlns:a16="http://schemas.microsoft.com/office/drawing/2014/main" id="{65A49F7D-C990-7B43-02F4-72BFDE0E0A0D}"/>
                    </a:ext>
                  </a:extLst>
                </p:cNvPr>
                <p:cNvPicPr/>
                <p:nvPr/>
              </p:nvPicPr>
              <p:blipFill>
                <a:blip r:embed="rId5"/>
                <a:stretch>
                  <a:fillRect/>
                </a:stretch>
              </p:blipFill>
              <p:spPr>
                <a:xfrm>
                  <a:off x="331299" y="1099477"/>
                  <a:ext cx="212400" cy="23177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8" name="Ink 37">
                  <a:extLst>
                    <a:ext uri="{FF2B5EF4-FFF2-40B4-BE49-F238E27FC236}">
                      <a16:creationId xmlns:a16="http://schemas.microsoft.com/office/drawing/2014/main" id="{D509D08B-5F18-01F1-6172-67A090FA504A}"/>
                    </a:ext>
                  </a:extLst>
                </p14:cNvPr>
                <p14:cNvContentPartPr/>
                <p14:nvPr/>
              </p14:nvContentPartPr>
              <p14:xfrm>
                <a:off x="627939" y="1018084"/>
                <a:ext cx="84240" cy="343800"/>
              </p14:xfrm>
            </p:contentPart>
          </mc:Choice>
          <mc:Fallback xmlns="">
            <p:pic>
              <p:nvPicPr>
                <p:cNvPr id="38" name="Ink 37">
                  <a:extLst>
                    <a:ext uri="{FF2B5EF4-FFF2-40B4-BE49-F238E27FC236}">
                      <a16:creationId xmlns:a16="http://schemas.microsoft.com/office/drawing/2014/main" id="{D509D08B-5F18-01F1-6172-67A090FA504A}"/>
                    </a:ext>
                  </a:extLst>
                </p:cNvPr>
                <p:cNvPicPr/>
                <p:nvPr/>
              </p:nvPicPr>
              <p:blipFill>
                <a:blip r:embed="rId7"/>
                <a:stretch>
                  <a:fillRect/>
                </a:stretch>
              </p:blipFill>
              <p:spPr>
                <a:xfrm>
                  <a:off x="609939" y="1000103"/>
                  <a:ext cx="119880" cy="37940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9" name="Ink 38">
                  <a:extLst>
                    <a:ext uri="{FF2B5EF4-FFF2-40B4-BE49-F238E27FC236}">
                      <a16:creationId xmlns:a16="http://schemas.microsoft.com/office/drawing/2014/main" id="{13078562-1CA8-2188-C188-F32BAF3B18F2}"/>
                    </a:ext>
                  </a:extLst>
                </p14:cNvPr>
                <p14:cNvContentPartPr/>
                <p14:nvPr/>
              </p14:nvContentPartPr>
              <p14:xfrm>
                <a:off x="832059" y="971644"/>
                <a:ext cx="182880" cy="174600"/>
              </p14:xfrm>
            </p:contentPart>
          </mc:Choice>
          <mc:Fallback xmlns="">
            <p:pic>
              <p:nvPicPr>
                <p:cNvPr id="39" name="Ink 38">
                  <a:extLst>
                    <a:ext uri="{FF2B5EF4-FFF2-40B4-BE49-F238E27FC236}">
                      <a16:creationId xmlns:a16="http://schemas.microsoft.com/office/drawing/2014/main" id="{13078562-1CA8-2188-C188-F32BAF3B18F2}"/>
                    </a:ext>
                  </a:extLst>
                </p:cNvPr>
                <p:cNvPicPr/>
                <p:nvPr/>
              </p:nvPicPr>
              <p:blipFill>
                <a:blip r:embed="rId9"/>
                <a:stretch>
                  <a:fillRect/>
                </a:stretch>
              </p:blipFill>
              <p:spPr>
                <a:xfrm>
                  <a:off x="814059" y="953644"/>
                  <a:ext cx="21852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DFE97696-491A-AE9F-107E-17A58118A456}"/>
                    </a:ext>
                  </a:extLst>
                </p14:cNvPr>
                <p14:cNvContentPartPr/>
                <p14:nvPr/>
              </p14:nvContentPartPr>
              <p14:xfrm>
                <a:off x="768699" y="1246324"/>
                <a:ext cx="249480" cy="360"/>
              </p14:xfrm>
            </p:contentPart>
          </mc:Choice>
          <mc:Fallback xmlns="">
            <p:pic>
              <p:nvPicPr>
                <p:cNvPr id="41" name="Ink 40">
                  <a:extLst>
                    <a:ext uri="{FF2B5EF4-FFF2-40B4-BE49-F238E27FC236}">
                      <a16:creationId xmlns:a16="http://schemas.microsoft.com/office/drawing/2014/main" id="{DFE97696-491A-AE9F-107E-17A58118A456}"/>
                    </a:ext>
                  </a:extLst>
                </p:cNvPr>
                <p:cNvPicPr/>
                <p:nvPr/>
              </p:nvPicPr>
              <p:blipFill>
                <a:blip r:embed="rId11"/>
                <a:stretch>
                  <a:fillRect/>
                </a:stretch>
              </p:blipFill>
              <p:spPr>
                <a:xfrm>
                  <a:off x="750699" y="1228324"/>
                  <a:ext cx="2851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F5EEF42C-AA39-817C-AC1E-B0D1D8BBFED5}"/>
                    </a:ext>
                  </a:extLst>
                </p14:cNvPr>
                <p14:cNvContentPartPr/>
                <p14:nvPr/>
              </p14:nvContentPartPr>
              <p14:xfrm>
                <a:off x="805419" y="1323364"/>
                <a:ext cx="120960" cy="132120"/>
              </p14:xfrm>
            </p:contentPart>
          </mc:Choice>
          <mc:Fallback xmlns="">
            <p:pic>
              <p:nvPicPr>
                <p:cNvPr id="42" name="Ink 41">
                  <a:extLst>
                    <a:ext uri="{FF2B5EF4-FFF2-40B4-BE49-F238E27FC236}">
                      <a16:creationId xmlns:a16="http://schemas.microsoft.com/office/drawing/2014/main" id="{F5EEF42C-AA39-817C-AC1E-B0D1D8BBFED5}"/>
                    </a:ext>
                  </a:extLst>
                </p:cNvPr>
                <p:cNvPicPr/>
                <p:nvPr/>
              </p:nvPicPr>
              <p:blipFill>
                <a:blip r:embed="rId13"/>
                <a:stretch>
                  <a:fillRect/>
                </a:stretch>
              </p:blipFill>
              <p:spPr>
                <a:xfrm>
                  <a:off x="787419" y="1305315"/>
                  <a:ext cx="156600" cy="167857"/>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AAA52159-40C4-427E-FEDE-148CDBD07568}"/>
                    </a:ext>
                  </a:extLst>
                </p14:cNvPr>
                <p14:cNvContentPartPr/>
                <p14:nvPr/>
              </p14:nvContentPartPr>
              <p14:xfrm>
                <a:off x="1132299" y="1030684"/>
                <a:ext cx="79920" cy="322920"/>
              </p14:xfrm>
            </p:contentPart>
          </mc:Choice>
          <mc:Fallback xmlns="">
            <p:pic>
              <p:nvPicPr>
                <p:cNvPr id="43" name="Ink 42">
                  <a:extLst>
                    <a:ext uri="{FF2B5EF4-FFF2-40B4-BE49-F238E27FC236}">
                      <a16:creationId xmlns:a16="http://schemas.microsoft.com/office/drawing/2014/main" id="{AAA52159-40C4-427E-FEDE-148CDBD07568}"/>
                    </a:ext>
                  </a:extLst>
                </p:cNvPr>
                <p:cNvPicPr/>
                <p:nvPr/>
              </p:nvPicPr>
              <p:blipFill>
                <a:blip r:embed="rId15"/>
                <a:stretch>
                  <a:fillRect/>
                </a:stretch>
              </p:blipFill>
              <p:spPr>
                <a:xfrm>
                  <a:off x="1114299" y="1012684"/>
                  <a:ext cx="115560" cy="358560"/>
                </a:xfrm>
                <a:prstGeom prst="rect">
                  <a:avLst/>
                </a:prstGeom>
              </p:spPr>
            </p:pic>
          </mc:Fallback>
        </mc:AlternateContent>
      </p:grpSp>
      <p:grpSp>
        <p:nvGrpSpPr>
          <p:cNvPr id="16" name="Group 15">
            <a:extLst>
              <a:ext uri="{FF2B5EF4-FFF2-40B4-BE49-F238E27FC236}">
                <a16:creationId xmlns:a16="http://schemas.microsoft.com/office/drawing/2014/main" id="{5AE7B527-9F29-5EC0-95AF-50C1F5D73C59}"/>
              </a:ext>
            </a:extLst>
          </p:cNvPr>
          <p:cNvGrpSpPr/>
          <p:nvPr/>
        </p:nvGrpSpPr>
        <p:grpSpPr>
          <a:xfrm>
            <a:off x="6715708" y="1723837"/>
            <a:ext cx="881640" cy="413640"/>
            <a:chOff x="6715708" y="1723837"/>
            <a:chExt cx="881640" cy="413640"/>
          </a:xfrm>
        </p:grpSpPr>
        <mc:AlternateContent xmlns:mc="http://schemas.openxmlformats.org/markup-compatibility/2006" xmlns:p14="http://schemas.microsoft.com/office/powerpoint/2010/main">
          <mc:Choice Requires="p14">
            <p:contentPart p14:bwMode="auto" r:id="rId16">
              <p14:nvContentPartPr>
                <p14:cNvPr id="10" name="Ink 9">
                  <a:extLst>
                    <a:ext uri="{FF2B5EF4-FFF2-40B4-BE49-F238E27FC236}">
                      <a16:creationId xmlns:a16="http://schemas.microsoft.com/office/drawing/2014/main" id="{F73E26A0-072F-1BFC-38FA-A427BA9F73F9}"/>
                    </a:ext>
                  </a:extLst>
                </p14:cNvPr>
                <p14:cNvContentPartPr/>
                <p14:nvPr/>
              </p14:nvContentPartPr>
              <p14:xfrm>
                <a:off x="6715708" y="1723837"/>
                <a:ext cx="262800" cy="413640"/>
              </p14:xfrm>
            </p:contentPart>
          </mc:Choice>
          <mc:Fallback xmlns="">
            <p:pic>
              <p:nvPicPr>
                <p:cNvPr id="10" name="Ink 9">
                  <a:extLst>
                    <a:ext uri="{FF2B5EF4-FFF2-40B4-BE49-F238E27FC236}">
                      <a16:creationId xmlns:a16="http://schemas.microsoft.com/office/drawing/2014/main" id="{F73E26A0-072F-1BFC-38FA-A427BA9F73F9}"/>
                    </a:ext>
                  </a:extLst>
                </p:cNvPr>
                <p:cNvPicPr/>
                <p:nvPr/>
              </p:nvPicPr>
              <p:blipFill>
                <a:blip r:embed="rId17"/>
                <a:stretch>
                  <a:fillRect/>
                </a:stretch>
              </p:blipFill>
              <p:spPr>
                <a:xfrm>
                  <a:off x="6697708" y="1705837"/>
                  <a:ext cx="298440" cy="449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Ink 10">
                  <a:extLst>
                    <a:ext uri="{FF2B5EF4-FFF2-40B4-BE49-F238E27FC236}">
                      <a16:creationId xmlns:a16="http://schemas.microsoft.com/office/drawing/2014/main" id="{A954B619-4A83-2F38-6A4B-BEC67F13E879}"/>
                    </a:ext>
                  </a:extLst>
                </p14:cNvPr>
                <p14:cNvContentPartPr/>
                <p14:nvPr/>
              </p14:nvContentPartPr>
              <p14:xfrm>
                <a:off x="7114948" y="1772797"/>
                <a:ext cx="175320" cy="327600"/>
              </p14:xfrm>
            </p:contentPart>
          </mc:Choice>
          <mc:Fallback xmlns="">
            <p:pic>
              <p:nvPicPr>
                <p:cNvPr id="11" name="Ink 10">
                  <a:extLst>
                    <a:ext uri="{FF2B5EF4-FFF2-40B4-BE49-F238E27FC236}">
                      <a16:creationId xmlns:a16="http://schemas.microsoft.com/office/drawing/2014/main" id="{A954B619-4A83-2F38-6A4B-BEC67F13E879}"/>
                    </a:ext>
                  </a:extLst>
                </p:cNvPr>
                <p:cNvPicPr/>
                <p:nvPr/>
              </p:nvPicPr>
              <p:blipFill>
                <a:blip r:embed="rId19"/>
                <a:stretch>
                  <a:fillRect/>
                </a:stretch>
              </p:blipFill>
              <p:spPr>
                <a:xfrm>
                  <a:off x="7097308" y="1754797"/>
                  <a:ext cx="210960" cy="363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Ink 11">
                  <a:extLst>
                    <a:ext uri="{FF2B5EF4-FFF2-40B4-BE49-F238E27FC236}">
                      <a16:creationId xmlns:a16="http://schemas.microsoft.com/office/drawing/2014/main" id="{B4321292-257C-904C-26FD-D4237B40762C}"/>
                    </a:ext>
                  </a:extLst>
                </p14:cNvPr>
                <p14:cNvContentPartPr/>
                <p14:nvPr/>
              </p14:nvContentPartPr>
              <p14:xfrm>
                <a:off x="6993988" y="1897717"/>
                <a:ext cx="232560" cy="8640"/>
              </p14:xfrm>
            </p:contentPart>
          </mc:Choice>
          <mc:Fallback xmlns="">
            <p:pic>
              <p:nvPicPr>
                <p:cNvPr id="12" name="Ink 11">
                  <a:extLst>
                    <a:ext uri="{FF2B5EF4-FFF2-40B4-BE49-F238E27FC236}">
                      <a16:creationId xmlns:a16="http://schemas.microsoft.com/office/drawing/2014/main" id="{B4321292-257C-904C-26FD-D4237B40762C}"/>
                    </a:ext>
                  </a:extLst>
                </p:cNvPr>
                <p:cNvPicPr/>
                <p:nvPr/>
              </p:nvPicPr>
              <p:blipFill>
                <a:blip r:embed="rId21"/>
                <a:stretch>
                  <a:fillRect/>
                </a:stretch>
              </p:blipFill>
              <p:spPr>
                <a:xfrm>
                  <a:off x="6975988" y="1880077"/>
                  <a:ext cx="2682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 name="Ink 12">
                  <a:extLst>
                    <a:ext uri="{FF2B5EF4-FFF2-40B4-BE49-F238E27FC236}">
                      <a16:creationId xmlns:a16="http://schemas.microsoft.com/office/drawing/2014/main" id="{E2721837-9F58-11C6-AA72-5DFEB54C3571}"/>
                    </a:ext>
                  </a:extLst>
                </p14:cNvPr>
                <p14:cNvContentPartPr/>
                <p14:nvPr/>
              </p14:nvContentPartPr>
              <p14:xfrm>
                <a:off x="7421668" y="1960717"/>
                <a:ext cx="175680" cy="26280"/>
              </p14:xfrm>
            </p:contentPart>
          </mc:Choice>
          <mc:Fallback xmlns="">
            <p:pic>
              <p:nvPicPr>
                <p:cNvPr id="13" name="Ink 12">
                  <a:extLst>
                    <a:ext uri="{FF2B5EF4-FFF2-40B4-BE49-F238E27FC236}">
                      <a16:creationId xmlns:a16="http://schemas.microsoft.com/office/drawing/2014/main" id="{E2721837-9F58-11C6-AA72-5DFEB54C3571}"/>
                    </a:ext>
                  </a:extLst>
                </p:cNvPr>
                <p:cNvPicPr/>
                <p:nvPr/>
              </p:nvPicPr>
              <p:blipFill>
                <a:blip r:embed="rId23"/>
                <a:stretch>
                  <a:fillRect/>
                </a:stretch>
              </p:blipFill>
              <p:spPr>
                <a:xfrm>
                  <a:off x="7403668" y="1942717"/>
                  <a:ext cx="21132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 name="Ink 14">
                  <a:extLst>
                    <a:ext uri="{FF2B5EF4-FFF2-40B4-BE49-F238E27FC236}">
                      <a16:creationId xmlns:a16="http://schemas.microsoft.com/office/drawing/2014/main" id="{CFA3E0EC-5FA7-4AB8-7362-48C93B048035}"/>
                    </a:ext>
                  </a:extLst>
                </p14:cNvPr>
                <p14:cNvContentPartPr/>
                <p14:nvPr/>
              </p14:nvContentPartPr>
              <p14:xfrm>
                <a:off x="7390708" y="1877557"/>
                <a:ext cx="171000" cy="5040"/>
              </p14:xfrm>
            </p:contentPart>
          </mc:Choice>
          <mc:Fallback xmlns="">
            <p:pic>
              <p:nvPicPr>
                <p:cNvPr id="15" name="Ink 14">
                  <a:extLst>
                    <a:ext uri="{FF2B5EF4-FFF2-40B4-BE49-F238E27FC236}">
                      <a16:creationId xmlns:a16="http://schemas.microsoft.com/office/drawing/2014/main" id="{CFA3E0EC-5FA7-4AB8-7362-48C93B048035}"/>
                    </a:ext>
                  </a:extLst>
                </p:cNvPr>
                <p:cNvPicPr/>
                <p:nvPr/>
              </p:nvPicPr>
              <p:blipFill>
                <a:blip r:embed="rId25"/>
                <a:stretch>
                  <a:fillRect/>
                </a:stretch>
              </p:blipFill>
              <p:spPr>
                <a:xfrm>
                  <a:off x="7373068" y="1859917"/>
                  <a:ext cx="206640" cy="40680"/>
                </a:xfrm>
                <a:prstGeom prst="rect">
                  <a:avLst/>
                </a:prstGeom>
              </p:spPr>
            </p:pic>
          </mc:Fallback>
        </mc:AlternateContent>
      </p:grpSp>
      <p:grpSp>
        <p:nvGrpSpPr>
          <p:cNvPr id="19" name="Group 18">
            <a:extLst>
              <a:ext uri="{FF2B5EF4-FFF2-40B4-BE49-F238E27FC236}">
                <a16:creationId xmlns:a16="http://schemas.microsoft.com/office/drawing/2014/main" id="{A94E18C0-39BE-217C-3BB4-BB244041580C}"/>
              </a:ext>
            </a:extLst>
          </p:cNvPr>
          <p:cNvGrpSpPr/>
          <p:nvPr/>
        </p:nvGrpSpPr>
        <p:grpSpPr>
          <a:xfrm>
            <a:off x="7860508" y="1683157"/>
            <a:ext cx="567720" cy="403920"/>
            <a:chOff x="7860508" y="1683157"/>
            <a:chExt cx="567720" cy="403920"/>
          </a:xfrm>
        </p:grpSpPr>
        <mc:AlternateContent xmlns:mc="http://schemas.openxmlformats.org/markup-compatibility/2006" xmlns:p14="http://schemas.microsoft.com/office/powerpoint/2010/main">
          <mc:Choice Requires="p14">
            <p:contentPart p14:bwMode="auto" r:id="rId26">
              <p14:nvContentPartPr>
                <p14:cNvPr id="17" name="Ink 16">
                  <a:extLst>
                    <a:ext uri="{FF2B5EF4-FFF2-40B4-BE49-F238E27FC236}">
                      <a16:creationId xmlns:a16="http://schemas.microsoft.com/office/drawing/2014/main" id="{D6EA7B73-6B96-D580-53A6-3EF9CEDB1524}"/>
                    </a:ext>
                  </a:extLst>
                </p14:cNvPr>
                <p14:cNvContentPartPr/>
                <p14:nvPr/>
              </p14:nvContentPartPr>
              <p14:xfrm>
                <a:off x="7860508" y="1683157"/>
                <a:ext cx="239760" cy="396000"/>
              </p14:xfrm>
            </p:contentPart>
          </mc:Choice>
          <mc:Fallback xmlns="">
            <p:pic>
              <p:nvPicPr>
                <p:cNvPr id="17" name="Ink 16">
                  <a:extLst>
                    <a:ext uri="{FF2B5EF4-FFF2-40B4-BE49-F238E27FC236}">
                      <a16:creationId xmlns:a16="http://schemas.microsoft.com/office/drawing/2014/main" id="{D6EA7B73-6B96-D580-53A6-3EF9CEDB1524}"/>
                    </a:ext>
                  </a:extLst>
                </p:cNvPr>
                <p:cNvPicPr/>
                <p:nvPr/>
              </p:nvPicPr>
              <p:blipFill>
                <a:blip r:embed="rId27"/>
                <a:stretch>
                  <a:fillRect/>
                </a:stretch>
              </p:blipFill>
              <p:spPr>
                <a:xfrm>
                  <a:off x="7842508" y="1665517"/>
                  <a:ext cx="275400" cy="431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8" name="Ink 17">
                  <a:extLst>
                    <a:ext uri="{FF2B5EF4-FFF2-40B4-BE49-F238E27FC236}">
                      <a16:creationId xmlns:a16="http://schemas.microsoft.com/office/drawing/2014/main" id="{3DDAFFD7-F14A-5190-BB52-BED79563ABBF}"/>
                    </a:ext>
                  </a:extLst>
                </p14:cNvPr>
                <p14:cNvContentPartPr/>
                <p14:nvPr/>
              </p14:nvContentPartPr>
              <p14:xfrm>
                <a:off x="8232748" y="1860997"/>
                <a:ext cx="195480" cy="226080"/>
              </p14:xfrm>
            </p:contentPart>
          </mc:Choice>
          <mc:Fallback xmlns="">
            <p:pic>
              <p:nvPicPr>
                <p:cNvPr id="18" name="Ink 17">
                  <a:extLst>
                    <a:ext uri="{FF2B5EF4-FFF2-40B4-BE49-F238E27FC236}">
                      <a16:creationId xmlns:a16="http://schemas.microsoft.com/office/drawing/2014/main" id="{3DDAFFD7-F14A-5190-BB52-BED79563ABBF}"/>
                    </a:ext>
                  </a:extLst>
                </p:cNvPr>
                <p:cNvPicPr/>
                <p:nvPr/>
              </p:nvPicPr>
              <p:blipFill>
                <a:blip r:embed="rId29"/>
                <a:stretch>
                  <a:fillRect/>
                </a:stretch>
              </p:blipFill>
              <p:spPr>
                <a:xfrm>
                  <a:off x="8214748" y="1843357"/>
                  <a:ext cx="231120" cy="261720"/>
                </a:xfrm>
                <a:prstGeom prst="rect">
                  <a:avLst/>
                </a:prstGeom>
              </p:spPr>
            </p:pic>
          </mc:Fallback>
        </mc:AlternateContent>
      </p:grpSp>
      <p:grpSp>
        <p:nvGrpSpPr>
          <p:cNvPr id="24" name="Group 23">
            <a:extLst>
              <a:ext uri="{FF2B5EF4-FFF2-40B4-BE49-F238E27FC236}">
                <a16:creationId xmlns:a16="http://schemas.microsoft.com/office/drawing/2014/main" id="{B9BD7FE4-B47C-8C3D-E5AF-772996243EC7}"/>
              </a:ext>
            </a:extLst>
          </p:cNvPr>
          <p:cNvGrpSpPr/>
          <p:nvPr/>
        </p:nvGrpSpPr>
        <p:grpSpPr>
          <a:xfrm>
            <a:off x="9312028" y="1707277"/>
            <a:ext cx="937440" cy="348120"/>
            <a:chOff x="9312028" y="1707277"/>
            <a:chExt cx="937440" cy="348120"/>
          </a:xfrm>
        </p:grpSpPr>
        <mc:AlternateContent xmlns:mc="http://schemas.openxmlformats.org/markup-compatibility/2006" xmlns:p14="http://schemas.microsoft.com/office/powerpoint/2010/main">
          <mc:Choice Requires="p14">
            <p:contentPart p14:bwMode="auto" r:id="rId30">
              <p14:nvContentPartPr>
                <p14:cNvPr id="20" name="Ink 19">
                  <a:extLst>
                    <a:ext uri="{FF2B5EF4-FFF2-40B4-BE49-F238E27FC236}">
                      <a16:creationId xmlns:a16="http://schemas.microsoft.com/office/drawing/2014/main" id="{2BA92DDA-7816-5030-638B-2B28DCD298F4}"/>
                    </a:ext>
                  </a:extLst>
                </p14:cNvPr>
                <p14:cNvContentPartPr/>
                <p14:nvPr/>
              </p14:nvContentPartPr>
              <p14:xfrm>
                <a:off x="9312028" y="1707277"/>
                <a:ext cx="295200" cy="348120"/>
              </p14:xfrm>
            </p:contentPart>
          </mc:Choice>
          <mc:Fallback xmlns="">
            <p:pic>
              <p:nvPicPr>
                <p:cNvPr id="20" name="Ink 19">
                  <a:extLst>
                    <a:ext uri="{FF2B5EF4-FFF2-40B4-BE49-F238E27FC236}">
                      <a16:creationId xmlns:a16="http://schemas.microsoft.com/office/drawing/2014/main" id="{2BA92DDA-7816-5030-638B-2B28DCD298F4}"/>
                    </a:ext>
                  </a:extLst>
                </p:cNvPr>
                <p:cNvPicPr/>
                <p:nvPr/>
              </p:nvPicPr>
              <p:blipFill>
                <a:blip r:embed="rId31"/>
                <a:stretch>
                  <a:fillRect/>
                </a:stretch>
              </p:blipFill>
              <p:spPr>
                <a:xfrm>
                  <a:off x="9294388" y="1689277"/>
                  <a:ext cx="330840" cy="383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Ink 20">
                  <a:extLst>
                    <a:ext uri="{FF2B5EF4-FFF2-40B4-BE49-F238E27FC236}">
                      <a16:creationId xmlns:a16="http://schemas.microsoft.com/office/drawing/2014/main" id="{B98FCBE3-8C5C-285C-2648-15B34C43434C}"/>
                    </a:ext>
                  </a:extLst>
                </p14:cNvPr>
                <p14:cNvContentPartPr/>
                <p14:nvPr/>
              </p14:nvContentPartPr>
              <p14:xfrm>
                <a:off x="9722068" y="1790077"/>
                <a:ext cx="142560" cy="237600"/>
              </p14:xfrm>
            </p:contentPart>
          </mc:Choice>
          <mc:Fallback xmlns="">
            <p:pic>
              <p:nvPicPr>
                <p:cNvPr id="21" name="Ink 20">
                  <a:extLst>
                    <a:ext uri="{FF2B5EF4-FFF2-40B4-BE49-F238E27FC236}">
                      <a16:creationId xmlns:a16="http://schemas.microsoft.com/office/drawing/2014/main" id="{B98FCBE3-8C5C-285C-2648-15B34C43434C}"/>
                    </a:ext>
                  </a:extLst>
                </p:cNvPr>
                <p:cNvPicPr/>
                <p:nvPr/>
              </p:nvPicPr>
              <p:blipFill>
                <a:blip r:embed="rId33"/>
                <a:stretch>
                  <a:fillRect/>
                </a:stretch>
              </p:blipFill>
              <p:spPr>
                <a:xfrm>
                  <a:off x="9704068" y="1772437"/>
                  <a:ext cx="17820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Ink 21">
                  <a:extLst>
                    <a:ext uri="{FF2B5EF4-FFF2-40B4-BE49-F238E27FC236}">
                      <a16:creationId xmlns:a16="http://schemas.microsoft.com/office/drawing/2014/main" id="{43E09DC9-8A63-95EC-7678-88EE0941679A}"/>
                    </a:ext>
                  </a:extLst>
                </p14:cNvPr>
                <p14:cNvContentPartPr/>
                <p14:nvPr/>
              </p14:nvContentPartPr>
              <p14:xfrm>
                <a:off x="10057228" y="1964317"/>
                <a:ext cx="192240" cy="15840"/>
              </p14:xfrm>
            </p:contentPart>
          </mc:Choice>
          <mc:Fallback xmlns="">
            <p:pic>
              <p:nvPicPr>
                <p:cNvPr id="22" name="Ink 21">
                  <a:extLst>
                    <a:ext uri="{FF2B5EF4-FFF2-40B4-BE49-F238E27FC236}">
                      <a16:creationId xmlns:a16="http://schemas.microsoft.com/office/drawing/2014/main" id="{43E09DC9-8A63-95EC-7678-88EE0941679A}"/>
                    </a:ext>
                  </a:extLst>
                </p:cNvPr>
                <p:cNvPicPr/>
                <p:nvPr/>
              </p:nvPicPr>
              <p:blipFill>
                <a:blip r:embed="rId35"/>
                <a:stretch>
                  <a:fillRect/>
                </a:stretch>
              </p:blipFill>
              <p:spPr>
                <a:xfrm>
                  <a:off x="10039228" y="1946317"/>
                  <a:ext cx="22788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 name="Ink 22">
                  <a:extLst>
                    <a:ext uri="{FF2B5EF4-FFF2-40B4-BE49-F238E27FC236}">
                      <a16:creationId xmlns:a16="http://schemas.microsoft.com/office/drawing/2014/main" id="{4ED7BDCE-0941-C872-937F-2AB3D28DAA1A}"/>
                    </a:ext>
                  </a:extLst>
                </p14:cNvPr>
                <p14:cNvContentPartPr/>
                <p14:nvPr/>
              </p14:nvContentPartPr>
              <p14:xfrm>
                <a:off x="10019428" y="1882597"/>
                <a:ext cx="206640" cy="12240"/>
              </p14:xfrm>
            </p:contentPart>
          </mc:Choice>
          <mc:Fallback xmlns="">
            <p:pic>
              <p:nvPicPr>
                <p:cNvPr id="23" name="Ink 22">
                  <a:extLst>
                    <a:ext uri="{FF2B5EF4-FFF2-40B4-BE49-F238E27FC236}">
                      <a16:creationId xmlns:a16="http://schemas.microsoft.com/office/drawing/2014/main" id="{4ED7BDCE-0941-C872-937F-2AB3D28DAA1A}"/>
                    </a:ext>
                  </a:extLst>
                </p:cNvPr>
                <p:cNvPicPr/>
                <p:nvPr/>
              </p:nvPicPr>
              <p:blipFill>
                <a:blip r:embed="rId37"/>
                <a:stretch>
                  <a:fillRect/>
                </a:stretch>
              </p:blipFill>
              <p:spPr>
                <a:xfrm>
                  <a:off x="10001428" y="1864597"/>
                  <a:ext cx="242280" cy="47880"/>
                </a:xfrm>
                <a:prstGeom prst="rect">
                  <a:avLst/>
                </a:prstGeom>
              </p:spPr>
            </p:pic>
          </mc:Fallback>
        </mc:AlternateContent>
      </p:grpSp>
      <p:grpSp>
        <p:nvGrpSpPr>
          <p:cNvPr id="29" name="Group 28">
            <a:extLst>
              <a:ext uri="{FF2B5EF4-FFF2-40B4-BE49-F238E27FC236}">
                <a16:creationId xmlns:a16="http://schemas.microsoft.com/office/drawing/2014/main" id="{944292C0-BD46-FE95-2D8C-532E4F83F3B4}"/>
              </a:ext>
            </a:extLst>
          </p:cNvPr>
          <p:cNvGrpSpPr/>
          <p:nvPr/>
        </p:nvGrpSpPr>
        <p:grpSpPr>
          <a:xfrm>
            <a:off x="10551148" y="1607557"/>
            <a:ext cx="891360" cy="746280"/>
            <a:chOff x="10551148" y="1607557"/>
            <a:chExt cx="891360" cy="746280"/>
          </a:xfrm>
        </p:grpSpPr>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BE139CA5-7DFF-3792-3ABD-E6C19712E03A}"/>
                    </a:ext>
                  </a:extLst>
                </p14:cNvPr>
                <p14:cNvContentPartPr/>
                <p14:nvPr/>
              </p14:nvContentPartPr>
              <p14:xfrm>
                <a:off x="10551148" y="1721677"/>
                <a:ext cx="241560" cy="299880"/>
              </p14:xfrm>
            </p:contentPart>
          </mc:Choice>
          <mc:Fallback xmlns="">
            <p:pic>
              <p:nvPicPr>
                <p:cNvPr id="25" name="Ink 24">
                  <a:extLst>
                    <a:ext uri="{FF2B5EF4-FFF2-40B4-BE49-F238E27FC236}">
                      <a16:creationId xmlns:a16="http://schemas.microsoft.com/office/drawing/2014/main" id="{BE139CA5-7DFF-3792-3ABD-E6C19712E03A}"/>
                    </a:ext>
                  </a:extLst>
                </p:cNvPr>
                <p:cNvPicPr/>
                <p:nvPr/>
              </p:nvPicPr>
              <p:blipFill>
                <a:blip r:embed="rId39"/>
                <a:stretch>
                  <a:fillRect/>
                </a:stretch>
              </p:blipFill>
              <p:spPr>
                <a:xfrm>
                  <a:off x="10533148" y="1703677"/>
                  <a:ext cx="27720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973F3B18-9849-D27B-A446-AC00A0D17723}"/>
                    </a:ext>
                  </a:extLst>
                </p14:cNvPr>
                <p14:cNvContentPartPr/>
                <p14:nvPr/>
              </p14:nvContentPartPr>
              <p14:xfrm>
                <a:off x="11035708" y="1607557"/>
                <a:ext cx="318960" cy="203040"/>
              </p14:xfrm>
            </p:contentPart>
          </mc:Choice>
          <mc:Fallback xmlns="">
            <p:pic>
              <p:nvPicPr>
                <p:cNvPr id="26" name="Ink 25">
                  <a:extLst>
                    <a:ext uri="{FF2B5EF4-FFF2-40B4-BE49-F238E27FC236}">
                      <a16:creationId xmlns:a16="http://schemas.microsoft.com/office/drawing/2014/main" id="{973F3B18-9849-D27B-A446-AC00A0D17723}"/>
                    </a:ext>
                  </a:extLst>
                </p:cNvPr>
                <p:cNvPicPr/>
                <p:nvPr/>
              </p:nvPicPr>
              <p:blipFill>
                <a:blip r:embed="rId41"/>
                <a:stretch>
                  <a:fillRect/>
                </a:stretch>
              </p:blipFill>
              <p:spPr>
                <a:xfrm>
                  <a:off x="11017708" y="1589917"/>
                  <a:ext cx="35460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6BA09C0C-0ADB-2E7B-F72A-0FF94F6BAFCD}"/>
                    </a:ext>
                  </a:extLst>
                </p14:cNvPr>
                <p14:cNvContentPartPr/>
                <p14:nvPr/>
              </p14:nvContentPartPr>
              <p14:xfrm>
                <a:off x="11015548" y="1985197"/>
                <a:ext cx="426960" cy="15840"/>
              </p14:xfrm>
            </p:contentPart>
          </mc:Choice>
          <mc:Fallback xmlns="">
            <p:pic>
              <p:nvPicPr>
                <p:cNvPr id="27" name="Ink 26">
                  <a:extLst>
                    <a:ext uri="{FF2B5EF4-FFF2-40B4-BE49-F238E27FC236}">
                      <a16:creationId xmlns:a16="http://schemas.microsoft.com/office/drawing/2014/main" id="{6BA09C0C-0ADB-2E7B-F72A-0FF94F6BAFCD}"/>
                    </a:ext>
                  </a:extLst>
                </p:cNvPr>
                <p:cNvPicPr/>
                <p:nvPr/>
              </p:nvPicPr>
              <p:blipFill>
                <a:blip r:embed="rId43"/>
                <a:stretch>
                  <a:fillRect/>
                </a:stretch>
              </p:blipFill>
              <p:spPr>
                <a:xfrm>
                  <a:off x="10997548" y="1967197"/>
                  <a:ext cx="4626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2487B5CF-6A4D-EB82-6417-84AE5C5B4B07}"/>
                    </a:ext>
                  </a:extLst>
                </p14:cNvPr>
                <p14:cNvContentPartPr/>
                <p14:nvPr/>
              </p14:nvContentPartPr>
              <p14:xfrm>
                <a:off x="11136508" y="2130277"/>
                <a:ext cx="253080" cy="223560"/>
              </p14:xfrm>
            </p:contentPart>
          </mc:Choice>
          <mc:Fallback xmlns="">
            <p:pic>
              <p:nvPicPr>
                <p:cNvPr id="28" name="Ink 27">
                  <a:extLst>
                    <a:ext uri="{FF2B5EF4-FFF2-40B4-BE49-F238E27FC236}">
                      <a16:creationId xmlns:a16="http://schemas.microsoft.com/office/drawing/2014/main" id="{2487B5CF-6A4D-EB82-6417-84AE5C5B4B07}"/>
                    </a:ext>
                  </a:extLst>
                </p:cNvPr>
                <p:cNvPicPr/>
                <p:nvPr/>
              </p:nvPicPr>
              <p:blipFill>
                <a:blip r:embed="rId45"/>
                <a:stretch>
                  <a:fillRect/>
                </a:stretch>
              </p:blipFill>
              <p:spPr>
                <a:xfrm>
                  <a:off x="11118868" y="2112637"/>
                  <a:ext cx="288720" cy="259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30" name="Ink 29">
                <a:extLst>
                  <a:ext uri="{FF2B5EF4-FFF2-40B4-BE49-F238E27FC236}">
                    <a16:creationId xmlns:a16="http://schemas.microsoft.com/office/drawing/2014/main" id="{601B173D-475A-70FD-C5BE-03AD110DC59F}"/>
                  </a:ext>
                </a:extLst>
              </p14:cNvPr>
              <p14:cNvContentPartPr/>
              <p14:nvPr/>
            </p14:nvContentPartPr>
            <p14:xfrm>
              <a:off x="5914348" y="3626437"/>
              <a:ext cx="409320" cy="256680"/>
            </p14:xfrm>
          </p:contentPart>
        </mc:Choice>
        <mc:Fallback xmlns="">
          <p:pic>
            <p:nvPicPr>
              <p:cNvPr id="30" name="Ink 29">
                <a:extLst>
                  <a:ext uri="{FF2B5EF4-FFF2-40B4-BE49-F238E27FC236}">
                    <a16:creationId xmlns:a16="http://schemas.microsoft.com/office/drawing/2014/main" id="{601B173D-475A-70FD-C5BE-03AD110DC59F}"/>
                  </a:ext>
                </a:extLst>
              </p:cNvPr>
              <p:cNvPicPr/>
              <p:nvPr/>
            </p:nvPicPr>
            <p:blipFill>
              <a:blip r:embed="rId47"/>
              <a:stretch>
                <a:fillRect/>
              </a:stretch>
            </p:blipFill>
            <p:spPr>
              <a:xfrm>
                <a:off x="5896708" y="3608797"/>
                <a:ext cx="44496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1" name="Ink 30">
                <a:extLst>
                  <a:ext uri="{FF2B5EF4-FFF2-40B4-BE49-F238E27FC236}">
                    <a16:creationId xmlns:a16="http://schemas.microsoft.com/office/drawing/2014/main" id="{913591A4-C72F-9B86-1D46-B1ADA0FD015C}"/>
                  </a:ext>
                </a:extLst>
              </p14:cNvPr>
              <p14:cNvContentPartPr/>
              <p14:nvPr/>
            </p14:nvContentPartPr>
            <p14:xfrm>
              <a:off x="6400348" y="3775477"/>
              <a:ext cx="166320" cy="19440"/>
            </p14:xfrm>
          </p:contentPart>
        </mc:Choice>
        <mc:Fallback xmlns="">
          <p:pic>
            <p:nvPicPr>
              <p:cNvPr id="31" name="Ink 30">
                <a:extLst>
                  <a:ext uri="{FF2B5EF4-FFF2-40B4-BE49-F238E27FC236}">
                    <a16:creationId xmlns:a16="http://schemas.microsoft.com/office/drawing/2014/main" id="{913591A4-C72F-9B86-1D46-B1ADA0FD015C}"/>
                  </a:ext>
                </a:extLst>
              </p:cNvPr>
              <p:cNvPicPr/>
              <p:nvPr/>
            </p:nvPicPr>
            <p:blipFill>
              <a:blip r:embed="rId49"/>
              <a:stretch>
                <a:fillRect/>
              </a:stretch>
            </p:blipFill>
            <p:spPr>
              <a:xfrm>
                <a:off x="6382708" y="3757477"/>
                <a:ext cx="20196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2" name="Ink 31">
                <a:extLst>
                  <a:ext uri="{FF2B5EF4-FFF2-40B4-BE49-F238E27FC236}">
                    <a16:creationId xmlns:a16="http://schemas.microsoft.com/office/drawing/2014/main" id="{BD28C7AE-B2DA-7FD1-984D-71CB52282AE4}"/>
                  </a:ext>
                </a:extLst>
              </p14:cNvPr>
              <p14:cNvContentPartPr/>
              <p14:nvPr/>
            </p14:nvContentPartPr>
            <p14:xfrm>
              <a:off x="6362548" y="3705277"/>
              <a:ext cx="218160" cy="11160"/>
            </p14:xfrm>
          </p:contentPart>
        </mc:Choice>
        <mc:Fallback xmlns="">
          <p:pic>
            <p:nvPicPr>
              <p:cNvPr id="32" name="Ink 31">
                <a:extLst>
                  <a:ext uri="{FF2B5EF4-FFF2-40B4-BE49-F238E27FC236}">
                    <a16:creationId xmlns:a16="http://schemas.microsoft.com/office/drawing/2014/main" id="{BD28C7AE-B2DA-7FD1-984D-71CB52282AE4}"/>
                  </a:ext>
                </a:extLst>
              </p:cNvPr>
              <p:cNvPicPr/>
              <p:nvPr/>
            </p:nvPicPr>
            <p:blipFill>
              <a:blip r:embed="rId51"/>
              <a:stretch>
                <a:fillRect/>
              </a:stretch>
            </p:blipFill>
            <p:spPr>
              <a:xfrm>
                <a:off x="6344548" y="3687637"/>
                <a:ext cx="2538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3" name="Ink 32">
                <a:extLst>
                  <a:ext uri="{FF2B5EF4-FFF2-40B4-BE49-F238E27FC236}">
                    <a16:creationId xmlns:a16="http://schemas.microsoft.com/office/drawing/2014/main" id="{0898B0C9-1800-F08B-583D-6995DC815594}"/>
                  </a:ext>
                </a:extLst>
              </p14:cNvPr>
              <p14:cNvContentPartPr/>
              <p14:nvPr/>
            </p14:nvContentPartPr>
            <p14:xfrm>
              <a:off x="6826948" y="3755317"/>
              <a:ext cx="732240" cy="23760"/>
            </p14:xfrm>
          </p:contentPart>
        </mc:Choice>
        <mc:Fallback xmlns="">
          <p:pic>
            <p:nvPicPr>
              <p:cNvPr id="33" name="Ink 32">
                <a:extLst>
                  <a:ext uri="{FF2B5EF4-FFF2-40B4-BE49-F238E27FC236}">
                    <a16:creationId xmlns:a16="http://schemas.microsoft.com/office/drawing/2014/main" id="{0898B0C9-1800-F08B-583D-6995DC815594}"/>
                  </a:ext>
                </a:extLst>
              </p:cNvPr>
              <p:cNvPicPr/>
              <p:nvPr/>
            </p:nvPicPr>
            <p:blipFill>
              <a:blip r:embed="rId53"/>
              <a:stretch>
                <a:fillRect/>
              </a:stretch>
            </p:blipFill>
            <p:spPr>
              <a:xfrm>
                <a:off x="6808948" y="3737317"/>
                <a:ext cx="76788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4" name="Ink 33">
                <a:extLst>
                  <a:ext uri="{FF2B5EF4-FFF2-40B4-BE49-F238E27FC236}">
                    <a16:creationId xmlns:a16="http://schemas.microsoft.com/office/drawing/2014/main" id="{8311C332-95FE-F1DF-77ED-8E7D9E19A659}"/>
                  </a:ext>
                </a:extLst>
              </p14:cNvPr>
              <p14:cNvContentPartPr/>
              <p14:nvPr/>
            </p14:nvContentPartPr>
            <p14:xfrm>
              <a:off x="6924868" y="3291997"/>
              <a:ext cx="240480" cy="306360"/>
            </p14:xfrm>
          </p:contentPart>
        </mc:Choice>
        <mc:Fallback xmlns="">
          <p:pic>
            <p:nvPicPr>
              <p:cNvPr id="34" name="Ink 33">
                <a:extLst>
                  <a:ext uri="{FF2B5EF4-FFF2-40B4-BE49-F238E27FC236}">
                    <a16:creationId xmlns:a16="http://schemas.microsoft.com/office/drawing/2014/main" id="{8311C332-95FE-F1DF-77ED-8E7D9E19A659}"/>
                  </a:ext>
                </a:extLst>
              </p:cNvPr>
              <p:cNvPicPr/>
              <p:nvPr/>
            </p:nvPicPr>
            <p:blipFill>
              <a:blip r:embed="rId55"/>
              <a:stretch>
                <a:fillRect/>
              </a:stretch>
            </p:blipFill>
            <p:spPr>
              <a:xfrm>
                <a:off x="6907228" y="3274357"/>
                <a:ext cx="27612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5" name="Ink 34">
                <a:extLst>
                  <a:ext uri="{FF2B5EF4-FFF2-40B4-BE49-F238E27FC236}">
                    <a16:creationId xmlns:a16="http://schemas.microsoft.com/office/drawing/2014/main" id="{A2B189C0-397F-BB9E-BFE1-504AF45A0BC5}"/>
                  </a:ext>
                </a:extLst>
              </p14:cNvPr>
              <p14:cNvContentPartPr/>
              <p14:nvPr/>
            </p14:nvContentPartPr>
            <p14:xfrm>
              <a:off x="7288828" y="3324037"/>
              <a:ext cx="209880" cy="235440"/>
            </p14:xfrm>
          </p:contentPart>
        </mc:Choice>
        <mc:Fallback xmlns="">
          <p:pic>
            <p:nvPicPr>
              <p:cNvPr id="35" name="Ink 34">
                <a:extLst>
                  <a:ext uri="{FF2B5EF4-FFF2-40B4-BE49-F238E27FC236}">
                    <a16:creationId xmlns:a16="http://schemas.microsoft.com/office/drawing/2014/main" id="{A2B189C0-397F-BB9E-BFE1-504AF45A0BC5}"/>
                  </a:ext>
                </a:extLst>
              </p:cNvPr>
              <p:cNvPicPr/>
              <p:nvPr/>
            </p:nvPicPr>
            <p:blipFill>
              <a:blip r:embed="rId57"/>
              <a:stretch>
                <a:fillRect/>
              </a:stretch>
            </p:blipFill>
            <p:spPr>
              <a:xfrm>
                <a:off x="7271188" y="3306037"/>
                <a:ext cx="24552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6" name="Ink 35">
                <a:extLst>
                  <a:ext uri="{FF2B5EF4-FFF2-40B4-BE49-F238E27FC236}">
                    <a16:creationId xmlns:a16="http://schemas.microsoft.com/office/drawing/2014/main" id="{6FD0181F-BE05-9863-AAA8-0BDBD38FE3BE}"/>
                  </a:ext>
                </a:extLst>
              </p14:cNvPr>
              <p14:cNvContentPartPr/>
              <p14:nvPr/>
            </p14:nvContentPartPr>
            <p14:xfrm>
              <a:off x="6888148" y="4004077"/>
              <a:ext cx="267840" cy="301320"/>
            </p14:xfrm>
          </p:contentPart>
        </mc:Choice>
        <mc:Fallback xmlns="">
          <p:pic>
            <p:nvPicPr>
              <p:cNvPr id="36" name="Ink 35">
                <a:extLst>
                  <a:ext uri="{FF2B5EF4-FFF2-40B4-BE49-F238E27FC236}">
                    <a16:creationId xmlns:a16="http://schemas.microsoft.com/office/drawing/2014/main" id="{6FD0181F-BE05-9863-AAA8-0BDBD38FE3BE}"/>
                  </a:ext>
                </a:extLst>
              </p:cNvPr>
              <p:cNvPicPr/>
              <p:nvPr/>
            </p:nvPicPr>
            <p:blipFill>
              <a:blip r:embed="rId59"/>
              <a:stretch>
                <a:fillRect/>
              </a:stretch>
            </p:blipFill>
            <p:spPr>
              <a:xfrm>
                <a:off x="6870508" y="3986077"/>
                <a:ext cx="303480" cy="3369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0" name="Ink 39">
                <a:extLst>
                  <a:ext uri="{FF2B5EF4-FFF2-40B4-BE49-F238E27FC236}">
                    <a16:creationId xmlns:a16="http://schemas.microsoft.com/office/drawing/2014/main" id="{EA0CE275-388B-826B-78F3-8843DEAC8B20}"/>
                  </a:ext>
                </a:extLst>
              </p14:cNvPr>
              <p14:cNvContentPartPr/>
              <p14:nvPr/>
            </p14:nvContentPartPr>
            <p14:xfrm>
              <a:off x="7310068" y="3973117"/>
              <a:ext cx="127080" cy="301320"/>
            </p14:xfrm>
          </p:contentPart>
        </mc:Choice>
        <mc:Fallback xmlns="">
          <p:pic>
            <p:nvPicPr>
              <p:cNvPr id="40" name="Ink 39">
                <a:extLst>
                  <a:ext uri="{FF2B5EF4-FFF2-40B4-BE49-F238E27FC236}">
                    <a16:creationId xmlns:a16="http://schemas.microsoft.com/office/drawing/2014/main" id="{EA0CE275-388B-826B-78F3-8843DEAC8B20}"/>
                  </a:ext>
                </a:extLst>
              </p:cNvPr>
              <p:cNvPicPr/>
              <p:nvPr/>
            </p:nvPicPr>
            <p:blipFill>
              <a:blip r:embed="rId61"/>
              <a:stretch>
                <a:fillRect/>
              </a:stretch>
            </p:blipFill>
            <p:spPr>
              <a:xfrm>
                <a:off x="7292428" y="3955477"/>
                <a:ext cx="162720" cy="3369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Ink 44">
                <a:extLst>
                  <a:ext uri="{FF2B5EF4-FFF2-40B4-BE49-F238E27FC236}">
                    <a16:creationId xmlns:a16="http://schemas.microsoft.com/office/drawing/2014/main" id="{80AC2CBA-7FA1-376E-4FB0-AAB085D7D8D3}"/>
                  </a:ext>
                </a:extLst>
              </p14:cNvPr>
              <p14:cNvContentPartPr/>
              <p14:nvPr/>
            </p14:nvContentPartPr>
            <p14:xfrm>
              <a:off x="7179748" y="4054837"/>
              <a:ext cx="272880" cy="28800"/>
            </p14:xfrm>
          </p:contentPart>
        </mc:Choice>
        <mc:Fallback xmlns="">
          <p:pic>
            <p:nvPicPr>
              <p:cNvPr id="45" name="Ink 44">
                <a:extLst>
                  <a:ext uri="{FF2B5EF4-FFF2-40B4-BE49-F238E27FC236}">
                    <a16:creationId xmlns:a16="http://schemas.microsoft.com/office/drawing/2014/main" id="{80AC2CBA-7FA1-376E-4FB0-AAB085D7D8D3}"/>
                  </a:ext>
                </a:extLst>
              </p:cNvPr>
              <p:cNvPicPr/>
              <p:nvPr/>
            </p:nvPicPr>
            <p:blipFill>
              <a:blip r:embed="rId63"/>
              <a:stretch>
                <a:fillRect/>
              </a:stretch>
            </p:blipFill>
            <p:spPr>
              <a:xfrm>
                <a:off x="7162108" y="4037197"/>
                <a:ext cx="308520" cy="64440"/>
              </a:xfrm>
              <a:prstGeom prst="rect">
                <a:avLst/>
              </a:prstGeom>
            </p:spPr>
          </p:pic>
        </mc:Fallback>
      </mc:AlternateContent>
      <p:grpSp>
        <p:nvGrpSpPr>
          <p:cNvPr id="52" name="Group 51">
            <a:extLst>
              <a:ext uri="{FF2B5EF4-FFF2-40B4-BE49-F238E27FC236}">
                <a16:creationId xmlns:a16="http://schemas.microsoft.com/office/drawing/2014/main" id="{EBD801BA-F57A-1BAB-1881-2938627D20EE}"/>
              </a:ext>
            </a:extLst>
          </p:cNvPr>
          <p:cNvGrpSpPr/>
          <p:nvPr/>
        </p:nvGrpSpPr>
        <p:grpSpPr>
          <a:xfrm>
            <a:off x="7735588" y="3711397"/>
            <a:ext cx="1517400" cy="130680"/>
            <a:chOff x="7735588" y="3711397"/>
            <a:chExt cx="1517400" cy="130680"/>
          </a:xfrm>
        </p:grpSpPr>
        <mc:AlternateContent xmlns:mc="http://schemas.openxmlformats.org/markup-compatibility/2006" xmlns:p14="http://schemas.microsoft.com/office/powerpoint/2010/main">
          <mc:Choice Requires="p14">
            <p:contentPart p14:bwMode="auto" r:id="rId64">
              <p14:nvContentPartPr>
                <p14:cNvPr id="46" name="Ink 45">
                  <a:extLst>
                    <a:ext uri="{FF2B5EF4-FFF2-40B4-BE49-F238E27FC236}">
                      <a16:creationId xmlns:a16="http://schemas.microsoft.com/office/drawing/2014/main" id="{B5771E60-405E-48EC-0A92-32625405CA0A}"/>
                    </a:ext>
                  </a:extLst>
                </p14:cNvPr>
                <p14:cNvContentPartPr/>
                <p14:nvPr/>
              </p14:nvContentPartPr>
              <p14:xfrm>
                <a:off x="7735588" y="3817957"/>
                <a:ext cx="169920" cy="24120"/>
              </p14:xfrm>
            </p:contentPart>
          </mc:Choice>
          <mc:Fallback xmlns="">
            <p:pic>
              <p:nvPicPr>
                <p:cNvPr id="46" name="Ink 45">
                  <a:extLst>
                    <a:ext uri="{FF2B5EF4-FFF2-40B4-BE49-F238E27FC236}">
                      <a16:creationId xmlns:a16="http://schemas.microsoft.com/office/drawing/2014/main" id="{B5771E60-405E-48EC-0A92-32625405CA0A}"/>
                    </a:ext>
                  </a:extLst>
                </p:cNvPr>
                <p:cNvPicPr/>
                <p:nvPr/>
              </p:nvPicPr>
              <p:blipFill>
                <a:blip r:embed="rId65"/>
                <a:stretch>
                  <a:fillRect/>
                </a:stretch>
              </p:blipFill>
              <p:spPr>
                <a:xfrm>
                  <a:off x="7717588" y="3800317"/>
                  <a:ext cx="20556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7" name="Ink 46">
                  <a:extLst>
                    <a:ext uri="{FF2B5EF4-FFF2-40B4-BE49-F238E27FC236}">
                      <a16:creationId xmlns:a16="http://schemas.microsoft.com/office/drawing/2014/main" id="{D3BC8C79-ECE1-9797-B38C-C40765BDC961}"/>
                    </a:ext>
                  </a:extLst>
                </p14:cNvPr>
                <p14:cNvContentPartPr/>
                <p14:nvPr/>
              </p14:nvContentPartPr>
              <p14:xfrm>
                <a:off x="7746028" y="3711397"/>
                <a:ext cx="195840" cy="5040"/>
              </p14:xfrm>
            </p:contentPart>
          </mc:Choice>
          <mc:Fallback xmlns="">
            <p:pic>
              <p:nvPicPr>
                <p:cNvPr id="47" name="Ink 46">
                  <a:extLst>
                    <a:ext uri="{FF2B5EF4-FFF2-40B4-BE49-F238E27FC236}">
                      <a16:creationId xmlns:a16="http://schemas.microsoft.com/office/drawing/2014/main" id="{D3BC8C79-ECE1-9797-B38C-C40765BDC961}"/>
                    </a:ext>
                  </a:extLst>
                </p:cNvPr>
                <p:cNvPicPr/>
                <p:nvPr/>
              </p:nvPicPr>
              <p:blipFill>
                <a:blip r:embed="rId67"/>
                <a:stretch>
                  <a:fillRect/>
                </a:stretch>
              </p:blipFill>
              <p:spPr>
                <a:xfrm>
                  <a:off x="7728388" y="3693397"/>
                  <a:ext cx="23148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51" name="Ink 50">
                  <a:extLst>
                    <a:ext uri="{FF2B5EF4-FFF2-40B4-BE49-F238E27FC236}">
                      <a16:creationId xmlns:a16="http://schemas.microsoft.com/office/drawing/2014/main" id="{3C92CBE6-1980-FD3A-79A8-1AD66148B436}"/>
                    </a:ext>
                  </a:extLst>
                </p14:cNvPr>
                <p14:cNvContentPartPr/>
                <p14:nvPr/>
              </p14:nvContentPartPr>
              <p14:xfrm>
                <a:off x="8246068" y="3732997"/>
                <a:ext cx="1006920" cy="36720"/>
              </p14:xfrm>
            </p:contentPart>
          </mc:Choice>
          <mc:Fallback xmlns="">
            <p:pic>
              <p:nvPicPr>
                <p:cNvPr id="51" name="Ink 50">
                  <a:extLst>
                    <a:ext uri="{FF2B5EF4-FFF2-40B4-BE49-F238E27FC236}">
                      <a16:creationId xmlns:a16="http://schemas.microsoft.com/office/drawing/2014/main" id="{3C92CBE6-1980-FD3A-79A8-1AD66148B436}"/>
                    </a:ext>
                  </a:extLst>
                </p:cNvPr>
                <p:cNvPicPr/>
                <p:nvPr/>
              </p:nvPicPr>
              <p:blipFill>
                <a:blip r:embed="rId69"/>
                <a:stretch>
                  <a:fillRect/>
                </a:stretch>
              </p:blipFill>
              <p:spPr>
                <a:xfrm>
                  <a:off x="8228068" y="3715357"/>
                  <a:ext cx="1042560" cy="72360"/>
                </a:xfrm>
                <a:prstGeom prst="rect">
                  <a:avLst/>
                </a:prstGeom>
              </p:spPr>
            </p:pic>
          </mc:Fallback>
        </mc:AlternateContent>
      </p:grpSp>
      <p:grpSp>
        <p:nvGrpSpPr>
          <p:cNvPr id="60" name="Group 59">
            <a:extLst>
              <a:ext uri="{FF2B5EF4-FFF2-40B4-BE49-F238E27FC236}">
                <a16:creationId xmlns:a16="http://schemas.microsoft.com/office/drawing/2014/main" id="{3B29BB7A-A6D3-9C67-32BB-0BF0241C4626}"/>
              </a:ext>
            </a:extLst>
          </p:cNvPr>
          <p:cNvGrpSpPr/>
          <p:nvPr/>
        </p:nvGrpSpPr>
        <p:grpSpPr>
          <a:xfrm>
            <a:off x="8344348" y="2982757"/>
            <a:ext cx="903240" cy="591120"/>
            <a:chOff x="8344348" y="2982757"/>
            <a:chExt cx="903240" cy="591120"/>
          </a:xfrm>
        </p:grpSpPr>
        <mc:AlternateContent xmlns:mc="http://schemas.openxmlformats.org/markup-compatibility/2006" xmlns:p14="http://schemas.microsoft.com/office/powerpoint/2010/main">
          <mc:Choice Requires="p14">
            <p:contentPart p14:bwMode="auto" r:id="rId70">
              <p14:nvContentPartPr>
                <p14:cNvPr id="53" name="Ink 52">
                  <a:extLst>
                    <a:ext uri="{FF2B5EF4-FFF2-40B4-BE49-F238E27FC236}">
                      <a16:creationId xmlns:a16="http://schemas.microsoft.com/office/drawing/2014/main" id="{0909032E-05DE-C460-9148-3A156660BC5C}"/>
                    </a:ext>
                  </a:extLst>
                </p14:cNvPr>
                <p14:cNvContentPartPr/>
                <p14:nvPr/>
              </p14:nvContentPartPr>
              <p14:xfrm>
                <a:off x="8344348" y="3113077"/>
                <a:ext cx="276480" cy="324360"/>
              </p14:xfrm>
            </p:contentPart>
          </mc:Choice>
          <mc:Fallback xmlns="">
            <p:pic>
              <p:nvPicPr>
                <p:cNvPr id="53" name="Ink 52">
                  <a:extLst>
                    <a:ext uri="{FF2B5EF4-FFF2-40B4-BE49-F238E27FC236}">
                      <a16:creationId xmlns:a16="http://schemas.microsoft.com/office/drawing/2014/main" id="{0909032E-05DE-C460-9148-3A156660BC5C}"/>
                    </a:ext>
                  </a:extLst>
                </p:cNvPr>
                <p:cNvPicPr/>
                <p:nvPr/>
              </p:nvPicPr>
              <p:blipFill>
                <a:blip r:embed="rId71"/>
                <a:stretch>
                  <a:fillRect/>
                </a:stretch>
              </p:blipFill>
              <p:spPr>
                <a:xfrm>
                  <a:off x="8326348" y="3095077"/>
                  <a:ext cx="3121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4" name="Ink 53">
                  <a:extLst>
                    <a:ext uri="{FF2B5EF4-FFF2-40B4-BE49-F238E27FC236}">
                      <a16:creationId xmlns:a16="http://schemas.microsoft.com/office/drawing/2014/main" id="{19AB65C1-F0CF-9FA7-8B10-E40BA11FC406}"/>
                    </a:ext>
                  </a:extLst>
                </p14:cNvPr>
                <p14:cNvContentPartPr/>
                <p14:nvPr/>
              </p14:nvContentPartPr>
              <p14:xfrm>
                <a:off x="8818108" y="2982757"/>
                <a:ext cx="358200" cy="193320"/>
              </p14:xfrm>
            </p:contentPart>
          </mc:Choice>
          <mc:Fallback xmlns="">
            <p:pic>
              <p:nvPicPr>
                <p:cNvPr id="54" name="Ink 53">
                  <a:extLst>
                    <a:ext uri="{FF2B5EF4-FFF2-40B4-BE49-F238E27FC236}">
                      <a16:creationId xmlns:a16="http://schemas.microsoft.com/office/drawing/2014/main" id="{19AB65C1-F0CF-9FA7-8B10-E40BA11FC406}"/>
                    </a:ext>
                  </a:extLst>
                </p:cNvPr>
                <p:cNvPicPr/>
                <p:nvPr/>
              </p:nvPicPr>
              <p:blipFill>
                <a:blip r:embed="rId73"/>
                <a:stretch>
                  <a:fillRect/>
                </a:stretch>
              </p:blipFill>
              <p:spPr>
                <a:xfrm>
                  <a:off x="8800468" y="2965117"/>
                  <a:ext cx="3938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5" name="Ink 54">
                  <a:extLst>
                    <a:ext uri="{FF2B5EF4-FFF2-40B4-BE49-F238E27FC236}">
                      <a16:creationId xmlns:a16="http://schemas.microsoft.com/office/drawing/2014/main" id="{8D3961CA-F309-5447-D4DA-F4396CACEC6A}"/>
                    </a:ext>
                  </a:extLst>
                </p14:cNvPr>
                <p14:cNvContentPartPr/>
                <p14:nvPr/>
              </p14:nvContentPartPr>
              <p14:xfrm>
                <a:off x="8840788" y="3293077"/>
                <a:ext cx="406800" cy="28800"/>
              </p14:xfrm>
            </p:contentPart>
          </mc:Choice>
          <mc:Fallback xmlns="">
            <p:pic>
              <p:nvPicPr>
                <p:cNvPr id="55" name="Ink 54">
                  <a:extLst>
                    <a:ext uri="{FF2B5EF4-FFF2-40B4-BE49-F238E27FC236}">
                      <a16:creationId xmlns:a16="http://schemas.microsoft.com/office/drawing/2014/main" id="{8D3961CA-F309-5447-D4DA-F4396CACEC6A}"/>
                    </a:ext>
                  </a:extLst>
                </p:cNvPr>
                <p:cNvPicPr/>
                <p:nvPr/>
              </p:nvPicPr>
              <p:blipFill>
                <a:blip r:embed="rId75"/>
                <a:stretch>
                  <a:fillRect/>
                </a:stretch>
              </p:blipFill>
              <p:spPr>
                <a:xfrm>
                  <a:off x="8822788" y="3275437"/>
                  <a:ext cx="4424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6" name="Ink 55">
                  <a:extLst>
                    <a:ext uri="{FF2B5EF4-FFF2-40B4-BE49-F238E27FC236}">
                      <a16:creationId xmlns:a16="http://schemas.microsoft.com/office/drawing/2014/main" id="{F87A2102-1ABF-6645-AF15-E8AEBF79CEA5}"/>
                    </a:ext>
                  </a:extLst>
                </p14:cNvPr>
                <p14:cNvContentPartPr/>
                <p14:nvPr/>
              </p14:nvContentPartPr>
              <p14:xfrm>
                <a:off x="8973268" y="3386317"/>
                <a:ext cx="194760" cy="187560"/>
              </p14:xfrm>
            </p:contentPart>
          </mc:Choice>
          <mc:Fallback xmlns="">
            <p:pic>
              <p:nvPicPr>
                <p:cNvPr id="56" name="Ink 55">
                  <a:extLst>
                    <a:ext uri="{FF2B5EF4-FFF2-40B4-BE49-F238E27FC236}">
                      <a16:creationId xmlns:a16="http://schemas.microsoft.com/office/drawing/2014/main" id="{F87A2102-1ABF-6645-AF15-E8AEBF79CEA5}"/>
                    </a:ext>
                  </a:extLst>
                </p:cNvPr>
                <p:cNvPicPr/>
                <p:nvPr/>
              </p:nvPicPr>
              <p:blipFill>
                <a:blip r:embed="rId77"/>
                <a:stretch>
                  <a:fillRect/>
                </a:stretch>
              </p:blipFill>
              <p:spPr>
                <a:xfrm>
                  <a:off x="8955628" y="3368677"/>
                  <a:ext cx="230400" cy="223200"/>
                </a:xfrm>
                <a:prstGeom prst="rect">
                  <a:avLst/>
                </a:prstGeom>
              </p:spPr>
            </p:pic>
          </mc:Fallback>
        </mc:AlternateContent>
      </p:grpSp>
      <p:grpSp>
        <p:nvGrpSpPr>
          <p:cNvPr id="59" name="Group 58">
            <a:extLst>
              <a:ext uri="{FF2B5EF4-FFF2-40B4-BE49-F238E27FC236}">
                <a16:creationId xmlns:a16="http://schemas.microsoft.com/office/drawing/2014/main" id="{9E17407D-05B5-D186-3C40-E2BC2CDC368B}"/>
              </a:ext>
            </a:extLst>
          </p:cNvPr>
          <p:cNvGrpSpPr/>
          <p:nvPr/>
        </p:nvGrpSpPr>
        <p:grpSpPr>
          <a:xfrm>
            <a:off x="8395108" y="4013797"/>
            <a:ext cx="556200" cy="329760"/>
            <a:chOff x="8395108" y="4013797"/>
            <a:chExt cx="556200" cy="329760"/>
          </a:xfrm>
        </p:grpSpPr>
        <mc:AlternateContent xmlns:mc="http://schemas.openxmlformats.org/markup-compatibility/2006" xmlns:p14="http://schemas.microsoft.com/office/powerpoint/2010/main">
          <mc:Choice Requires="p14">
            <p:contentPart p14:bwMode="auto" r:id="rId78">
              <p14:nvContentPartPr>
                <p14:cNvPr id="57" name="Ink 56">
                  <a:extLst>
                    <a:ext uri="{FF2B5EF4-FFF2-40B4-BE49-F238E27FC236}">
                      <a16:creationId xmlns:a16="http://schemas.microsoft.com/office/drawing/2014/main" id="{6EEA68D6-725F-8C16-E748-C9A45E6C2AD7}"/>
                    </a:ext>
                  </a:extLst>
                </p14:cNvPr>
                <p14:cNvContentPartPr/>
                <p14:nvPr/>
              </p14:nvContentPartPr>
              <p14:xfrm>
                <a:off x="8395108" y="4013797"/>
                <a:ext cx="254520" cy="329760"/>
              </p14:xfrm>
            </p:contentPart>
          </mc:Choice>
          <mc:Fallback xmlns="">
            <p:pic>
              <p:nvPicPr>
                <p:cNvPr id="57" name="Ink 56">
                  <a:extLst>
                    <a:ext uri="{FF2B5EF4-FFF2-40B4-BE49-F238E27FC236}">
                      <a16:creationId xmlns:a16="http://schemas.microsoft.com/office/drawing/2014/main" id="{6EEA68D6-725F-8C16-E748-C9A45E6C2AD7}"/>
                    </a:ext>
                  </a:extLst>
                </p:cNvPr>
                <p:cNvPicPr/>
                <p:nvPr/>
              </p:nvPicPr>
              <p:blipFill>
                <a:blip r:embed="rId79"/>
                <a:stretch>
                  <a:fillRect/>
                </a:stretch>
              </p:blipFill>
              <p:spPr>
                <a:xfrm>
                  <a:off x="8377468" y="3996157"/>
                  <a:ext cx="290160" cy="3654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8" name="Ink 57">
                  <a:extLst>
                    <a:ext uri="{FF2B5EF4-FFF2-40B4-BE49-F238E27FC236}">
                      <a16:creationId xmlns:a16="http://schemas.microsoft.com/office/drawing/2014/main" id="{CFBE0CAF-94F2-0640-720F-5819A65BA5CE}"/>
                    </a:ext>
                  </a:extLst>
                </p14:cNvPr>
                <p14:cNvContentPartPr/>
                <p14:nvPr/>
              </p14:nvContentPartPr>
              <p14:xfrm>
                <a:off x="8751868" y="4142317"/>
                <a:ext cx="199440" cy="196200"/>
              </p14:xfrm>
            </p:contentPart>
          </mc:Choice>
          <mc:Fallback xmlns="">
            <p:pic>
              <p:nvPicPr>
                <p:cNvPr id="58" name="Ink 57">
                  <a:extLst>
                    <a:ext uri="{FF2B5EF4-FFF2-40B4-BE49-F238E27FC236}">
                      <a16:creationId xmlns:a16="http://schemas.microsoft.com/office/drawing/2014/main" id="{CFBE0CAF-94F2-0640-720F-5819A65BA5CE}"/>
                    </a:ext>
                  </a:extLst>
                </p:cNvPr>
                <p:cNvPicPr/>
                <p:nvPr/>
              </p:nvPicPr>
              <p:blipFill>
                <a:blip r:embed="rId81"/>
                <a:stretch>
                  <a:fillRect/>
                </a:stretch>
              </p:blipFill>
              <p:spPr>
                <a:xfrm>
                  <a:off x="8733868" y="4124317"/>
                  <a:ext cx="235080" cy="231840"/>
                </a:xfrm>
                <a:prstGeom prst="rect">
                  <a:avLst/>
                </a:prstGeom>
              </p:spPr>
            </p:pic>
          </mc:Fallback>
        </mc:AlternateContent>
      </p:grpSp>
      <p:grpSp>
        <p:nvGrpSpPr>
          <p:cNvPr id="65" name="Group 64">
            <a:extLst>
              <a:ext uri="{FF2B5EF4-FFF2-40B4-BE49-F238E27FC236}">
                <a16:creationId xmlns:a16="http://schemas.microsoft.com/office/drawing/2014/main" id="{07D82C5A-9442-E7F8-954C-C5207CDCDE5F}"/>
              </a:ext>
            </a:extLst>
          </p:cNvPr>
          <p:cNvGrpSpPr/>
          <p:nvPr/>
        </p:nvGrpSpPr>
        <p:grpSpPr>
          <a:xfrm>
            <a:off x="9462508" y="3485317"/>
            <a:ext cx="911520" cy="336600"/>
            <a:chOff x="9462508" y="3485317"/>
            <a:chExt cx="911520" cy="336600"/>
          </a:xfrm>
        </p:grpSpPr>
        <mc:AlternateContent xmlns:mc="http://schemas.openxmlformats.org/markup-compatibility/2006" xmlns:p14="http://schemas.microsoft.com/office/powerpoint/2010/main">
          <mc:Choice Requires="p14">
            <p:contentPart p14:bwMode="auto" r:id="rId82">
              <p14:nvContentPartPr>
                <p14:cNvPr id="61" name="Ink 60">
                  <a:extLst>
                    <a:ext uri="{FF2B5EF4-FFF2-40B4-BE49-F238E27FC236}">
                      <a16:creationId xmlns:a16="http://schemas.microsoft.com/office/drawing/2014/main" id="{837E1839-6C73-DED8-3C6B-517465B158C4}"/>
                    </a:ext>
                  </a:extLst>
                </p14:cNvPr>
                <p14:cNvContentPartPr/>
                <p14:nvPr/>
              </p14:nvContentPartPr>
              <p14:xfrm>
                <a:off x="9511108" y="3695917"/>
                <a:ext cx="217080" cy="30240"/>
              </p14:xfrm>
            </p:contentPart>
          </mc:Choice>
          <mc:Fallback xmlns="">
            <p:pic>
              <p:nvPicPr>
                <p:cNvPr id="61" name="Ink 60">
                  <a:extLst>
                    <a:ext uri="{FF2B5EF4-FFF2-40B4-BE49-F238E27FC236}">
                      <a16:creationId xmlns:a16="http://schemas.microsoft.com/office/drawing/2014/main" id="{837E1839-6C73-DED8-3C6B-517465B158C4}"/>
                    </a:ext>
                  </a:extLst>
                </p:cNvPr>
                <p:cNvPicPr/>
                <p:nvPr/>
              </p:nvPicPr>
              <p:blipFill>
                <a:blip r:embed="rId83"/>
                <a:stretch>
                  <a:fillRect/>
                </a:stretch>
              </p:blipFill>
              <p:spPr>
                <a:xfrm>
                  <a:off x="9493108" y="3678277"/>
                  <a:ext cx="2527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2" name="Ink 61">
                  <a:extLst>
                    <a:ext uri="{FF2B5EF4-FFF2-40B4-BE49-F238E27FC236}">
                      <a16:creationId xmlns:a16="http://schemas.microsoft.com/office/drawing/2014/main" id="{D5396100-DC9F-356C-F9AC-CD75A238F2D5}"/>
                    </a:ext>
                  </a:extLst>
                </p14:cNvPr>
                <p14:cNvContentPartPr/>
                <p14:nvPr/>
              </p14:nvContentPartPr>
              <p14:xfrm>
                <a:off x="9462508" y="3630757"/>
                <a:ext cx="309600" cy="2880"/>
              </p14:xfrm>
            </p:contentPart>
          </mc:Choice>
          <mc:Fallback xmlns="">
            <p:pic>
              <p:nvPicPr>
                <p:cNvPr id="62" name="Ink 61">
                  <a:extLst>
                    <a:ext uri="{FF2B5EF4-FFF2-40B4-BE49-F238E27FC236}">
                      <a16:creationId xmlns:a16="http://schemas.microsoft.com/office/drawing/2014/main" id="{D5396100-DC9F-356C-F9AC-CD75A238F2D5}"/>
                    </a:ext>
                  </a:extLst>
                </p:cNvPr>
                <p:cNvPicPr/>
                <p:nvPr/>
              </p:nvPicPr>
              <p:blipFill>
                <a:blip r:embed="rId85"/>
                <a:stretch>
                  <a:fillRect/>
                </a:stretch>
              </p:blipFill>
              <p:spPr>
                <a:xfrm>
                  <a:off x="9444868" y="3613117"/>
                  <a:ext cx="34524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4" name="Ink 63">
                  <a:extLst>
                    <a:ext uri="{FF2B5EF4-FFF2-40B4-BE49-F238E27FC236}">
                      <a16:creationId xmlns:a16="http://schemas.microsoft.com/office/drawing/2014/main" id="{C619D78E-600C-4AFE-68B0-3020C8C02C43}"/>
                    </a:ext>
                  </a:extLst>
                </p14:cNvPr>
                <p14:cNvContentPartPr/>
                <p14:nvPr/>
              </p14:nvContentPartPr>
              <p14:xfrm>
                <a:off x="10002868" y="3485317"/>
                <a:ext cx="371160" cy="336600"/>
              </p14:xfrm>
            </p:contentPart>
          </mc:Choice>
          <mc:Fallback xmlns="">
            <p:pic>
              <p:nvPicPr>
                <p:cNvPr id="64" name="Ink 63">
                  <a:extLst>
                    <a:ext uri="{FF2B5EF4-FFF2-40B4-BE49-F238E27FC236}">
                      <a16:creationId xmlns:a16="http://schemas.microsoft.com/office/drawing/2014/main" id="{C619D78E-600C-4AFE-68B0-3020C8C02C43}"/>
                    </a:ext>
                  </a:extLst>
                </p:cNvPr>
                <p:cNvPicPr/>
                <p:nvPr/>
              </p:nvPicPr>
              <p:blipFill>
                <a:blip r:embed="rId87"/>
                <a:stretch>
                  <a:fillRect/>
                </a:stretch>
              </p:blipFill>
              <p:spPr>
                <a:xfrm>
                  <a:off x="9984868" y="3467677"/>
                  <a:ext cx="406800" cy="372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8">
            <p14:nvContentPartPr>
              <p14:cNvPr id="66" name="Ink 65">
                <a:extLst>
                  <a:ext uri="{FF2B5EF4-FFF2-40B4-BE49-F238E27FC236}">
                    <a16:creationId xmlns:a16="http://schemas.microsoft.com/office/drawing/2014/main" id="{46FB5BD7-6D0C-236E-153F-9B9D159F971D}"/>
                  </a:ext>
                </a:extLst>
              </p14:cNvPr>
              <p14:cNvContentPartPr/>
              <p14:nvPr/>
            </p14:nvContentPartPr>
            <p14:xfrm>
              <a:off x="10723948" y="3397117"/>
              <a:ext cx="452160" cy="178200"/>
            </p14:xfrm>
          </p:contentPart>
        </mc:Choice>
        <mc:Fallback xmlns="">
          <p:pic>
            <p:nvPicPr>
              <p:cNvPr id="66" name="Ink 65">
                <a:extLst>
                  <a:ext uri="{FF2B5EF4-FFF2-40B4-BE49-F238E27FC236}">
                    <a16:creationId xmlns:a16="http://schemas.microsoft.com/office/drawing/2014/main" id="{46FB5BD7-6D0C-236E-153F-9B9D159F971D}"/>
                  </a:ext>
                </a:extLst>
              </p:cNvPr>
              <p:cNvPicPr/>
              <p:nvPr/>
            </p:nvPicPr>
            <p:blipFill>
              <a:blip r:embed="rId89"/>
              <a:stretch>
                <a:fillRect/>
              </a:stretch>
            </p:blipFill>
            <p:spPr>
              <a:xfrm>
                <a:off x="10706308" y="3379477"/>
                <a:ext cx="487800" cy="213840"/>
              </a:xfrm>
              <a:prstGeom prst="rect">
                <a:avLst/>
              </a:prstGeom>
            </p:spPr>
          </p:pic>
        </mc:Fallback>
      </mc:AlternateContent>
      <p:grpSp>
        <p:nvGrpSpPr>
          <p:cNvPr id="70" name="Group 69">
            <a:extLst>
              <a:ext uri="{FF2B5EF4-FFF2-40B4-BE49-F238E27FC236}">
                <a16:creationId xmlns:a16="http://schemas.microsoft.com/office/drawing/2014/main" id="{A005A512-1866-769B-2650-1F7C6A6E24E5}"/>
              </a:ext>
            </a:extLst>
          </p:cNvPr>
          <p:cNvGrpSpPr/>
          <p:nvPr/>
        </p:nvGrpSpPr>
        <p:grpSpPr>
          <a:xfrm>
            <a:off x="10763188" y="3726877"/>
            <a:ext cx="663480" cy="461160"/>
            <a:chOff x="10763188" y="3726877"/>
            <a:chExt cx="663480" cy="461160"/>
          </a:xfrm>
        </p:grpSpPr>
        <mc:AlternateContent xmlns:mc="http://schemas.openxmlformats.org/markup-compatibility/2006" xmlns:p14="http://schemas.microsoft.com/office/powerpoint/2010/main">
          <mc:Choice Requires="p14">
            <p:contentPart p14:bwMode="auto" r:id="rId90">
              <p14:nvContentPartPr>
                <p14:cNvPr id="67" name="Ink 66">
                  <a:extLst>
                    <a:ext uri="{FF2B5EF4-FFF2-40B4-BE49-F238E27FC236}">
                      <a16:creationId xmlns:a16="http://schemas.microsoft.com/office/drawing/2014/main" id="{5F639223-ECAC-6EA4-B024-9D541162A209}"/>
                    </a:ext>
                  </a:extLst>
                </p14:cNvPr>
                <p14:cNvContentPartPr/>
                <p14:nvPr/>
              </p14:nvContentPartPr>
              <p14:xfrm>
                <a:off x="10763188" y="3726877"/>
                <a:ext cx="552240" cy="38160"/>
              </p14:xfrm>
            </p:contentPart>
          </mc:Choice>
          <mc:Fallback xmlns="">
            <p:pic>
              <p:nvPicPr>
                <p:cNvPr id="67" name="Ink 66">
                  <a:extLst>
                    <a:ext uri="{FF2B5EF4-FFF2-40B4-BE49-F238E27FC236}">
                      <a16:creationId xmlns:a16="http://schemas.microsoft.com/office/drawing/2014/main" id="{5F639223-ECAC-6EA4-B024-9D541162A209}"/>
                    </a:ext>
                  </a:extLst>
                </p:cNvPr>
                <p:cNvPicPr/>
                <p:nvPr/>
              </p:nvPicPr>
              <p:blipFill>
                <a:blip r:embed="rId91"/>
                <a:stretch>
                  <a:fillRect/>
                </a:stretch>
              </p:blipFill>
              <p:spPr>
                <a:xfrm>
                  <a:off x="10745188" y="3708877"/>
                  <a:ext cx="5878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8" name="Ink 67">
                  <a:extLst>
                    <a:ext uri="{FF2B5EF4-FFF2-40B4-BE49-F238E27FC236}">
                      <a16:creationId xmlns:a16="http://schemas.microsoft.com/office/drawing/2014/main" id="{DEA5D0C9-EBF4-4A77-684C-6CEEA18C0849}"/>
                    </a:ext>
                  </a:extLst>
                </p14:cNvPr>
                <p14:cNvContentPartPr/>
                <p14:nvPr/>
              </p14:nvContentPartPr>
              <p14:xfrm>
                <a:off x="10943548" y="3977437"/>
                <a:ext cx="218880" cy="210600"/>
              </p14:xfrm>
            </p:contentPart>
          </mc:Choice>
          <mc:Fallback xmlns="">
            <p:pic>
              <p:nvPicPr>
                <p:cNvPr id="68" name="Ink 67">
                  <a:extLst>
                    <a:ext uri="{FF2B5EF4-FFF2-40B4-BE49-F238E27FC236}">
                      <a16:creationId xmlns:a16="http://schemas.microsoft.com/office/drawing/2014/main" id="{DEA5D0C9-EBF4-4A77-684C-6CEEA18C0849}"/>
                    </a:ext>
                  </a:extLst>
                </p:cNvPr>
                <p:cNvPicPr/>
                <p:nvPr/>
              </p:nvPicPr>
              <p:blipFill>
                <a:blip r:embed="rId93"/>
                <a:stretch>
                  <a:fillRect/>
                </a:stretch>
              </p:blipFill>
              <p:spPr>
                <a:xfrm>
                  <a:off x="10925548" y="3959797"/>
                  <a:ext cx="25452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9" name="Ink 68">
                  <a:extLst>
                    <a:ext uri="{FF2B5EF4-FFF2-40B4-BE49-F238E27FC236}">
                      <a16:creationId xmlns:a16="http://schemas.microsoft.com/office/drawing/2014/main" id="{1D6E1F0C-0935-44A9-9505-00C1FA2E94E8}"/>
                    </a:ext>
                  </a:extLst>
                </p14:cNvPr>
                <p14:cNvContentPartPr/>
                <p14:nvPr/>
              </p14:nvContentPartPr>
              <p14:xfrm>
                <a:off x="11257828" y="3846757"/>
                <a:ext cx="168840" cy="164880"/>
              </p14:xfrm>
            </p:contentPart>
          </mc:Choice>
          <mc:Fallback xmlns="">
            <p:pic>
              <p:nvPicPr>
                <p:cNvPr id="69" name="Ink 68">
                  <a:extLst>
                    <a:ext uri="{FF2B5EF4-FFF2-40B4-BE49-F238E27FC236}">
                      <a16:creationId xmlns:a16="http://schemas.microsoft.com/office/drawing/2014/main" id="{1D6E1F0C-0935-44A9-9505-00C1FA2E94E8}"/>
                    </a:ext>
                  </a:extLst>
                </p:cNvPr>
                <p:cNvPicPr/>
                <p:nvPr/>
              </p:nvPicPr>
              <p:blipFill>
                <a:blip r:embed="rId95"/>
                <a:stretch>
                  <a:fillRect/>
                </a:stretch>
              </p:blipFill>
              <p:spPr>
                <a:xfrm>
                  <a:off x="11240188" y="3828757"/>
                  <a:ext cx="204480" cy="200520"/>
                </a:xfrm>
                <a:prstGeom prst="rect">
                  <a:avLst/>
                </a:prstGeom>
              </p:spPr>
            </p:pic>
          </mc:Fallback>
        </mc:AlternateContent>
      </p:grpSp>
    </p:spTree>
    <p:extLst>
      <p:ext uri="{BB962C8B-B14F-4D97-AF65-F5344CB8AC3E}">
        <p14:creationId xmlns:p14="http://schemas.microsoft.com/office/powerpoint/2010/main" val="1966940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225777" y="278064"/>
            <a:ext cx="11926711" cy="888064"/>
          </a:xfrm>
        </p:spPr>
        <p:txBody>
          <a:bodyPr>
            <a:normAutofit/>
          </a:bodyPr>
          <a:lstStyle/>
          <a:p>
            <a:r>
              <a:rPr lang="el-GR" sz="4800" dirty="0">
                <a:solidFill>
                  <a:schemeClr val="bg1"/>
                </a:solidFill>
              </a:rPr>
              <a:t>Ευθύγραμμη Ομαλά Επιταχυνόμενη Κίνηση</a:t>
            </a:r>
            <a:endParaRPr lang="en-150" sz="480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Παράδειγμα</a:t>
            </a:r>
          </a:p>
          <a:p>
            <a:r>
              <a:rPr lang="el-GR" dirty="0">
                <a:solidFill>
                  <a:schemeClr val="bg1"/>
                </a:solidFill>
              </a:rPr>
              <a:t>Ένα σώμα κάνει Ε.Ο.Ε.Κ. Η ταχύτητα μεταβάλλεται από 10</a:t>
            </a:r>
            <a:r>
              <a:rPr lang="en-US" dirty="0">
                <a:solidFill>
                  <a:schemeClr val="bg1"/>
                </a:solidFill>
              </a:rPr>
              <a:t>m/s</a:t>
            </a:r>
            <a:r>
              <a:rPr lang="el-GR" dirty="0">
                <a:solidFill>
                  <a:schemeClr val="bg1"/>
                </a:solidFill>
              </a:rPr>
              <a:t> σε 22</a:t>
            </a:r>
            <a:r>
              <a:rPr lang="en-US" dirty="0">
                <a:solidFill>
                  <a:schemeClr val="bg1"/>
                </a:solidFill>
              </a:rPr>
              <a:t>m/s </a:t>
            </a:r>
            <a:r>
              <a:rPr lang="el-GR" dirty="0">
                <a:solidFill>
                  <a:schemeClr val="bg1"/>
                </a:solidFill>
              </a:rPr>
              <a:t>σε χρονικό διάστημα Δ</a:t>
            </a:r>
            <a:r>
              <a:rPr lang="en-US" dirty="0">
                <a:solidFill>
                  <a:schemeClr val="bg1"/>
                </a:solidFill>
              </a:rPr>
              <a:t>t = </a:t>
            </a:r>
            <a:r>
              <a:rPr lang="el-GR" dirty="0">
                <a:solidFill>
                  <a:schemeClr val="bg1"/>
                </a:solidFill>
              </a:rPr>
              <a:t>6</a:t>
            </a:r>
            <a:r>
              <a:rPr lang="en-US" dirty="0">
                <a:solidFill>
                  <a:schemeClr val="bg1"/>
                </a:solidFill>
              </a:rPr>
              <a:t>s. </a:t>
            </a:r>
            <a:r>
              <a:rPr lang="el-GR" dirty="0">
                <a:solidFill>
                  <a:schemeClr val="bg1"/>
                </a:solidFill>
              </a:rPr>
              <a:t>Να υπολογίσετε την επιτάχυνσή του.</a:t>
            </a:r>
            <a:endParaRPr lang="en-150" dirty="0">
              <a:solidFill>
                <a:schemeClr val="bg1"/>
              </a:solidFill>
            </a:endParaRPr>
          </a:p>
        </p:txBody>
      </p:sp>
      <p:pic>
        <p:nvPicPr>
          <p:cNvPr id="6" name="Picture 5">
            <a:extLst>
              <a:ext uri="{FF2B5EF4-FFF2-40B4-BE49-F238E27FC236}">
                <a16:creationId xmlns:a16="http://schemas.microsoft.com/office/drawing/2014/main" id="{9C214E68-874C-3CDA-6F64-0F79B0527244}"/>
              </a:ext>
            </a:extLst>
          </p:cNvPr>
          <p:cNvPicPr>
            <a:picLocks noChangeAspect="1"/>
          </p:cNvPicPr>
          <p:nvPr/>
        </p:nvPicPr>
        <p:blipFill>
          <a:blip r:embed="rId3"/>
          <a:stretch>
            <a:fillRect/>
          </a:stretch>
        </p:blipFill>
        <p:spPr>
          <a:xfrm>
            <a:off x="5133925" y="2690831"/>
            <a:ext cx="1924149" cy="958899"/>
          </a:xfrm>
          <a:prstGeom prst="rect">
            <a:avLst/>
          </a:prstGeom>
        </p:spPr>
      </p:pic>
      <p:pic>
        <p:nvPicPr>
          <p:cNvPr id="5" name="Picture 4">
            <a:extLst>
              <a:ext uri="{FF2B5EF4-FFF2-40B4-BE49-F238E27FC236}">
                <a16:creationId xmlns:a16="http://schemas.microsoft.com/office/drawing/2014/main" id="{4525BAAC-8466-E6CF-1EE8-737C9E14AEE3}"/>
              </a:ext>
            </a:extLst>
          </p:cNvPr>
          <p:cNvPicPr>
            <a:picLocks noChangeAspect="1"/>
          </p:cNvPicPr>
          <p:nvPr/>
        </p:nvPicPr>
        <p:blipFill>
          <a:blip r:embed="rId4"/>
          <a:stretch>
            <a:fillRect/>
          </a:stretch>
        </p:blipFill>
        <p:spPr>
          <a:xfrm>
            <a:off x="225777" y="4124228"/>
            <a:ext cx="2503007" cy="1864808"/>
          </a:xfrm>
          <a:prstGeom prst="rect">
            <a:avLst/>
          </a:prstGeom>
        </p:spPr>
      </p:pic>
      <p:pic>
        <p:nvPicPr>
          <p:cNvPr id="11" name="Picture 10">
            <a:extLst>
              <a:ext uri="{FF2B5EF4-FFF2-40B4-BE49-F238E27FC236}">
                <a16:creationId xmlns:a16="http://schemas.microsoft.com/office/drawing/2014/main" id="{7D3D602B-937A-9B72-F122-A47F69D5190E}"/>
              </a:ext>
            </a:extLst>
          </p:cNvPr>
          <p:cNvPicPr>
            <a:picLocks noChangeAspect="1"/>
          </p:cNvPicPr>
          <p:nvPr/>
        </p:nvPicPr>
        <p:blipFill>
          <a:blip r:embed="rId5"/>
          <a:stretch>
            <a:fillRect/>
          </a:stretch>
        </p:blipFill>
        <p:spPr>
          <a:xfrm>
            <a:off x="225777" y="3429000"/>
            <a:ext cx="5581212" cy="889463"/>
          </a:xfrm>
          <a:prstGeom prst="rect">
            <a:avLst/>
          </a:prstGeom>
        </p:spPr>
      </p:pic>
      <p:pic>
        <p:nvPicPr>
          <p:cNvPr id="14" name="Picture 13">
            <a:extLst>
              <a:ext uri="{FF2B5EF4-FFF2-40B4-BE49-F238E27FC236}">
                <a16:creationId xmlns:a16="http://schemas.microsoft.com/office/drawing/2014/main" id="{DE648BB8-271C-9B3A-F2E4-9A03A2B645BE}"/>
              </a:ext>
            </a:extLst>
          </p:cNvPr>
          <p:cNvPicPr>
            <a:picLocks noChangeAspect="1"/>
          </p:cNvPicPr>
          <p:nvPr/>
        </p:nvPicPr>
        <p:blipFill>
          <a:blip r:embed="rId6"/>
          <a:stretch>
            <a:fillRect/>
          </a:stretch>
        </p:blipFill>
        <p:spPr>
          <a:xfrm>
            <a:off x="2875843" y="4489344"/>
            <a:ext cx="6440311" cy="979303"/>
          </a:xfrm>
          <a:prstGeom prst="rect">
            <a:avLst/>
          </a:prstGeom>
        </p:spPr>
      </p:pic>
      <p:pic>
        <p:nvPicPr>
          <p:cNvPr id="16" name="Picture 15">
            <a:extLst>
              <a:ext uri="{FF2B5EF4-FFF2-40B4-BE49-F238E27FC236}">
                <a16:creationId xmlns:a16="http://schemas.microsoft.com/office/drawing/2014/main" id="{06F20CAD-D957-5245-CB20-1B32FB0F086B}"/>
              </a:ext>
            </a:extLst>
          </p:cNvPr>
          <p:cNvPicPr>
            <a:picLocks noChangeAspect="1"/>
          </p:cNvPicPr>
          <p:nvPr/>
        </p:nvPicPr>
        <p:blipFill>
          <a:blip r:embed="rId7"/>
          <a:stretch>
            <a:fillRect/>
          </a:stretch>
        </p:blipFill>
        <p:spPr>
          <a:xfrm>
            <a:off x="9928577" y="4576574"/>
            <a:ext cx="1646824" cy="629389"/>
          </a:xfrm>
          <a:prstGeom prst="rect">
            <a:avLst/>
          </a:prstGeom>
        </p:spPr>
      </p:pic>
      <p:pic>
        <p:nvPicPr>
          <p:cNvPr id="18" name="Picture 17">
            <a:extLst>
              <a:ext uri="{FF2B5EF4-FFF2-40B4-BE49-F238E27FC236}">
                <a16:creationId xmlns:a16="http://schemas.microsoft.com/office/drawing/2014/main" id="{13435367-19F9-B387-B397-B9C730599625}"/>
              </a:ext>
            </a:extLst>
          </p:cNvPr>
          <p:cNvPicPr>
            <a:picLocks noChangeAspect="1"/>
          </p:cNvPicPr>
          <p:nvPr/>
        </p:nvPicPr>
        <p:blipFill>
          <a:blip r:embed="rId8"/>
          <a:stretch>
            <a:fillRect/>
          </a:stretch>
        </p:blipFill>
        <p:spPr>
          <a:xfrm>
            <a:off x="2875843" y="5516273"/>
            <a:ext cx="1425224" cy="1063663"/>
          </a:xfrm>
          <a:prstGeom prst="rect">
            <a:avLst/>
          </a:prstGeom>
        </p:spPr>
      </p:pic>
      <p:pic>
        <p:nvPicPr>
          <p:cNvPr id="20" name="Picture 19">
            <a:extLst>
              <a:ext uri="{FF2B5EF4-FFF2-40B4-BE49-F238E27FC236}">
                <a16:creationId xmlns:a16="http://schemas.microsoft.com/office/drawing/2014/main" id="{B8836A95-99E2-D1B3-92A0-581F197FDCAF}"/>
              </a:ext>
            </a:extLst>
          </p:cNvPr>
          <p:cNvPicPr>
            <a:picLocks noChangeAspect="1"/>
          </p:cNvPicPr>
          <p:nvPr/>
        </p:nvPicPr>
        <p:blipFill>
          <a:blip r:embed="rId9"/>
          <a:stretch>
            <a:fillRect/>
          </a:stretch>
        </p:blipFill>
        <p:spPr>
          <a:xfrm>
            <a:off x="4423029" y="5470101"/>
            <a:ext cx="1185030" cy="1037869"/>
          </a:xfrm>
          <a:prstGeom prst="rect">
            <a:avLst/>
          </a:prstGeom>
        </p:spPr>
      </p:pic>
      <p:pic>
        <p:nvPicPr>
          <p:cNvPr id="22" name="Picture 21">
            <a:extLst>
              <a:ext uri="{FF2B5EF4-FFF2-40B4-BE49-F238E27FC236}">
                <a16:creationId xmlns:a16="http://schemas.microsoft.com/office/drawing/2014/main" id="{75CCB3B0-2D87-52E3-542A-1BC7EF737FC1}"/>
              </a:ext>
            </a:extLst>
          </p:cNvPr>
          <p:cNvPicPr>
            <a:picLocks noChangeAspect="1"/>
          </p:cNvPicPr>
          <p:nvPr/>
        </p:nvPicPr>
        <p:blipFill>
          <a:blip r:embed="rId10"/>
          <a:stretch>
            <a:fillRect/>
          </a:stretch>
        </p:blipFill>
        <p:spPr>
          <a:xfrm>
            <a:off x="5806989" y="5619478"/>
            <a:ext cx="3351637" cy="888492"/>
          </a:xfrm>
          <a:prstGeom prst="rect">
            <a:avLst/>
          </a:prstGeom>
        </p:spPr>
      </p:pic>
    </p:spTree>
    <p:extLst>
      <p:ext uri="{BB962C8B-B14F-4D97-AF65-F5344CB8AC3E}">
        <p14:creationId xmlns:p14="http://schemas.microsoft.com/office/powerpoint/2010/main" val="309493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225777" y="278064"/>
            <a:ext cx="11926711" cy="888064"/>
          </a:xfrm>
        </p:spPr>
        <p:txBody>
          <a:bodyPr>
            <a:normAutofit/>
          </a:bodyPr>
          <a:lstStyle/>
          <a:p>
            <a:r>
              <a:rPr lang="el-GR" sz="4800" dirty="0">
                <a:solidFill>
                  <a:schemeClr val="bg1"/>
                </a:solidFill>
              </a:rPr>
              <a:t>Ευθύγραμμη Ομαλά Επιταχυνόμενη Κίνηση</a:t>
            </a:r>
            <a:endParaRPr lang="en-150" sz="480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711199" y="1465414"/>
            <a:ext cx="10955867" cy="634320"/>
          </a:xfrm>
        </p:spPr>
        <p:txBody>
          <a:bodyPr>
            <a:noAutofit/>
          </a:bodyPr>
          <a:lstStyle/>
          <a:p>
            <a:r>
              <a:rPr lang="el-GR" dirty="0">
                <a:solidFill>
                  <a:schemeClr val="bg1"/>
                </a:solidFill>
              </a:rPr>
              <a:t>Παράδειγμα</a:t>
            </a:r>
          </a:p>
          <a:p>
            <a:r>
              <a:rPr lang="el-GR" dirty="0">
                <a:solidFill>
                  <a:schemeClr val="bg1"/>
                </a:solidFill>
              </a:rPr>
              <a:t>Ένα σώμα κάνει Ε.Ο.Ε.Κ. με επιτάχυνση α = 4</a:t>
            </a:r>
            <a:r>
              <a:rPr lang="en-US" dirty="0">
                <a:solidFill>
                  <a:schemeClr val="bg1"/>
                </a:solidFill>
              </a:rPr>
              <a:t>m/s</a:t>
            </a:r>
            <a:r>
              <a:rPr lang="en-US" baseline="30000" dirty="0">
                <a:solidFill>
                  <a:schemeClr val="bg1"/>
                </a:solidFill>
              </a:rPr>
              <a:t>2</a:t>
            </a:r>
            <a:r>
              <a:rPr lang="en-US" dirty="0">
                <a:solidFill>
                  <a:schemeClr val="bg1"/>
                </a:solidFill>
              </a:rPr>
              <a:t> </a:t>
            </a:r>
            <a:r>
              <a:rPr lang="el-GR" dirty="0">
                <a:solidFill>
                  <a:schemeClr val="bg1"/>
                </a:solidFill>
              </a:rPr>
              <a:t>για χρονικό διάστημα Δ</a:t>
            </a:r>
            <a:r>
              <a:rPr lang="en-US" dirty="0">
                <a:solidFill>
                  <a:schemeClr val="bg1"/>
                </a:solidFill>
              </a:rPr>
              <a:t>t = </a:t>
            </a:r>
            <a:r>
              <a:rPr lang="el-GR" dirty="0">
                <a:solidFill>
                  <a:schemeClr val="bg1"/>
                </a:solidFill>
              </a:rPr>
              <a:t>3</a:t>
            </a:r>
            <a:r>
              <a:rPr lang="en-US" dirty="0">
                <a:solidFill>
                  <a:schemeClr val="bg1"/>
                </a:solidFill>
              </a:rPr>
              <a:t>s.</a:t>
            </a:r>
            <a:r>
              <a:rPr lang="el-GR" dirty="0">
                <a:solidFill>
                  <a:schemeClr val="bg1"/>
                </a:solidFill>
              </a:rPr>
              <a:t>Ποια είναι η μεταβολή στην ταχύτητα σε αυτό το χρονικό διάστημα;</a:t>
            </a:r>
            <a:endParaRPr lang="en-150" dirty="0">
              <a:solidFill>
                <a:schemeClr val="bg1"/>
              </a:solidFill>
            </a:endParaRPr>
          </a:p>
        </p:txBody>
      </p:sp>
      <p:pic>
        <p:nvPicPr>
          <p:cNvPr id="6" name="Picture 5">
            <a:extLst>
              <a:ext uri="{FF2B5EF4-FFF2-40B4-BE49-F238E27FC236}">
                <a16:creationId xmlns:a16="http://schemas.microsoft.com/office/drawing/2014/main" id="{9C214E68-874C-3CDA-6F64-0F79B0527244}"/>
              </a:ext>
            </a:extLst>
          </p:cNvPr>
          <p:cNvPicPr>
            <a:picLocks noChangeAspect="1"/>
          </p:cNvPicPr>
          <p:nvPr/>
        </p:nvPicPr>
        <p:blipFill>
          <a:blip r:embed="rId3"/>
          <a:stretch>
            <a:fillRect/>
          </a:stretch>
        </p:blipFill>
        <p:spPr>
          <a:xfrm>
            <a:off x="5133925" y="2690831"/>
            <a:ext cx="1924149" cy="958899"/>
          </a:xfrm>
          <a:prstGeom prst="rect">
            <a:avLst/>
          </a:prstGeom>
        </p:spPr>
      </p:pic>
      <p:pic>
        <p:nvPicPr>
          <p:cNvPr id="11" name="Picture 10">
            <a:extLst>
              <a:ext uri="{FF2B5EF4-FFF2-40B4-BE49-F238E27FC236}">
                <a16:creationId xmlns:a16="http://schemas.microsoft.com/office/drawing/2014/main" id="{7D3D602B-937A-9B72-F122-A47F69D5190E}"/>
              </a:ext>
            </a:extLst>
          </p:cNvPr>
          <p:cNvPicPr>
            <a:picLocks noChangeAspect="1"/>
          </p:cNvPicPr>
          <p:nvPr/>
        </p:nvPicPr>
        <p:blipFill>
          <a:blip r:embed="rId4"/>
          <a:stretch>
            <a:fillRect/>
          </a:stretch>
        </p:blipFill>
        <p:spPr>
          <a:xfrm>
            <a:off x="225777" y="3429000"/>
            <a:ext cx="5581212" cy="889463"/>
          </a:xfrm>
          <a:prstGeom prst="rect">
            <a:avLst/>
          </a:prstGeom>
        </p:spPr>
      </p:pic>
      <p:pic>
        <p:nvPicPr>
          <p:cNvPr id="3" name="Picture 2">
            <a:extLst>
              <a:ext uri="{FF2B5EF4-FFF2-40B4-BE49-F238E27FC236}">
                <a16:creationId xmlns:a16="http://schemas.microsoft.com/office/drawing/2014/main" id="{15EF3919-457B-9723-922F-8A83ECCBA6D7}"/>
              </a:ext>
            </a:extLst>
          </p:cNvPr>
          <p:cNvPicPr>
            <a:picLocks noChangeAspect="1"/>
          </p:cNvPicPr>
          <p:nvPr/>
        </p:nvPicPr>
        <p:blipFill>
          <a:blip r:embed="rId5"/>
          <a:stretch>
            <a:fillRect/>
          </a:stretch>
        </p:blipFill>
        <p:spPr>
          <a:xfrm>
            <a:off x="1783359" y="4280553"/>
            <a:ext cx="3166534" cy="747817"/>
          </a:xfrm>
          <a:prstGeom prst="rect">
            <a:avLst/>
          </a:prstGeom>
        </p:spPr>
      </p:pic>
      <p:pic>
        <p:nvPicPr>
          <p:cNvPr id="7" name="Picture 6">
            <a:extLst>
              <a:ext uri="{FF2B5EF4-FFF2-40B4-BE49-F238E27FC236}">
                <a16:creationId xmlns:a16="http://schemas.microsoft.com/office/drawing/2014/main" id="{8E6F3FDD-B99F-C4C9-8EC7-69E631689F13}"/>
              </a:ext>
            </a:extLst>
          </p:cNvPr>
          <p:cNvPicPr>
            <a:picLocks noChangeAspect="1"/>
          </p:cNvPicPr>
          <p:nvPr/>
        </p:nvPicPr>
        <p:blipFill>
          <a:blip r:embed="rId6"/>
          <a:stretch>
            <a:fillRect/>
          </a:stretch>
        </p:blipFill>
        <p:spPr>
          <a:xfrm>
            <a:off x="7753782" y="3306827"/>
            <a:ext cx="3913284" cy="892108"/>
          </a:xfrm>
          <a:prstGeom prst="rect">
            <a:avLst/>
          </a:prstGeom>
        </p:spPr>
      </p:pic>
      <p:pic>
        <p:nvPicPr>
          <p:cNvPr id="12" name="Picture 11">
            <a:extLst>
              <a:ext uri="{FF2B5EF4-FFF2-40B4-BE49-F238E27FC236}">
                <a16:creationId xmlns:a16="http://schemas.microsoft.com/office/drawing/2014/main" id="{DE3C3EDD-D83E-91B8-1982-341FBC7101A5}"/>
              </a:ext>
            </a:extLst>
          </p:cNvPr>
          <p:cNvPicPr>
            <a:picLocks noChangeAspect="1"/>
          </p:cNvPicPr>
          <p:nvPr/>
        </p:nvPicPr>
        <p:blipFill>
          <a:blip r:embed="rId7"/>
          <a:stretch>
            <a:fillRect/>
          </a:stretch>
        </p:blipFill>
        <p:spPr>
          <a:xfrm>
            <a:off x="1928079" y="5346148"/>
            <a:ext cx="3517665" cy="1067550"/>
          </a:xfrm>
          <a:prstGeom prst="rect">
            <a:avLst/>
          </a:prstGeom>
        </p:spPr>
      </p:pic>
      <p:pic>
        <p:nvPicPr>
          <p:cNvPr id="15" name="Picture 14">
            <a:extLst>
              <a:ext uri="{FF2B5EF4-FFF2-40B4-BE49-F238E27FC236}">
                <a16:creationId xmlns:a16="http://schemas.microsoft.com/office/drawing/2014/main" id="{0640D5E2-7EA0-C83D-30A7-9A50EA375EBB}"/>
              </a:ext>
            </a:extLst>
          </p:cNvPr>
          <p:cNvPicPr>
            <a:picLocks noChangeAspect="1"/>
          </p:cNvPicPr>
          <p:nvPr/>
        </p:nvPicPr>
        <p:blipFill>
          <a:blip r:embed="rId8"/>
          <a:stretch>
            <a:fillRect/>
          </a:stretch>
        </p:blipFill>
        <p:spPr>
          <a:xfrm>
            <a:off x="275156" y="4138907"/>
            <a:ext cx="1508203" cy="1115999"/>
          </a:xfrm>
          <a:prstGeom prst="rect">
            <a:avLst/>
          </a:prstGeom>
        </p:spPr>
      </p:pic>
      <p:pic>
        <p:nvPicPr>
          <p:cNvPr id="19" name="Picture 18">
            <a:extLst>
              <a:ext uri="{FF2B5EF4-FFF2-40B4-BE49-F238E27FC236}">
                <a16:creationId xmlns:a16="http://schemas.microsoft.com/office/drawing/2014/main" id="{0F7A00B8-1730-44E6-E9E6-E1FF5BF185FC}"/>
              </a:ext>
            </a:extLst>
          </p:cNvPr>
          <p:cNvPicPr>
            <a:picLocks noChangeAspect="1"/>
          </p:cNvPicPr>
          <p:nvPr/>
        </p:nvPicPr>
        <p:blipFill>
          <a:blip r:embed="rId9"/>
          <a:stretch>
            <a:fillRect/>
          </a:stretch>
        </p:blipFill>
        <p:spPr>
          <a:xfrm>
            <a:off x="5492043" y="5254906"/>
            <a:ext cx="2764436" cy="1115998"/>
          </a:xfrm>
          <a:prstGeom prst="rect">
            <a:avLst/>
          </a:prstGeom>
        </p:spPr>
      </p:pic>
      <p:pic>
        <p:nvPicPr>
          <p:cNvPr id="23" name="Picture 22">
            <a:extLst>
              <a:ext uri="{FF2B5EF4-FFF2-40B4-BE49-F238E27FC236}">
                <a16:creationId xmlns:a16="http://schemas.microsoft.com/office/drawing/2014/main" id="{218AF4E3-CD8A-AB2E-A5D7-A9C67C0A5E5E}"/>
              </a:ext>
            </a:extLst>
          </p:cNvPr>
          <p:cNvPicPr>
            <a:picLocks noChangeAspect="1"/>
          </p:cNvPicPr>
          <p:nvPr/>
        </p:nvPicPr>
        <p:blipFill>
          <a:blip r:embed="rId10"/>
          <a:stretch>
            <a:fillRect/>
          </a:stretch>
        </p:blipFill>
        <p:spPr>
          <a:xfrm>
            <a:off x="8302778" y="5392586"/>
            <a:ext cx="2047944" cy="909657"/>
          </a:xfrm>
          <a:prstGeom prst="rect">
            <a:avLst/>
          </a:prstGeom>
        </p:spPr>
      </p:pic>
    </p:spTree>
    <p:extLst>
      <p:ext uri="{BB962C8B-B14F-4D97-AF65-F5344CB8AC3E}">
        <p14:creationId xmlns:p14="http://schemas.microsoft.com/office/powerpoint/2010/main" val="331476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225777" y="278064"/>
            <a:ext cx="11926711" cy="888064"/>
          </a:xfrm>
        </p:spPr>
        <p:txBody>
          <a:bodyPr>
            <a:normAutofit/>
          </a:bodyPr>
          <a:lstStyle/>
          <a:p>
            <a:r>
              <a:rPr lang="el-GR" sz="4800" dirty="0">
                <a:solidFill>
                  <a:schemeClr val="bg1"/>
                </a:solidFill>
              </a:rPr>
              <a:t>Ευθύγραμμη Ομαλά Επιταχυνόμενη Κίνηση</a:t>
            </a:r>
            <a:endParaRPr lang="en-150" sz="480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711199" y="1465414"/>
            <a:ext cx="10955867" cy="634320"/>
          </a:xfrm>
        </p:spPr>
        <p:txBody>
          <a:bodyPr>
            <a:noAutofit/>
          </a:bodyPr>
          <a:lstStyle/>
          <a:p>
            <a:r>
              <a:rPr lang="el-GR" dirty="0">
                <a:solidFill>
                  <a:schemeClr val="bg1"/>
                </a:solidFill>
              </a:rPr>
              <a:t>Παράδειγμα</a:t>
            </a:r>
          </a:p>
          <a:p>
            <a:r>
              <a:rPr lang="el-GR" dirty="0">
                <a:solidFill>
                  <a:schemeClr val="bg1"/>
                </a:solidFill>
              </a:rPr>
              <a:t>Ένα σώμα κάνει Ε.Ο.Ε.Κ. με επιτάχυνση α = 5</a:t>
            </a:r>
            <a:r>
              <a:rPr lang="en-US" dirty="0">
                <a:solidFill>
                  <a:schemeClr val="bg1"/>
                </a:solidFill>
              </a:rPr>
              <a:t>m/s</a:t>
            </a:r>
            <a:r>
              <a:rPr lang="en-US" baseline="30000" dirty="0">
                <a:solidFill>
                  <a:schemeClr val="bg1"/>
                </a:solidFill>
              </a:rPr>
              <a:t>2</a:t>
            </a:r>
            <a:r>
              <a:rPr lang="el-GR" dirty="0">
                <a:solidFill>
                  <a:schemeClr val="bg1"/>
                </a:solidFill>
              </a:rPr>
              <a:t>. Σε πόσο χρονικό διάστημα θα μεταβληθεί η ταχύτητά του κατά Δ</a:t>
            </a:r>
            <a:r>
              <a:rPr lang="en-US" dirty="0">
                <a:solidFill>
                  <a:schemeClr val="bg1"/>
                </a:solidFill>
              </a:rPr>
              <a:t>u</a:t>
            </a:r>
            <a:r>
              <a:rPr lang="el-GR" dirty="0">
                <a:solidFill>
                  <a:schemeClr val="bg1"/>
                </a:solidFill>
              </a:rPr>
              <a:t> = 15</a:t>
            </a:r>
            <a:r>
              <a:rPr lang="en-US" dirty="0">
                <a:solidFill>
                  <a:schemeClr val="bg1"/>
                </a:solidFill>
              </a:rPr>
              <a:t>m/s;</a:t>
            </a:r>
            <a:endParaRPr lang="en-150" dirty="0">
              <a:solidFill>
                <a:schemeClr val="bg1"/>
              </a:solidFill>
            </a:endParaRPr>
          </a:p>
        </p:txBody>
      </p:sp>
      <p:pic>
        <p:nvPicPr>
          <p:cNvPr id="6" name="Picture 5">
            <a:extLst>
              <a:ext uri="{FF2B5EF4-FFF2-40B4-BE49-F238E27FC236}">
                <a16:creationId xmlns:a16="http://schemas.microsoft.com/office/drawing/2014/main" id="{9C214E68-874C-3CDA-6F64-0F79B0527244}"/>
              </a:ext>
            </a:extLst>
          </p:cNvPr>
          <p:cNvPicPr>
            <a:picLocks noChangeAspect="1"/>
          </p:cNvPicPr>
          <p:nvPr/>
        </p:nvPicPr>
        <p:blipFill>
          <a:blip r:embed="rId3"/>
          <a:stretch>
            <a:fillRect/>
          </a:stretch>
        </p:blipFill>
        <p:spPr>
          <a:xfrm>
            <a:off x="5133925" y="2690831"/>
            <a:ext cx="1924149" cy="958899"/>
          </a:xfrm>
          <a:prstGeom prst="rect">
            <a:avLst/>
          </a:prstGeom>
        </p:spPr>
      </p:pic>
      <p:pic>
        <p:nvPicPr>
          <p:cNvPr id="11" name="Picture 10">
            <a:extLst>
              <a:ext uri="{FF2B5EF4-FFF2-40B4-BE49-F238E27FC236}">
                <a16:creationId xmlns:a16="http://schemas.microsoft.com/office/drawing/2014/main" id="{7D3D602B-937A-9B72-F122-A47F69D5190E}"/>
              </a:ext>
            </a:extLst>
          </p:cNvPr>
          <p:cNvPicPr>
            <a:picLocks noChangeAspect="1"/>
          </p:cNvPicPr>
          <p:nvPr/>
        </p:nvPicPr>
        <p:blipFill>
          <a:blip r:embed="rId4"/>
          <a:stretch>
            <a:fillRect/>
          </a:stretch>
        </p:blipFill>
        <p:spPr>
          <a:xfrm>
            <a:off x="225777" y="3429000"/>
            <a:ext cx="5581212" cy="889463"/>
          </a:xfrm>
          <a:prstGeom prst="rect">
            <a:avLst/>
          </a:prstGeom>
        </p:spPr>
      </p:pic>
      <p:pic>
        <p:nvPicPr>
          <p:cNvPr id="15" name="Picture 14">
            <a:extLst>
              <a:ext uri="{FF2B5EF4-FFF2-40B4-BE49-F238E27FC236}">
                <a16:creationId xmlns:a16="http://schemas.microsoft.com/office/drawing/2014/main" id="{0640D5E2-7EA0-C83D-30A7-9A50EA375EBB}"/>
              </a:ext>
            </a:extLst>
          </p:cNvPr>
          <p:cNvPicPr>
            <a:picLocks noChangeAspect="1"/>
          </p:cNvPicPr>
          <p:nvPr/>
        </p:nvPicPr>
        <p:blipFill>
          <a:blip r:embed="rId5"/>
          <a:stretch>
            <a:fillRect/>
          </a:stretch>
        </p:blipFill>
        <p:spPr>
          <a:xfrm>
            <a:off x="275156" y="4138907"/>
            <a:ext cx="1508203" cy="1115999"/>
          </a:xfrm>
          <a:prstGeom prst="rect">
            <a:avLst/>
          </a:prstGeom>
        </p:spPr>
      </p:pic>
      <p:pic>
        <p:nvPicPr>
          <p:cNvPr id="4" name="Picture 3">
            <a:extLst>
              <a:ext uri="{FF2B5EF4-FFF2-40B4-BE49-F238E27FC236}">
                <a16:creationId xmlns:a16="http://schemas.microsoft.com/office/drawing/2014/main" id="{B77477EE-7968-D403-8964-636D2621F756}"/>
              </a:ext>
            </a:extLst>
          </p:cNvPr>
          <p:cNvPicPr>
            <a:picLocks noChangeAspect="1"/>
          </p:cNvPicPr>
          <p:nvPr/>
        </p:nvPicPr>
        <p:blipFill>
          <a:blip r:embed="rId6"/>
          <a:stretch>
            <a:fillRect/>
          </a:stretch>
        </p:blipFill>
        <p:spPr>
          <a:xfrm>
            <a:off x="6914444" y="3505564"/>
            <a:ext cx="4453287" cy="930037"/>
          </a:xfrm>
          <a:prstGeom prst="rect">
            <a:avLst/>
          </a:prstGeom>
        </p:spPr>
      </p:pic>
      <p:pic>
        <p:nvPicPr>
          <p:cNvPr id="10" name="Picture 9">
            <a:extLst>
              <a:ext uri="{FF2B5EF4-FFF2-40B4-BE49-F238E27FC236}">
                <a16:creationId xmlns:a16="http://schemas.microsoft.com/office/drawing/2014/main" id="{2F328FBA-ABDB-7666-300A-4627CF0D07FB}"/>
              </a:ext>
            </a:extLst>
          </p:cNvPr>
          <p:cNvPicPr>
            <a:picLocks noChangeAspect="1"/>
          </p:cNvPicPr>
          <p:nvPr/>
        </p:nvPicPr>
        <p:blipFill>
          <a:blip r:embed="rId7"/>
          <a:stretch>
            <a:fillRect/>
          </a:stretch>
        </p:blipFill>
        <p:spPr>
          <a:xfrm>
            <a:off x="1829658" y="4337090"/>
            <a:ext cx="2536577" cy="899189"/>
          </a:xfrm>
          <a:prstGeom prst="rect">
            <a:avLst/>
          </a:prstGeom>
        </p:spPr>
      </p:pic>
      <p:pic>
        <p:nvPicPr>
          <p:cNvPr id="14" name="Picture 13">
            <a:extLst>
              <a:ext uri="{FF2B5EF4-FFF2-40B4-BE49-F238E27FC236}">
                <a16:creationId xmlns:a16="http://schemas.microsoft.com/office/drawing/2014/main" id="{39086259-A56B-60F6-4CB8-24AF7CF722B6}"/>
              </a:ext>
            </a:extLst>
          </p:cNvPr>
          <p:cNvPicPr>
            <a:picLocks noChangeAspect="1"/>
          </p:cNvPicPr>
          <p:nvPr/>
        </p:nvPicPr>
        <p:blipFill>
          <a:blip r:embed="rId8"/>
          <a:stretch>
            <a:fillRect/>
          </a:stretch>
        </p:blipFill>
        <p:spPr>
          <a:xfrm>
            <a:off x="4485339" y="4701822"/>
            <a:ext cx="2308410" cy="1788927"/>
          </a:xfrm>
          <a:prstGeom prst="rect">
            <a:avLst/>
          </a:prstGeom>
        </p:spPr>
      </p:pic>
      <p:pic>
        <p:nvPicPr>
          <p:cNvPr id="17" name="Picture 16">
            <a:extLst>
              <a:ext uri="{FF2B5EF4-FFF2-40B4-BE49-F238E27FC236}">
                <a16:creationId xmlns:a16="http://schemas.microsoft.com/office/drawing/2014/main" id="{2CD656B9-2927-94C9-2CF4-9822E3361C04}"/>
              </a:ext>
            </a:extLst>
          </p:cNvPr>
          <p:cNvPicPr>
            <a:picLocks noChangeAspect="1"/>
          </p:cNvPicPr>
          <p:nvPr/>
        </p:nvPicPr>
        <p:blipFill>
          <a:blip r:embed="rId9"/>
          <a:stretch>
            <a:fillRect/>
          </a:stretch>
        </p:blipFill>
        <p:spPr>
          <a:xfrm>
            <a:off x="6856483" y="4982014"/>
            <a:ext cx="2594090" cy="982443"/>
          </a:xfrm>
          <a:prstGeom prst="rect">
            <a:avLst/>
          </a:prstGeom>
        </p:spPr>
      </p:pic>
      <p:pic>
        <p:nvPicPr>
          <p:cNvPr id="20" name="Picture 19">
            <a:extLst>
              <a:ext uri="{FF2B5EF4-FFF2-40B4-BE49-F238E27FC236}">
                <a16:creationId xmlns:a16="http://schemas.microsoft.com/office/drawing/2014/main" id="{6A431F82-7B84-0540-D54F-4AEB2FECE782}"/>
              </a:ext>
            </a:extLst>
          </p:cNvPr>
          <p:cNvPicPr>
            <a:picLocks noChangeAspect="1"/>
          </p:cNvPicPr>
          <p:nvPr/>
        </p:nvPicPr>
        <p:blipFill>
          <a:blip r:embed="rId10"/>
          <a:stretch>
            <a:fillRect/>
          </a:stretch>
        </p:blipFill>
        <p:spPr>
          <a:xfrm>
            <a:off x="9450573" y="5107623"/>
            <a:ext cx="1424626" cy="731224"/>
          </a:xfrm>
          <a:prstGeom prst="rect">
            <a:avLst/>
          </a:prstGeom>
        </p:spPr>
      </p:pic>
    </p:spTree>
    <p:extLst>
      <p:ext uri="{BB962C8B-B14F-4D97-AF65-F5344CB8AC3E}">
        <p14:creationId xmlns:p14="http://schemas.microsoft.com/office/powerpoint/2010/main" val="2585445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3B38F2-3EEA-8703-7F47-7AA52614A0DB}"/>
              </a:ext>
            </a:extLst>
          </p:cNvPr>
          <p:cNvPicPr>
            <a:picLocks noChangeAspect="1"/>
          </p:cNvPicPr>
          <p:nvPr/>
        </p:nvPicPr>
        <p:blipFill>
          <a:blip r:embed="rId3"/>
          <a:stretch>
            <a:fillRect/>
          </a:stretch>
        </p:blipFill>
        <p:spPr>
          <a:xfrm>
            <a:off x="4017585" y="2614489"/>
            <a:ext cx="3147231" cy="2144664"/>
          </a:xfrm>
          <a:prstGeom prst="rect">
            <a:avLst/>
          </a:prstGeom>
        </p:spPr>
      </p:pic>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95286" y="1355872"/>
            <a:ext cx="9201428" cy="634320"/>
          </a:xfrm>
        </p:spPr>
        <p:txBody>
          <a:bodyPr>
            <a:noAutofit/>
          </a:bodyPr>
          <a:lstStyle/>
          <a:p>
            <a:r>
              <a:rPr lang="el-GR" dirty="0">
                <a:solidFill>
                  <a:schemeClr val="bg1"/>
                </a:solidFill>
              </a:rPr>
              <a:t>Χρήση Βασικού Τύπου για Επίλυση Ασκήσεων</a:t>
            </a:r>
            <a:endParaRPr lang="en-150" dirty="0">
              <a:solidFill>
                <a:schemeClr val="bg1"/>
              </a:solidFill>
            </a:endParaRPr>
          </a:p>
        </p:txBody>
      </p:sp>
      <p:sp>
        <p:nvSpPr>
          <p:cNvPr id="13" name="Isosceles Triangle 12">
            <a:extLst>
              <a:ext uri="{FF2B5EF4-FFF2-40B4-BE49-F238E27FC236}">
                <a16:creationId xmlns:a16="http://schemas.microsoft.com/office/drawing/2014/main" id="{0C4055BB-0B62-7542-A720-2CA6486B2203}"/>
              </a:ext>
            </a:extLst>
          </p:cNvPr>
          <p:cNvSpPr/>
          <p:nvPr/>
        </p:nvSpPr>
        <p:spPr>
          <a:xfrm>
            <a:off x="4926594" y="2863994"/>
            <a:ext cx="1489792" cy="886026"/>
          </a:xfrm>
          <a:prstGeom prst="triangle">
            <a:avLst/>
          </a:prstGeom>
          <a:solidFill>
            <a:schemeClr val="accent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8" name="Freeform: Shape 17">
            <a:extLst>
              <a:ext uri="{FF2B5EF4-FFF2-40B4-BE49-F238E27FC236}">
                <a16:creationId xmlns:a16="http://schemas.microsoft.com/office/drawing/2014/main" id="{388DFCEA-3378-E527-E38C-23F71753E9E2}"/>
              </a:ext>
            </a:extLst>
          </p:cNvPr>
          <p:cNvSpPr/>
          <p:nvPr/>
        </p:nvSpPr>
        <p:spPr>
          <a:xfrm>
            <a:off x="4186531" y="3788207"/>
            <a:ext cx="1453662" cy="767862"/>
          </a:xfrm>
          <a:custGeom>
            <a:avLst/>
            <a:gdLst>
              <a:gd name="connsiteX0" fmla="*/ 0 w 1453662"/>
              <a:gd name="connsiteY0" fmla="*/ 767862 h 767862"/>
              <a:gd name="connsiteX1" fmla="*/ 679938 w 1453662"/>
              <a:gd name="connsiteY1" fmla="*/ 5862 h 767862"/>
              <a:gd name="connsiteX2" fmla="*/ 1453662 w 1453662"/>
              <a:gd name="connsiteY2" fmla="*/ 0 h 767862"/>
              <a:gd name="connsiteX3" fmla="*/ 1447800 w 1453662"/>
              <a:gd name="connsiteY3" fmla="*/ 767862 h 767862"/>
              <a:gd name="connsiteX4" fmla="*/ 0 w 1453662"/>
              <a:gd name="connsiteY4" fmla="*/ 767862 h 767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662" h="767862">
                <a:moveTo>
                  <a:pt x="0" y="767862"/>
                </a:moveTo>
                <a:lnTo>
                  <a:pt x="679938" y="5862"/>
                </a:lnTo>
                <a:lnTo>
                  <a:pt x="1453662" y="0"/>
                </a:lnTo>
                <a:lnTo>
                  <a:pt x="1447800" y="767862"/>
                </a:lnTo>
                <a:lnTo>
                  <a:pt x="0" y="767862"/>
                </a:lnTo>
                <a:close/>
              </a:path>
            </a:pathLst>
          </a:custGeom>
          <a:solidFill>
            <a:schemeClr val="accent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1" name="Freeform: Shape 20">
            <a:extLst>
              <a:ext uri="{FF2B5EF4-FFF2-40B4-BE49-F238E27FC236}">
                <a16:creationId xmlns:a16="http://schemas.microsoft.com/office/drawing/2014/main" id="{A1796A24-3625-8009-BD3B-0D132911AD6C}"/>
              </a:ext>
            </a:extLst>
          </p:cNvPr>
          <p:cNvSpPr/>
          <p:nvPr/>
        </p:nvSpPr>
        <p:spPr>
          <a:xfrm>
            <a:off x="5638339" y="3776483"/>
            <a:ext cx="1379315" cy="779585"/>
          </a:xfrm>
          <a:custGeom>
            <a:avLst/>
            <a:gdLst>
              <a:gd name="connsiteX0" fmla="*/ 23446 w 1371600"/>
              <a:gd name="connsiteY0" fmla="*/ 11723 h 762000"/>
              <a:gd name="connsiteX1" fmla="*/ 767862 w 1371600"/>
              <a:gd name="connsiteY1" fmla="*/ 0 h 762000"/>
              <a:gd name="connsiteX2" fmla="*/ 1371600 w 1371600"/>
              <a:gd name="connsiteY2" fmla="*/ 756138 h 762000"/>
              <a:gd name="connsiteX3" fmla="*/ 0 w 1371600"/>
              <a:gd name="connsiteY3" fmla="*/ 762000 h 762000"/>
              <a:gd name="connsiteX4" fmla="*/ 23446 w 1371600"/>
              <a:gd name="connsiteY4" fmla="*/ 11723 h 762000"/>
              <a:gd name="connsiteX0" fmla="*/ 0 w 1373446"/>
              <a:gd name="connsiteY0" fmla="*/ 15862 h 762000"/>
              <a:gd name="connsiteX1" fmla="*/ 769708 w 1373446"/>
              <a:gd name="connsiteY1" fmla="*/ 0 h 762000"/>
              <a:gd name="connsiteX2" fmla="*/ 1373446 w 1373446"/>
              <a:gd name="connsiteY2" fmla="*/ 756138 h 762000"/>
              <a:gd name="connsiteX3" fmla="*/ 1846 w 1373446"/>
              <a:gd name="connsiteY3" fmla="*/ 762000 h 762000"/>
              <a:gd name="connsiteX4" fmla="*/ 0 w 1373446"/>
              <a:gd name="connsiteY4" fmla="*/ 15862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446" h="762000">
                <a:moveTo>
                  <a:pt x="0" y="15862"/>
                </a:moveTo>
                <a:lnTo>
                  <a:pt x="769708" y="0"/>
                </a:lnTo>
                <a:lnTo>
                  <a:pt x="1373446" y="756138"/>
                </a:lnTo>
                <a:lnTo>
                  <a:pt x="1846" y="762000"/>
                </a:lnTo>
                <a:cubicBezTo>
                  <a:pt x="1231" y="513287"/>
                  <a:pt x="615" y="264575"/>
                  <a:pt x="0" y="15862"/>
                </a:cubicBezTo>
                <a:close/>
              </a:path>
            </a:pathLst>
          </a:custGeom>
          <a:solidFill>
            <a:schemeClr val="accent1">
              <a:alpha val="7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5" name="Title 1">
            <a:extLst>
              <a:ext uri="{FF2B5EF4-FFF2-40B4-BE49-F238E27FC236}">
                <a16:creationId xmlns:a16="http://schemas.microsoft.com/office/drawing/2014/main" id="{64575787-F294-CE53-1BBA-D8B5C69BC778}"/>
              </a:ext>
            </a:extLst>
          </p:cNvPr>
          <p:cNvSpPr txBox="1">
            <a:spLocks/>
          </p:cNvSpPr>
          <p:nvPr/>
        </p:nvSpPr>
        <p:spPr>
          <a:xfrm>
            <a:off x="225777" y="278064"/>
            <a:ext cx="11926711" cy="8880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800">
                <a:solidFill>
                  <a:schemeClr val="bg1"/>
                </a:solidFill>
              </a:rPr>
              <a:t>Ευθύγραμμη Ομαλά Επιταχυνόμενη Κίνηση</a:t>
            </a:r>
            <a:endParaRPr lang="en-150" sz="4800" dirty="0">
              <a:solidFill>
                <a:schemeClr val="bg1"/>
              </a:solidFill>
            </a:endParaRPr>
          </a:p>
        </p:txBody>
      </p:sp>
      <p:pic>
        <p:nvPicPr>
          <p:cNvPr id="11" name="Picture 10">
            <a:extLst>
              <a:ext uri="{FF2B5EF4-FFF2-40B4-BE49-F238E27FC236}">
                <a16:creationId xmlns:a16="http://schemas.microsoft.com/office/drawing/2014/main" id="{1D5CEB9B-72EE-9A43-DE12-E96E637DA0FD}"/>
              </a:ext>
            </a:extLst>
          </p:cNvPr>
          <p:cNvPicPr>
            <a:picLocks noChangeAspect="1"/>
          </p:cNvPicPr>
          <p:nvPr/>
        </p:nvPicPr>
        <p:blipFill>
          <a:blip r:embed="rId4"/>
          <a:stretch>
            <a:fillRect/>
          </a:stretch>
        </p:blipFill>
        <p:spPr>
          <a:xfrm>
            <a:off x="834815" y="3371315"/>
            <a:ext cx="1739052" cy="1115427"/>
          </a:xfrm>
          <a:prstGeom prst="rect">
            <a:avLst/>
          </a:prstGeom>
        </p:spPr>
      </p:pic>
      <p:pic>
        <p:nvPicPr>
          <p:cNvPr id="16" name="Picture 15">
            <a:extLst>
              <a:ext uri="{FF2B5EF4-FFF2-40B4-BE49-F238E27FC236}">
                <a16:creationId xmlns:a16="http://schemas.microsoft.com/office/drawing/2014/main" id="{83B194AB-6085-7E91-4382-AAF56CFA603F}"/>
              </a:ext>
            </a:extLst>
          </p:cNvPr>
          <p:cNvPicPr>
            <a:picLocks noChangeAspect="1"/>
          </p:cNvPicPr>
          <p:nvPr/>
        </p:nvPicPr>
        <p:blipFill>
          <a:blip r:embed="rId5"/>
          <a:stretch>
            <a:fillRect/>
          </a:stretch>
        </p:blipFill>
        <p:spPr>
          <a:xfrm>
            <a:off x="8525090" y="2481262"/>
            <a:ext cx="2839739" cy="888064"/>
          </a:xfrm>
          <a:prstGeom prst="rect">
            <a:avLst/>
          </a:prstGeom>
        </p:spPr>
      </p:pic>
      <p:pic>
        <p:nvPicPr>
          <p:cNvPr id="17" name="Picture 16">
            <a:extLst>
              <a:ext uri="{FF2B5EF4-FFF2-40B4-BE49-F238E27FC236}">
                <a16:creationId xmlns:a16="http://schemas.microsoft.com/office/drawing/2014/main" id="{61F1470B-85AF-6759-46A4-533CE8609E41}"/>
              </a:ext>
            </a:extLst>
          </p:cNvPr>
          <p:cNvPicPr>
            <a:picLocks noChangeAspect="1"/>
          </p:cNvPicPr>
          <p:nvPr/>
        </p:nvPicPr>
        <p:blipFill>
          <a:blip r:embed="rId4"/>
          <a:stretch>
            <a:fillRect/>
          </a:stretch>
        </p:blipFill>
        <p:spPr>
          <a:xfrm>
            <a:off x="8901437" y="3584174"/>
            <a:ext cx="1831899" cy="1174979"/>
          </a:xfrm>
          <a:prstGeom prst="rect">
            <a:avLst/>
          </a:prstGeom>
        </p:spPr>
      </p:pic>
      <p:pic>
        <p:nvPicPr>
          <p:cNvPr id="22" name="Picture 21">
            <a:extLst>
              <a:ext uri="{FF2B5EF4-FFF2-40B4-BE49-F238E27FC236}">
                <a16:creationId xmlns:a16="http://schemas.microsoft.com/office/drawing/2014/main" id="{C8A9A146-2032-7BF0-FA81-0CB3D4A0B55E}"/>
              </a:ext>
            </a:extLst>
          </p:cNvPr>
          <p:cNvPicPr>
            <a:picLocks noChangeAspect="1"/>
          </p:cNvPicPr>
          <p:nvPr/>
        </p:nvPicPr>
        <p:blipFill>
          <a:blip r:embed="rId6"/>
          <a:stretch>
            <a:fillRect/>
          </a:stretch>
        </p:blipFill>
        <p:spPr>
          <a:xfrm>
            <a:off x="8977065" y="4914092"/>
            <a:ext cx="2087045" cy="1176072"/>
          </a:xfrm>
          <a:prstGeom prst="rect">
            <a:avLst/>
          </a:prstGeom>
        </p:spPr>
      </p:pic>
    </p:spTree>
    <p:extLst>
      <p:ext uri="{BB962C8B-B14F-4D97-AF65-F5344CB8AC3E}">
        <p14:creationId xmlns:p14="http://schemas.microsoft.com/office/powerpoint/2010/main" val="153358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1" nodeType="clickEffect">
                                  <p:stCondLst>
                                    <p:cond delay="0"/>
                                  </p:stCondLst>
                                  <p:childTnLst>
                                    <p:animEffect transition="out" filter="fade">
                                      <p:cBhvr>
                                        <p:cTn id="40" dur="500"/>
                                        <p:tgtEl>
                                          <p:spTgt spid="18"/>
                                        </p:tgtEl>
                                      </p:cBhvr>
                                    </p:animEffect>
                                    <p:set>
                                      <p:cBhvr>
                                        <p:cTn id="41" dur="1" fill="hold">
                                          <p:stCondLst>
                                            <p:cond delay="499"/>
                                          </p:stCondLst>
                                        </p:cTn>
                                        <p:tgtEl>
                                          <p:spTgt spid="18"/>
                                        </p:tgtEl>
                                        <p:attrNameLst>
                                          <p:attrName>style.visibility</p:attrName>
                                        </p:attrNameLst>
                                      </p:cBhvr>
                                      <p:to>
                                        <p:strVal val="hidden"/>
                                      </p:to>
                                    </p:se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3" grpId="0" animBg="1"/>
      <p:bldP spid="13" grpId="1" animBg="1"/>
      <p:bldP spid="18" grpId="0" animBg="1"/>
      <p:bldP spid="18" grpId="1" animBg="1"/>
      <p:bldP spid="21" grpId="0" animBg="1"/>
      <p:bldP spid="21"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225777" y="278064"/>
            <a:ext cx="11926711" cy="888064"/>
          </a:xfrm>
        </p:spPr>
        <p:txBody>
          <a:bodyPr>
            <a:normAutofit/>
          </a:bodyPr>
          <a:lstStyle/>
          <a:p>
            <a:r>
              <a:rPr lang="el-GR" sz="4800" dirty="0">
                <a:solidFill>
                  <a:schemeClr val="bg1"/>
                </a:solidFill>
              </a:rPr>
              <a:t>Γενικά όταν έχω μεταβολή</a:t>
            </a:r>
            <a:endParaRPr lang="en-150" sz="4800" dirty="0">
              <a:solidFill>
                <a:schemeClr val="bg1"/>
              </a:solidFill>
            </a:endParaRPr>
          </a:p>
        </p:txBody>
      </p:sp>
      <p:pic>
        <p:nvPicPr>
          <p:cNvPr id="3" name="Picture 2">
            <a:extLst>
              <a:ext uri="{FF2B5EF4-FFF2-40B4-BE49-F238E27FC236}">
                <a16:creationId xmlns:a16="http://schemas.microsoft.com/office/drawing/2014/main" id="{D05A2806-1216-52CA-14E3-FCD379E219D6}"/>
              </a:ext>
            </a:extLst>
          </p:cNvPr>
          <p:cNvPicPr>
            <a:picLocks noChangeAspect="1"/>
          </p:cNvPicPr>
          <p:nvPr/>
        </p:nvPicPr>
        <p:blipFill>
          <a:blip r:embed="rId3"/>
          <a:stretch>
            <a:fillRect/>
          </a:stretch>
        </p:blipFill>
        <p:spPr>
          <a:xfrm>
            <a:off x="3255942" y="2426426"/>
            <a:ext cx="5562886" cy="1320868"/>
          </a:xfrm>
          <a:prstGeom prst="rect">
            <a:avLst/>
          </a:prstGeom>
        </p:spPr>
      </p:pic>
      <p:pic>
        <p:nvPicPr>
          <p:cNvPr id="5" name="Picture 4">
            <a:extLst>
              <a:ext uri="{FF2B5EF4-FFF2-40B4-BE49-F238E27FC236}">
                <a16:creationId xmlns:a16="http://schemas.microsoft.com/office/drawing/2014/main" id="{F4000FCE-1950-5FF4-7683-705A668E735F}"/>
              </a:ext>
            </a:extLst>
          </p:cNvPr>
          <p:cNvPicPr>
            <a:picLocks noChangeAspect="1"/>
          </p:cNvPicPr>
          <p:nvPr/>
        </p:nvPicPr>
        <p:blipFill>
          <a:blip r:embed="rId4"/>
          <a:stretch>
            <a:fillRect/>
          </a:stretch>
        </p:blipFill>
        <p:spPr>
          <a:xfrm>
            <a:off x="2369410" y="4292869"/>
            <a:ext cx="7639443" cy="1124008"/>
          </a:xfrm>
          <a:prstGeom prst="rect">
            <a:avLst/>
          </a:prstGeom>
        </p:spPr>
      </p:pic>
      <p:sp>
        <p:nvSpPr>
          <p:cNvPr id="6" name="Title 1">
            <a:extLst>
              <a:ext uri="{FF2B5EF4-FFF2-40B4-BE49-F238E27FC236}">
                <a16:creationId xmlns:a16="http://schemas.microsoft.com/office/drawing/2014/main" id="{DB5B9131-1E49-399D-9AC9-4AA8FF70235C}"/>
              </a:ext>
            </a:extLst>
          </p:cNvPr>
          <p:cNvSpPr txBox="1">
            <a:spLocks/>
          </p:cNvSpPr>
          <p:nvPr/>
        </p:nvSpPr>
        <p:spPr>
          <a:xfrm>
            <a:off x="4380089" y="5416877"/>
            <a:ext cx="4159955" cy="8880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solidFill>
                  <a:schemeClr val="bg1"/>
                </a:solidFill>
              </a:rPr>
              <a:t>Τελική θερμοκρασία</a:t>
            </a:r>
            <a:endParaRPr lang="en-150" sz="3200" dirty="0">
              <a:solidFill>
                <a:schemeClr val="bg1"/>
              </a:solidFill>
            </a:endParaRPr>
          </a:p>
        </p:txBody>
      </p:sp>
    </p:spTree>
    <p:extLst>
      <p:ext uri="{BB962C8B-B14F-4D97-AF65-F5344CB8AC3E}">
        <p14:creationId xmlns:p14="http://schemas.microsoft.com/office/powerpoint/2010/main" val="76277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6A5F33F-47F6-3F33-19B9-90B1A9EB2694}"/>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039A05B-A5C5-1475-3A58-FD12AA72CB08}"/>
              </a:ext>
            </a:extLst>
          </p:cNvPr>
          <p:cNvSpPr>
            <a:spLocks noGrp="1"/>
          </p:cNvSpPr>
          <p:nvPr>
            <p:ph type="ctrTitle"/>
          </p:nvPr>
        </p:nvSpPr>
        <p:spPr>
          <a:xfrm>
            <a:off x="225777" y="278064"/>
            <a:ext cx="11926711" cy="888064"/>
          </a:xfrm>
        </p:spPr>
        <p:txBody>
          <a:bodyPr>
            <a:normAutofit/>
          </a:bodyPr>
          <a:lstStyle/>
          <a:p>
            <a:r>
              <a:rPr lang="el-GR" sz="4800" dirty="0">
                <a:solidFill>
                  <a:schemeClr val="bg1"/>
                </a:solidFill>
              </a:rPr>
              <a:t>Τελική Θέση στην Ε.Ο.Κ.</a:t>
            </a:r>
            <a:endParaRPr lang="en-150" sz="4800" dirty="0">
              <a:solidFill>
                <a:schemeClr val="bg1"/>
              </a:solidFill>
            </a:endParaRPr>
          </a:p>
        </p:txBody>
      </p:sp>
      <p:pic>
        <p:nvPicPr>
          <p:cNvPr id="2" name="Picture 1">
            <a:extLst>
              <a:ext uri="{FF2B5EF4-FFF2-40B4-BE49-F238E27FC236}">
                <a16:creationId xmlns:a16="http://schemas.microsoft.com/office/drawing/2014/main" id="{678C7C83-5CE0-1A8C-2846-D7339C422978}"/>
              </a:ext>
            </a:extLst>
          </p:cNvPr>
          <p:cNvPicPr>
            <a:picLocks noChangeAspect="1"/>
          </p:cNvPicPr>
          <p:nvPr/>
        </p:nvPicPr>
        <p:blipFill>
          <a:blip r:embed="rId3"/>
          <a:stretch>
            <a:fillRect/>
          </a:stretch>
        </p:blipFill>
        <p:spPr>
          <a:xfrm>
            <a:off x="1609535" y="3039557"/>
            <a:ext cx="965200" cy="650349"/>
          </a:xfrm>
          <a:prstGeom prst="rect">
            <a:avLst/>
          </a:prstGeom>
        </p:spPr>
      </p:pic>
      <p:pic>
        <p:nvPicPr>
          <p:cNvPr id="6" name="Picture 5">
            <a:extLst>
              <a:ext uri="{FF2B5EF4-FFF2-40B4-BE49-F238E27FC236}">
                <a16:creationId xmlns:a16="http://schemas.microsoft.com/office/drawing/2014/main" id="{37A25531-EAE0-9928-2808-AF1E3C9279B6}"/>
              </a:ext>
            </a:extLst>
          </p:cNvPr>
          <p:cNvPicPr>
            <a:picLocks noChangeAspect="1"/>
          </p:cNvPicPr>
          <p:nvPr/>
        </p:nvPicPr>
        <p:blipFill>
          <a:blip r:embed="rId4"/>
          <a:stretch>
            <a:fillRect/>
          </a:stretch>
        </p:blipFill>
        <p:spPr>
          <a:xfrm>
            <a:off x="3027818" y="1601776"/>
            <a:ext cx="6007409" cy="1092256"/>
          </a:xfrm>
          <a:prstGeom prst="rect">
            <a:avLst/>
          </a:prstGeom>
        </p:spPr>
      </p:pic>
      <p:pic>
        <p:nvPicPr>
          <p:cNvPr id="9" name="Picture 8">
            <a:extLst>
              <a:ext uri="{FF2B5EF4-FFF2-40B4-BE49-F238E27FC236}">
                <a16:creationId xmlns:a16="http://schemas.microsoft.com/office/drawing/2014/main" id="{A9A6AA03-7E09-B10A-F30A-297543562221}"/>
              </a:ext>
            </a:extLst>
          </p:cNvPr>
          <p:cNvPicPr>
            <a:picLocks noChangeAspect="1"/>
          </p:cNvPicPr>
          <p:nvPr/>
        </p:nvPicPr>
        <p:blipFill>
          <a:blip r:embed="rId5"/>
          <a:stretch>
            <a:fillRect/>
          </a:stretch>
        </p:blipFill>
        <p:spPr>
          <a:xfrm>
            <a:off x="2863684" y="2905098"/>
            <a:ext cx="6464632" cy="1047804"/>
          </a:xfrm>
          <a:prstGeom prst="rect">
            <a:avLst/>
          </a:prstGeom>
        </p:spPr>
      </p:pic>
      <p:pic>
        <p:nvPicPr>
          <p:cNvPr id="10" name="Picture 9">
            <a:extLst>
              <a:ext uri="{FF2B5EF4-FFF2-40B4-BE49-F238E27FC236}">
                <a16:creationId xmlns:a16="http://schemas.microsoft.com/office/drawing/2014/main" id="{2DBF7EEA-FED0-A3EB-E269-23FADE7A4ADA}"/>
              </a:ext>
            </a:extLst>
          </p:cNvPr>
          <p:cNvPicPr>
            <a:picLocks noChangeAspect="1"/>
          </p:cNvPicPr>
          <p:nvPr/>
        </p:nvPicPr>
        <p:blipFill>
          <a:blip r:embed="rId3"/>
          <a:stretch>
            <a:fillRect/>
          </a:stretch>
        </p:blipFill>
        <p:spPr>
          <a:xfrm>
            <a:off x="1609535" y="4862570"/>
            <a:ext cx="965200" cy="650349"/>
          </a:xfrm>
          <a:prstGeom prst="rect">
            <a:avLst/>
          </a:prstGeom>
        </p:spPr>
      </p:pic>
      <p:pic>
        <p:nvPicPr>
          <p:cNvPr id="12" name="Picture 11">
            <a:extLst>
              <a:ext uri="{FF2B5EF4-FFF2-40B4-BE49-F238E27FC236}">
                <a16:creationId xmlns:a16="http://schemas.microsoft.com/office/drawing/2014/main" id="{20E02B50-91F2-EC3E-728F-0E874C9A0CB0}"/>
              </a:ext>
            </a:extLst>
          </p:cNvPr>
          <p:cNvPicPr>
            <a:picLocks noChangeAspect="1"/>
          </p:cNvPicPr>
          <p:nvPr/>
        </p:nvPicPr>
        <p:blipFill>
          <a:blip r:embed="rId6"/>
          <a:stretch>
            <a:fillRect/>
          </a:stretch>
        </p:blipFill>
        <p:spPr>
          <a:xfrm>
            <a:off x="2908270" y="4694220"/>
            <a:ext cx="7417181" cy="1124008"/>
          </a:xfrm>
          <a:prstGeom prst="rect">
            <a:avLst/>
          </a:prstGeom>
          <a:ln w="25400">
            <a:solidFill>
              <a:schemeClr val="accent2"/>
            </a:solidFill>
          </a:ln>
        </p:spPr>
      </p:pic>
    </p:spTree>
    <p:extLst>
      <p:ext uri="{BB962C8B-B14F-4D97-AF65-F5344CB8AC3E}">
        <p14:creationId xmlns:p14="http://schemas.microsoft.com/office/powerpoint/2010/main" val="266852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5633A34-1F29-E022-1C6A-7B635BD4767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7D77EE6D-9BC7-8A24-69D5-EBE76EB488EF}"/>
              </a:ext>
            </a:extLst>
          </p:cNvPr>
          <p:cNvSpPr>
            <a:spLocks noGrp="1"/>
          </p:cNvSpPr>
          <p:nvPr>
            <p:ph type="ctrTitle"/>
          </p:nvPr>
        </p:nvSpPr>
        <p:spPr>
          <a:xfrm>
            <a:off x="225777" y="278064"/>
            <a:ext cx="11926711" cy="888064"/>
          </a:xfrm>
        </p:spPr>
        <p:txBody>
          <a:bodyPr>
            <a:normAutofit/>
          </a:bodyPr>
          <a:lstStyle/>
          <a:p>
            <a:r>
              <a:rPr lang="el-GR" sz="4800" dirty="0">
                <a:solidFill>
                  <a:schemeClr val="bg1"/>
                </a:solidFill>
              </a:rPr>
              <a:t>Τελική Ταχύτητα στην Ε. Ομαλά </a:t>
            </a:r>
            <a:r>
              <a:rPr lang="el-GR" sz="4800" dirty="0" err="1">
                <a:solidFill>
                  <a:schemeClr val="bg1"/>
                </a:solidFill>
              </a:rPr>
              <a:t>Επιταχ</a:t>
            </a:r>
            <a:r>
              <a:rPr lang="el-GR" sz="4800" dirty="0">
                <a:solidFill>
                  <a:schemeClr val="bg1"/>
                </a:solidFill>
              </a:rPr>
              <a:t>. Κίνηση</a:t>
            </a:r>
            <a:endParaRPr lang="en-150" sz="4800" dirty="0">
              <a:solidFill>
                <a:schemeClr val="bg1"/>
              </a:solidFill>
            </a:endParaRPr>
          </a:p>
        </p:txBody>
      </p:sp>
      <p:pic>
        <p:nvPicPr>
          <p:cNvPr id="7" name="Picture 6">
            <a:extLst>
              <a:ext uri="{FF2B5EF4-FFF2-40B4-BE49-F238E27FC236}">
                <a16:creationId xmlns:a16="http://schemas.microsoft.com/office/drawing/2014/main" id="{6EA2E200-2459-CA43-6FB0-903657514F40}"/>
              </a:ext>
            </a:extLst>
          </p:cNvPr>
          <p:cNvPicPr>
            <a:picLocks noChangeAspect="1"/>
          </p:cNvPicPr>
          <p:nvPr/>
        </p:nvPicPr>
        <p:blipFill>
          <a:blip r:embed="rId3"/>
          <a:stretch>
            <a:fillRect/>
          </a:stretch>
        </p:blipFill>
        <p:spPr>
          <a:xfrm>
            <a:off x="3077239" y="5205251"/>
            <a:ext cx="6608795" cy="1512051"/>
          </a:xfrm>
          <a:prstGeom prst="rect">
            <a:avLst/>
          </a:prstGeom>
        </p:spPr>
      </p:pic>
      <p:pic>
        <p:nvPicPr>
          <p:cNvPr id="21" name="Picture 20">
            <a:extLst>
              <a:ext uri="{FF2B5EF4-FFF2-40B4-BE49-F238E27FC236}">
                <a16:creationId xmlns:a16="http://schemas.microsoft.com/office/drawing/2014/main" id="{6107CB0E-4A37-78F0-BFD5-3FFEC2A2D09A}"/>
              </a:ext>
            </a:extLst>
          </p:cNvPr>
          <p:cNvPicPr>
            <a:picLocks noChangeAspect="1"/>
          </p:cNvPicPr>
          <p:nvPr/>
        </p:nvPicPr>
        <p:blipFill>
          <a:blip r:embed="rId4"/>
          <a:stretch>
            <a:fillRect/>
          </a:stretch>
        </p:blipFill>
        <p:spPr>
          <a:xfrm>
            <a:off x="2526358" y="4022974"/>
            <a:ext cx="965200" cy="650349"/>
          </a:xfrm>
          <a:prstGeom prst="rect">
            <a:avLst/>
          </a:prstGeom>
        </p:spPr>
      </p:pic>
      <p:pic>
        <p:nvPicPr>
          <p:cNvPr id="23" name="Picture 22">
            <a:extLst>
              <a:ext uri="{FF2B5EF4-FFF2-40B4-BE49-F238E27FC236}">
                <a16:creationId xmlns:a16="http://schemas.microsoft.com/office/drawing/2014/main" id="{B7012185-7874-5917-EC7C-FB70D663E5D2}"/>
              </a:ext>
            </a:extLst>
          </p:cNvPr>
          <p:cNvPicPr>
            <a:picLocks noChangeAspect="1"/>
          </p:cNvPicPr>
          <p:nvPr/>
        </p:nvPicPr>
        <p:blipFill>
          <a:blip r:embed="rId5"/>
          <a:stretch>
            <a:fillRect/>
          </a:stretch>
        </p:blipFill>
        <p:spPr>
          <a:xfrm>
            <a:off x="3723003" y="3835728"/>
            <a:ext cx="5447424" cy="929929"/>
          </a:xfrm>
          <a:prstGeom prst="rect">
            <a:avLst/>
          </a:prstGeom>
          <a:ln w="25400">
            <a:solidFill>
              <a:schemeClr val="accent2"/>
            </a:solidFill>
          </a:ln>
        </p:spPr>
      </p:pic>
      <p:pic>
        <p:nvPicPr>
          <p:cNvPr id="3" name="Picture 2">
            <a:extLst>
              <a:ext uri="{FF2B5EF4-FFF2-40B4-BE49-F238E27FC236}">
                <a16:creationId xmlns:a16="http://schemas.microsoft.com/office/drawing/2014/main" id="{FE2FD34C-DB62-D2A7-FDD4-0E0D6856E11F}"/>
              </a:ext>
            </a:extLst>
          </p:cNvPr>
          <p:cNvPicPr>
            <a:picLocks noChangeAspect="1"/>
          </p:cNvPicPr>
          <p:nvPr/>
        </p:nvPicPr>
        <p:blipFill>
          <a:blip r:embed="rId6"/>
          <a:stretch>
            <a:fillRect/>
          </a:stretch>
        </p:blipFill>
        <p:spPr>
          <a:xfrm>
            <a:off x="3668860" y="1403985"/>
            <a:ext cx="5040542" cy="941203"/>
          </a:xfrm>
          <a:prstGeom prst="rect">
            <a:avLst/>
          </a:prstGeom>
        </p:spPr>
      </p:pic>
      <p:pic>
        <p:nvPicPr>
          <p:cNvPr id="5" name="Picture 4">
            <a:extLst>
              <a:ext uri="{FF2B5EF4-FFF2-40B4-BE49-F238E27FC236}">
                <a16:creationId xmlns:a16="http://schemas.microsoft.com/office/drawing/2014/main" id="{18B0D7F4-2DAE-DC94-0684-9722E6F540BA}"/>
              </a:ext>
            </a:extLst>
          </p:cNvPr>
          <p:cNvPicPr>
            <a:picLocks noChangeAspect="1"/>
          </p:cNvPicPr>
          <p:nvPr/>
        </p:nvPicPr>
        <p:blipFill>
          <a:blip r:embed="rId7"/>
          <a:stretch>
            <a:fillRect/>
          </a:stretch>
        </p:blipFill>
        <p:spPr>
          <a:xfrm>
            <a:off x="3576382" y="2564985"/>
            <a:ext cx="5225499" cy="949580"/>
          </a:xfrm>
          <a:prstGeom prst="rect">
            <a:avLst/>
          </a:prstGeom>
        </p:spPr>
      </p:pic>
      <p:pic>
        <p:nvPicPr>
          <p:cNvPr id="6" name="Picture 5">
            <a:extLst>
              <a:ext uri="{FF2B5EF4-FFF2-40B4-BE49-F238E27FC236}">
                <a16:creationId xmlns:a16="http://schemas.microsoft.com/office/drawing/2014/main" id="{1A6D6F7E-298E-36EC-2A95-86997F93B264}"/>
              </a:ext>
            </a:extLst>
          </p:cNvPr>
          <p:cNvPicPr>
            <a:picLocks noChangeAspect="1"/>
          </p:cNvPicPr>
          <p:nvPr/>
        </p:nvPicPr>
        <p:blipFill>
          <a:blip r:embed="rId4"/>
          <a:stretch>
            <a:fillRect/>
          </a:stretch>
        </p:blipFill>
        <p:spPr>
          <a:xfrm>
            <a:off x="2526358" y="2774979"/>
            <a:ext cx="965200" cy="650349"/>
          </a:xfrm>
          <a:prstGeom prst="rect">
            <a:avLst/>
          </a:prstGeom>
        </p:spPr>
      </p:pic>
    </p:spTree>
    <p:extLst>
      <p:ext uri="{BB962C8B-B14F-4D97-AF65-F5344CB8AC3E}">
        <p14:creationId xmlns:p14="http://schemas.microsoft.com/office/powerpoint/2010/main" val="55038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pic>
        <p:nvPicPr>
          <p:cNvPr id="25608" name="Picture 8">
            <a:extLst>
              <a:ext uri="{FF2B5EF4-FFF2-40B4-BE49-F238E27FC236}">
                <a16:creationId xmlns:a16="http://schemas.microsoft.com/office/drawing/2014/main" id="{6400B1E1-0166-CA03-4529-DEC422253B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4E614F63-2D2D-77CA-03A2-F58B193F3F43}"/>
              </a:ext>
            </a:extLst>
          </p:cNvPr>
          <p:cNvSpPr txBox="1">
            <a:spLocks/>
          </p:cNvSpPr>
          <p:nvPr/>
        </p:nvSpPr>
        <p:spPr>
          <a:xfrm>
            <a:off x="7004049" y="3682578"/>
            <a:ext cx="2720975" cy="92333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6000" dirty="0">
                <a:solidFill>
                  <a:srgbClr val="FFC000"/>
                </a:solidFill>
              </a:rPr>
              <a:t>??</a:t>
            </a:r>
          </a:p>
        </p:txBody>
      </p:sp>
    </p:spTree>
    <p:extLst>
      <p:ext uri="{BB962C8B-B14F-4D97-AF65-F5344CB8AC3E}">
        <p14:creationId xmlns:p14="http://schemas.microsoft.com/office/powerpoint/2010/main" val="79298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225777" y="278064"/>
            <a:ext cx="11926711" cy="888064"/>
          </a:xfrm>
        </p:spPr>
        <p:txBody>
          <a:bodyPr>
            <a:normAutofit/>
          </a:bodyPr>
          <a:lstStyle/>
          <a:p>
            <a:r>
              <a:rPr lang="el-GR" sz="4800" dirty="0">
                <a:solidFill>
                  <a:schemeClr val="bg1"/>
                </a:solidFill>
              </a:rPr>
              <a:t>Ευθύγραμμη Ομαλά Επιταχυνόμενη Κίνηση</a:t>
            </a:r>
            <a:endParaRPr lang="en-150" sz="4800" dirty="0">
              <a:solidFill>
                <a:schemeClr val="bg1"/>
              </a:solidFill>
            </a:endParaRPr>
          </a:p>
        </p:txBody>
      </p:sp>
      <p:pic>
        <p:nvPicPr>
          <p:cNvPr id="2" name="Picture 1">
            <a:extLst>
              <a:ext uri="{FF2B5EF4-FFF2-40B4-BE49-F238E27FC236}">
                <a16:creationId xmlns:a16="http://schemas.microsoft.com/office/drawing/2014/main" id="{860079E6-041A-B1A9-124E-E251184B2F18}"/>
              </a:ext>
            </a:extLst>
          </p:cNvPr>
          <p:cNvPicPr>
            <a:picLocks noChangeAspect="1"/>
          </p:cNvPicPr>
          <p:nvPr/>
        </p:nvPicPr>
        <p:blipFill>
          <a:blip r:embed="rId3"/>
          <a:stretch>
            <a:fillRect/>
          </a:stretch>
        </p:blipFill>
        <p:spPr>
          <a:xfrm>
            <a:off x="4225466" y="3863396"/>
            <a:ext cx="4102311" cy="914447"/>
          </a:xfrm>
          <a:prstGeom prst="rect">
            <a:avLst/>
          </a:prstGeom>
          <a:ln w="25400">
            <a:solidFill>
              <a:srgbClr val="FF3400"/>
            </a:solidFill>
          </a:ln>
        </p:spPr>
      </p:pic>
      <p:pic>
        <p:nvPicPr>
          <p:cNvPr id="3" name="Picture 2">
            <a:extLst>
              <a:ext uri="{FF2B5EF4-FFF2-40B4-BE49-F238E27FC236}">
                <a16:creationId xmlns:a16="http://schemas.microsoft.com/office/drawing/2014/main" id="{59A5B1CA-3440-6978-CB80-328D83ABCB6E}"/>
              </a:ext>
            </a:extLst>
          </p:cNvPr>
          <p:cNvPicPr>
            <a:picLocks noChangeAspect="1"/>
          </p:cNvPicPr>
          <p:nvPr/>
        </p:nvPicPr>
        <p:blipFill>
          <a:blip r:embed="rId4"/>
          <a:stretch>
            <a:fillRect/>
          </a:stretch>
        </p:blipFill>
        <p:spPr>
          <a:xfrm>
            <a:off x="2752191" y="5284287"/>
            <a:ext cx="7048862" cy="1206562"/>
          </a:xfrm>
          <a:prstGeom prst="rect">
            <a:avLst/>
          </a:prstGeom>
          <a:ln w="25400">
            <a:solidFill>
              <a:srgbClr val="FF3400"/>
            </a:solidFill>
          </a:ln>
        </p:spPr>
      </p:pic>
      <p:pic>
        <p:nvPicPr>
          <p:cNvPr id="5" name="Picture 4">
            <a:extLst>
              <a:ext uri="{FF2B5EF4-FFF2-40B4-BE49-F238E27FC236}">
                <a16:creationId xmlns:a16="http://schemas.microsoft.com/office/drawing/2014/main" id="{E738D5E7-6125-AE50-9D1E-F3BA53C69EB6}"/>
              </a:ext>
            </a:extLst>
          </p:cNvPr>
          <p:cNvPicPr>
            <a:picLocks noChangeAspect="1"/>
          </p:cNvPicPr>
          <p:nvPr/>
        </p:nvPicPr>
        <p:blipFill>
          <a:blip r:embed="rId5"/>
          <a:stretch>
            <a:fillRect/>
          </a:stretch>
        </p:blipFill>
        <p:spPr>
          <a:xfrm>
            <a:off x="4845397" y="2621805"/>
            <a:ext cx="2862449" cy="778991"/>
          </a:xfrm>
          <a:prstGeom prst="rect">
            <a:avLst/>
          </a:prstGeom>
          <a:ln w="25400">
            <a:solidFill>
              <a:srgbClr val="FF3400"/>
            </a:solidFill>
          </a:ln>
        </p:spPr>
      </p:pic>
      <p:sp>
        <p:nvSpPr>
          <p:cNvPr id="4" name="Title 1">
            <a:extLst>
              <a:ext uri="{FF2B5EF4-FFF2-40B4-BE49-F238E27FC236}">
                <a16:creationId xmlns:a16="http://schemas.microsoft.com/office/drawing/2014/main" id="{55CA872F-E139-1119-95A3-683D4BDF9AD1}"/>
              </a:ext>
            </a:extLst>
          </p:cNvPr>
          <p:cNvSpPr txBox="1">
            <a:spLocks/>
          </p:cNvSpPr>
          <p:nvPr/>
        </p:nvSpPr>
        <p:spPr>
          <a:xfrm>
            <a:off x="4225466" y="1271141"/>
            <a:ext cx="4159955" cy="88806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3200" dirty="0">
                <a:solidFill>
                  <a:schemeClr val="bg1"/>
                </a:solidFill>
              </a:rPr>
              <a:t>Εξισώσεις κίνησης </a:t>
            </a:r>
            <a:endParaRPr lang="en-150" sz="3200" dirty="0">
              <a:solidFill>
                <a:schemeClr val="bg1"/>
              </a:solidFill>
            </a:endParaRPr>
          </a:p>
        </p:txBody>
      </p:sp>
    </p:spTree>
    <p:extLst>
      <p:ext uri="{BB962C8B-B14F-4D97-AF65-F5344CB8AC3E}">
        <p14:creationId xmlns:p14="http://schemas.microsoft.com/office/powerpoint/2010/main" val="134215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F856D21-8CEE-8114-A5CA-E92CB827F5AB}"/>
              </a:ext>
            </a:extLst>
          </p:cNvPr>
          <p:cNvPicPr>
            <a:picLocks noChangeAspect="1"/>
          </p:cNvPicPr>
          <p:nvPr/>
        </p:nvPicPr>
        <p:blipFill rotWithShape="1">
          <a:blip r:embed="rId3"/>
          <a:srcRect l="-4" r="-4"/>
          <a:stretch/>
        </p:blipFill>
        <p:spPr>
          <a:xfrm>
            <a:off x="1921149" y="203200"/>
            <a:ext cx="7834299" cy="1107380"/>
          </a:xfrm>
          <a:prstGeom prst="rect">
            <a:avLst/>
          </a:prstGeom>
        </p:spPr>
      </p:pic>
      <p:pic>
        <p:nvPicPr>
          <p:cNvPr id="7" name="Picture 6">
            <a:extLst>
              <a:ext uri="{FF2B5EF4-FFF2-40B4-BE49-F238E27FC236}">
                <a16:creationId xmlns:a16="http://schemas.microsoft.com/office/drawing/2014/main" id="{B39197D4-93A5-5CF0-0C76-F7CF20FF0DD5}"/>
              </a:ext>
            </a:extLst>
          </p:cNvPr>
          <p:cNvPicPr>
            <a:picLocks noChangeAspect="1"/>
          </p:cNvPicPr>
          <p:nvPr/>
        </p:nvPicPr>
        <p:blipFill>
          <a:blip r:embed="rId4"/>
          <a:stretch>
            <a:fillRect/>
          </a:stretch>
        </p:blipFill>
        <p:spPr>
          <a:xfrm>
            <a:off x="1921148" y="3487197"/>
            <a:ext cx="7834299" cy="1077820"/>
          </a:xfrm>
          <a:prstGeom prst="rect">
            <a:avLst/>
          </a:prstGeom>
        </p:spPr>
      </p:pic>
      <p:pic>
        <p:nvPicPr>
          <p:cNvPr id="9" name="Picture 8">
            <a:extLst>
              <a:ext uri="{FF2B5EF4-FFF2-40B4-BE49-F238E27FC236}">
                <a16:creationId xmlns:a16="http://schemas.microsoft.com/office/drawing/2014/main" id="{ED9AF053-263E-2F60-1EEF-FDC04AAF8339}"/>
              </a:ext>
            </a:extLst>
          </p:cNvPr>
          <p:cNvPicPr>
            <a:picLocks noChangeAspect="1"/>
          </p:cNvPicPr>
          <p:nvPr/>
        </p:nvPicPr>
        <p:blipFill>
          <a:blip r:embed="rId5"/>
          <a:stretch>
            <a:fillRect/>
          </a:stretch>
        </p:blipFill>
        <p:spPr>
          <a:xfrm>
            <a:off x="1921149" y="1433689"/>
            <a:ext cx="3210664" cy="1930399"/>
          </a:xfrm>
          <a:prstGeom prst="rect">
            <a:avLst/>
          </a:prstGeom>
        </p:spPr>
      </p:pic>
      <p:pic>
        <p:nvPicPr>
          <p:cNvPr id="11" name="Picture 10">
            <a:extLst>
              <a:ext uri="{FF2B5EF4-FFF2-40B4-BE49-F238E27FC236}">
                <a16:creationId xmlns:a16="http://schemas.microsoft.com/office/drawing/2014/main" id="{1864617E-C5B9-4FCB-01A3-170F6FA2CECA}"/>
              </a:ext>
            </a:extLst>
          </p:cNvPr>
          <p:cNvPicPr>
            <a:picLocks noChangeAspect="1"/>
          </p:cNvPicPr>
          <p:nvPr/>
        </p:nvPicPr>
        <p:blipFill>
          <a:blip r:embed="rId6"/>
          <a:stretch>
            <a:fillRect/>
          </a:stretch>
        </p:blipFill>
        <p:spPr>
          <a:xfrm>
            <a:off x="1921148" y="4688126"/>
            <a:ext cx="3206782" cy="1930399"/>
          </a:xfrm>
          <a:prstGeom prst="rect">
            <a:avLst/>
          </a:prstGeom>
        </p:spPr>
      </p:pic>
      <p:pic>
        <p:nvPicPr>
          <p:cNvPr id="13" name="Picture 12">
            <a:extLst>
              <a:ext uri="{FF2B5EF4-FFF2-40B4-BE49-F238E27FC236}">
                <a16:creationId xmlns:a16="http://schemas.microsoft.com/office/drawing/2014/main" id="{43F48C28-24E6-7200-E678-3F661161E963}"/>
              </a:ext>
            </a:extLst>
          </p:cNvPr>
          <p:cNvPicPr>
            <a:picLocks noChangeAspect="1"/>
          </p:cNvPicPr>
          <p:nvPr/>
        </p:nvPicPr>
        <p:blipFill>
          <a:blip r:embed="rId7"/>
          <a:stretch>
            <a:fillRect/>
          </a:stretch>
        </p:blipFill>
        <p:spPr>
          <a:xfrm>
            <a:off x="5775424" y="1429316"/>
            <a:ext cx="3971376" cy="1934772"/>
          </a:xfrm>
          <a:prstGeom prst="rect">
            <a:avLst/>
          </a:prstGeom>
        </p:spPr>
      </p:pic>
      <p:pic>
        <p:nvPicPr>
          <p:cNvPr id="15" name="Picture 14">
            <a:extLst>
              <a:ext uri="{FF2B5EF4-FFF2-40B4-BE49-F238E27FC236}">
                <a16:creationId xmlns:a16="http://schemas.microsoft.com/office/drawing/2014/main" id="{713A9908-BCD6-AE4A-F125-DF22EFBD4964}"/>
              </a:ext>
            </a:extLst>
          </p:cNvPr>
          <p:cNvPicPr>
            <a:picLocks noChangeAspect="1"/>
          </p:cNvPicPr>
          <p:nvPr/>
        </p:nvPicPr>
        <p:blipFill>
          <a:blip r:embed="rId8"/>
          <a:stretch>
            <a:fillRect/>
          </a:stretch>
        </p:blipFill>
        <p:spPr>
          <a:xfrm>
            <a:off x="5775425" y="4688126"/>
            <a:ext cx="3971376" cy="1994071"/>
          </a:xfrm>
          <a:prstGeom prst="rect">
            <a:avLst/>
          </a:prstGeom>
        </p:spPr>
      </p:pic>
    </p:spTree>
    <p:extLst>
      <p:ext uri="{BB962C8B-B14F-4D97-AF65-F5344CB8AC3E}">
        <p14:creationId xmlns:p14="http://schemas.microsoft.com/office/powerpoint/2010/main" val="4052695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362F1F08-FE93-0325-5B56-F57ACC2DD22F}"/>
              </a:ext>
            </a:extLst>
          </p:cNvPr>
          <p:cNvPicPr>
            <a:picLocks noChangeAspect="1" noChangeArrowheads="1" noCrop="1"/>
          </p:cNvPicPr>
          <p:nvPr/>
        </p:nvPicPr>
        <p:blipFill>
          <a:blip r:embed="rId3"/>
          <a:srcRect/>
          <a:stretch>
            <a:fillRect/>
          </a:stretch>
        </p:blipFill>
        <p:spPr bwMode="auto">
          <a:xfrm>
            <a:off x="2136775" y="1197768"/>
            <a:ext cx="7918450" cy="4462463"/>
          </a:xfrm>
          <a:prstGeom prst="rect">
            <a:avLst/>
          </a:prstGeom>
          <a:noFill/>
          <a:ln w="9525">
            <a:noFill/>
            <a:miter lim="800000"/>
            <a:headEnd/>
            <a:tailEnd/>
          </a:ln>
        </p:spPr>
      </p:pic>
      <p:sp>
        <p:nvSpPr>
          <p:cNvPr id="3" name="Subtitle 2">
            <a:extLst>
              <a:ext uri="{FF2B5EF4-FFF2-40B4-BE49-F238E27FC236}">
                <a16:creationId xmlns:a16="http://schemas.microsoft.com/office/drawing/2014/main" id="{99A9972F-1BF4-7561-7033-55A9FD04444F}"/>
              </a:ext>
            </a:extLst>
          </p:cNvPr>
          <p:cNvSpPr txBox="1">
            <a:spLocks/>
          </p:cNvSpPr>
          <p:nvPr/>
        </p:nvSpPr>
        <p:spPr>
          <a:xfrm>
            <a:off x="215900" y="6356255"/>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solidFill>
                  <a:schemeClr val="bg1"/>
                </a:solidFill>
              </a:rPr>
              <a:t>Video</a:t>
            </a:r>
            <a:r>
              <a:rPr lang="el-GR" sz="2000" dirty="0">
                <a:solidFill>
                  <a:schemeClr val="bg1"/>
                </a:solidFill>
              </a:rPr>
              <a:t>: από παραδόσεις Παρασκευόπουλου</a:t>
            </a:r>
          </a:p>
        </p:txBody>
      </p:sp>
      <p:sp>
        <p:nvSpPr>
          <p:cNvPr id="4" name="Subtitle 2">
            <a:extLst>
              <a:ext uri="{FF2B5EF4-FFF2-40B4-BE49-F238E27FC236}">
                <a16:creationId xmlns:a16="http://schemas.microsoft.com/office/drawing/2014/main" id="{CD96921D-159C-7E65-D9AF-74BBFFA9C71F}"/>
              </a:ext>
            </a:extLst>
          </p:cNvPr>
          <p:cNvSpPr txBox="1">
            <a:spLocks/>
          </p:cNvSpPr>
          <p:nvPr/>
        </p:nvSpPr>
        <p:spPr>
          <a:xfrm>
            <a:off x="3375025" y="317078"/>
            <a:ext cx="5441950" cy="7745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Επιταχυνόμενη Κίνηση</a:t>
            </a:r>
          </a:p>
          <a:p>
            <a:r>
              <a:rPr lang="el-GR" sz="2000" dirty="0">
                <a:solidFill>
                  <a:schemeClr val="bg1"/>
                </a:solidFill>
              </a:rPr>
              <a:t>Επιτάχυνση ως προς τον χρόνο</a:t>
            </a:r>
          </a:p>
        </p:txBody>
      </p:sp>
    </p:spTree>
    <p:extLst>
      <p:ext uri="{BB962C8B-B14F-4D97-AF65-F5344CB8AC3E}">
        <p14:creationId xmlns:p14="http://schemas.microsoft.com/office/powerpoint/2010/main" val="139406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19AF36E0-8A53-F453-BBA0-0FD6E0B3BC56}"/>
              </a:ext>
            </a:extLst>
          </p:cNvPr>
          <p:cNvPicPr>
            <a:picLocks noChangeAspect="1" noChangeArrowheads="1" noCrop="1"/>
          </p:cNvPicPr>
          <p:nvPr/>
        </p:nvPicPr>
        <p:blipFill>
          <a:blip r:embed="rId3"/>
          <a:srcRect/>
          <a:stretch>
            <a:fillRect/>
          </a:stretch>
        </p:blipFill>
        <p:spPr bwMode="auto">
          <a:xfrm>
            <a:off x="2136775" y="1197768"/>
            <a:ext cx="7918450" cy="4462463"/>
          </a:xfrm>
          <a:prstGeom prst="rect">
            <a:avLst/>
          </a:prstGeom>
          <a:noFill/>
          <a:ln w="9525">
            <a:noFill/>
            <a:miter lim="800000"/>
            <a:headEnd/>
            <a:tailEnd/>
          </a:ln>
        </p:spPr>
      </p:pic>
      <p:sp>
        <p:nvSpPr>
          <p:cNvPr id="5" name="Subtitle 2">
            <a:extLst>
              <a:ext uri="{FF2B5EF4-FFF2-40B4-BE49-F238E27FC236}">
                <a16:creationId xmlns:a16="http://schemas.microsoft.com/office/drawing/2014/main" id="{B21FF320-DC72-3211-566B-F478EEAB7586}"/>
              </a:ext>
            </a:extLst>
          </p:cNvPr>
          <p:cNvSpPr txBox="1">
            <a:spLocks/>
          </p:cNvSpPr>
          <p:nvPr/>
        </p:nvSpPr>
        <p:spPr>
          <a:xfrm>
            <a:off x="3375025" y="317078"/>
            <a:ext cx="5441950" cy="7745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Επιταχυνόμενη Κίνηση</a:t>
            </a:r>
          </a:p>
          <a:p>
            <a:r>
              <a:rPr lang="el-GR" sz="2000" dirty="0">
                <a:solidFill>
                  <a:schemeClr val="bg1"/>
                </a:solidFill>
              </a:rPr>
              <a:t>Ταχύτητα ως προς τον χρόνο</a:t>
            </a:r>
          </a:p>
        </p:txBody>
      </p:sp>
    </p:spTree>
    <p:extLst>
      <p:ext uri="{BB962C8B-B14F-4D97-AF65-F5344CB8AC3E}">
        <p14:creationId xmlns:p14="http://schemas.microsoft.com/office/powerpoint/2010/main" val="328823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B21FF320-DC72-3211-566B-F478EEAB7586}"/>
              </a:ext>
            </a:extLst>
          </p:cNvPr>
          <p:cNvSpPr txBox="1">
            <a:spLocks/>
          </p:cNvSpPr>
          <p:nvPr/>
        </p:nvSpPr>
        <p:spPr>
          <a:xfrm>
            <a:off x="3375025" y="317078"/>
            <a:ext cx="5441950" cy="7745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Επιταχυνόμενη Κίνηση</a:t>
            </a:r>
          </a:p>
          <a:p>
            <a:r>
              <a:rPr lang="el-GR" sz="2000" dirty="0">
                <a:solidFill>
                  <a:schemeClr val="bg1"/>
                </a:solidFill>
              </a:rPr>
              <a:t>Μεγέθη σε Πίνακα ως προς τον χρόνο</a:t>
            </a:r>
          </a:p>
        </p:txBody>
      </p:sp>
      <p:pic>
        <p:nvPicPr>
          <p:cNvPr id="2" name="Picture 2" descr="rolling Ball vectors_Trim.mp4 [video-to-gif output image]">
            <a:extLst>
              <a:ext uri="{FF2B5EF4-FFF2-40B4-BE49-F238E27FC236}">
                <a16:creationId xmlns:a16="http://schemas.microsoft.com/office/drawing/2014/main" id="{9FA44865-055F-563A-CD23-C780DB12A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1537" y="1201319"/>
            <a:ext cx="7908925" cy="4455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ADE62BED-67D9-362D-67AF-064E78D8DCB4}"/>
              </a:ext>
            </a:extLst>
          </p:cNvPr>
          <p:cNvPicPr>
            <a:picLocks noChangeAspect="1" noChangeArrowheads="1" noCrop="1"/>
          </p:cNvPicPr>
          <p:nvPr/>
        </p:nvPicPr>
        <p:blipFill>
          <a:blip r:embed="rId3"/>
          <a:srcRect/>
          <a:stretch>
            <a:fillRect/>
          </a:stretch>
        </p:blipFill>
        <p:spPr bwMode="auto">
          <a:xfrm>
            <a:off x="2136775" y="1197768"/>
            <a:ext cx="7918450" cy="4462463"/>
          </a:xfrm>
          <a:prstGeom prst="rect">
            <a:avLst/>
          </a:prstGeom>
          <a:noFill/>
          <a:ln w="9525">
            <a:noFill/>
            <a:miter lim="800000"/>
            <a:headEnd/>
            <a:tailEnd/>
          </a:ln>
        </p:spPr>
      </p:pic>
      <p:sp>
        <p:nvSpPr>
          <p:cNvPr id="5" name="Subtitle 2">
            <a:extLst>
              <a:ext uri="{FF2B5EF4-FFF2-40B4-BE49-F238E27FC236}">
                <a16:creationId xmlns:a16="http://schemas.microsoft.com/office/drawing/2014/main" id="{6ECB1D33-C4D7-4017-1A1D-E52E4726A5B2}"/>
              </a:ext>
            </a:extLst>
          </p:cNvPr>
          <p:cNvSpPr txBox="1">
            <a:spLocks/>
          </p:cNvSpPr>
          <p:nvPr/>
        </p:nvSpPr>
        <p:spPr>
          <a:xfrm>
            <a:off x="3375025" y="317078"/>
            <a:ext cx="5441950" cy="7745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Επιβραδυνόμενη Κίνηση</a:t>
            </a:r>
          </a:p>
          <a:p>
            <a:r>
              <a:rPr lang="el-GR" sz="2000" dirty="0">
                <a:solidFill>
                  <a:schemeClr val="bg1"/>
                </a:solidFill>
              </a:rPr>
              <a:t>Ταχύτητα ως προς τον χρόνο</a:t>
            </a:r>
          </a:p>
        </p:txBody>
      </p:sp>
    </p:spTree>
    <p:extLst>
      <p:ext uri="{BB962C8B-B14F-4D97-AF65-F5344CB8AC3E}">
        <p14:creationId xmlns:p14="http://schemas.microsoft.com/office/powerpoint/2010/main" val="147182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E374EA0-93BC-233A-C08E-8025C97AF9F2}"/>
              </a:ext>
            </a:extLst>
          </p:cNvPr>
          <p:cNvPicPr>
            <a:picLocks noChangeAspect="1" noChangeArrowheads="1" noCrop="1"/>
          </p:cNvPicPr>
          <p:nvPr/>
        </p:nvPicPr>
        <p:blipFill>
          <a:blip r:embed="rId3"/>
          <a:srcRect/>
          <a:stretch>
            <a:fillRect/>
          </a:stretch>
        </p:blipFill>
        <p:spPr bwMode="auto">
          <a:xfrm>
            <a:off x="2136775" y="1197768"/>
            <a:ext cx="7918450" cy="4462463"/>
          </a:xfrm>
          <a:prstGeom prst="rect">
            <a:avLst/>
          </a:prstGeom>
          <a:noFill/>
          <a:ln w="9525">
            <a:noFill/>
            <a:miter lim="800000"/>
            <a:headEnd/>
            <a:tailEnd/>
          </a:ln>
        </p:spPr>
      </p:pic>
      <p:sp>
        <p:nvSpPr>
          <p:cNvPr id="5" name="Subtitle 2">
            <a:extLst>
              <a:ext uri="{FF2B5EF4-FFF2-40B4-BE49-F238E27FC236}">
                <a16:creationId xmlns:a16="http://schemas.microsoft.com/office/drawing/2014/main" id="{C769E23D-FB19-0853-7B67-38DA2A64C68F}"/>
              </a:ext>
            </a:extLst>
          </p:cNvPr>
          <p:cNvSpPr txBox="1">
            <a:spLocks/>
          </p:cNvSpPr>
          <p:nvPr/>
        </p:nvSpPr>
        <p:spPr>
          <a:xfrm>
            <a:off x="3375025" y="317078"/>
            <a:ext cx="5441950" cy="7745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Επιβραδυνόμενη Κίνηση</a:t>
            </a:r>
          </a:p>
          <a:p>
            <a:r>
              <a:rPr lang="el-GR" sz="2000" dirty="0">
                <a:solidFill>
                  <a:schemeClr val="bg1"/>
                </a:solidFill>
              </a:rPr>
              <a:t>Μεγέθη σε Πίνακα ως προς τον χρόνο</a:t>
            </a:r>
          </a:p>
        </p:txBody>
      </p:sp>
    </p:spTree>
    <p:extLst>
      <p:ext uri="{BB962C8B-B14F-4D97-AF65-F5344CB8AC3E}">
        <p14:creationId xmlns:p14="http://schemas.microsoft.com/office/powerpoint/2010/main" val="3351844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F915FB12-B75C-CBA7-6E6B-75BE6C1725D6}"/>
              </a:ext>
            </a:extLst>
          </p:cNvPr>
          <p:cNvPicPr>
            <a:picLocks noChangeAspect="1" noChangeArrowheads="1" noCrop="1"/>
          </p:cNvPicPr>
          <p:nvPr/>
        </p:nvPicPr>
        <p:blipFill>
          <a:blip r:embed="rId3"/>
          <a:srcRect/>
          <a:stretch>
            <a:fillRect/>
          </a:stretch>
        </p:blipFill>
        <p:spPr bwMode="auto">
          <a:xfrm>
            <a:off x="2136775" y="1197768"/>
            <a:ext cx="7918450" cy="4462463"/>
          </a:xfrm>
          <a:prstGeom prst="rect">
            <a:avLst/>
          </a:prstGeom>
          <a:noFill/>
          <a:ln w="9525">
            <a:noFill/>
            <a:miter lim="800000"/>
            <a:headEnd/>
            <a:tailEnd/>
          </a:ln>
        </p:spPr>
      </p:pic>
      <p:sp>
        <p:nvSpPr>
          <p:cNvPr id="3" name="Subtitle 2">
            <a:extLst>
              <a:ext uri="{FF2B5EF4-FFF2-40B4-BE49-F238E27FC236}">
                <a16:creationId xmlns:a16="http://schemas.microsoft.com/office/drawing/2014/main" id="{6FC331BF-DF39-157F-2F5A-1A9A74B27A78}"/>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Επιβράδυνση </a:t>
            </a:r>
            <a:r>
              <a:rPr lang="en-US" sz="2000" dirty="0">
                <a:solidFill>
                  <a:schemeClr val="bg1"/>
                </a:solidFill>
              </a:rPr>
              <a:t>vs. </a:t>
            </a:r>
            <a:r>
              <a:rPr lang="el-GR" sz="2000" dirty="0">
                <a:solidFill>
                  <a:schemeClr val="bg1"/>
                </a:solidFill>
              </a:rPr>
              <a:t>Επιτάχυνση</a:t>
            </a:r>
          </a:p>
        </p:txBody>
      </p:sp>
    </p:spTree>
    <p:extLst>
      <p:ext uri="{BB962C8B-B14F-4D97-AF65-F5344CB8AC3E}">
        <p14:creationId xmlns:p14="http://schemas.microsoft.com/office/powerpoint/2010/main" val="2677339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FC331BF-DF39-157F-2F5A-1A9A74B27A78}"/>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Ομαλά Επιταχυνόμενη Κίνηση: Διαγράμματα</a:t>
            </a:r>
          </a:p>
        </p:txBody>
      </p:sp>
      <p:pic>
        <p:nvPicPr>
          <p:cNvPr id="21508" name="Picture 4" descr="Anim'n of Pos. Velocity and Pos. Accel'n">
            <a:extLst>
              <a:ext uri="{FF2B5EF4-FFF2-40B4-BE49-F238E27FC236}">
                <a16:creationId xmlns:a16="http://schemas.microsoft.com/office/drawing/2014/main" id="{7AC5881D-64F6-EB7F-1A49-8D6CE30FDD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661" y="1269000"/>
            <a:ext cx="9058678"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89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FC331BF-DF39-157F-2F5A-1A9A74B27A78}"/>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Ομαλά Επιταχυνόμενη Κίνηση: Διαγράμματα</a:t>
            </a:r>
          </a:p>
        </p:txBody>
      </p:sp>
      <p:pic>
        <p:nvPicPr>
          <p:cNvPr id="22530" name="Picture 2" descr="Animn of a Positive Velocity and Negative Accel'n">
            <a:extLst>
              <a:ext uri="{FF2B5EF4-FFF2-40B4-BE49-F238E27FC236}">
                <a16:creationId xmlns:a16="http://schemas.microsoft.com/office/drawing/2014/main" id="{70CFBD6E-62C3-7DA2-09F0-1D623F7060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526" y="1269000"/>
            <a:ext cx="9018947"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3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pic>
        <p:nvPicPr>
          <p:cNvPr id="21506" name="Picture 2" descr="Anim'n of Negative Vel. and Accel'n">
            <a:extLst>
              <a:ext uri="{FF2B5EF4-FFF2-40B4-BE49-F238E27FC236}">
                <a16:creationId xmlns:a16="http://schemas.microsoft.com/office/drawing/2014/main" id="{6282D7E9-E518-4A9E-F53A-FED9C5F39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219" y="1269000"/>
            <a:ext cx="8979562" cy="43200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AA81A23E-B711-9E4B-1B60-9D04FBD5A48E}"/>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Ομαλά Επιταχυνόμενη Κίνηση: Διαγράμματα</a:t>
            </a:r>
          </a:p>
        </p:txBody>
      </p:sp>
    </p:spTree>
    <p:extLst>
      <p:ext uri="{BB962C8B-B14F-4D97-AF65-F5344CB8AC3E}">
        <p14:creationId xmlns:p14="http://schemas.microsoft.com/office/powerpoint/2010/main" val="306711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32970C-E0BD-72E7-B294-0CD54750282D}"/>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AA81A23E-B711-9E4B-1B60-9D04FBD5A48E}"/>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Ομαλά Επιταχυνόμενη Κίνηση: Διαγράμματα</a:t>
            </a:r>
          </a:p>
        </p:txBody>
      </p:sp>
      <p:pic>
        <p:nvPicPr>
          <p:cNvPr id="24578" name="Picture 2">
            <a:extLst>
              <a:ext uri="{FF2B5EF4-FFF2-40B4-BE49-F238E27FC236}">
                <a16:creationId xmlns:a16="http://schemas.microsoft.com/office/drawing/2014/main" id="{EE3B84D9-F16F-6554-47E3-ADD5D33829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4421" y="1269000"/>
            <a:ext cx="8943158"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335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540D173-31E7-6F9D-71EB-239ACA2B079D}"/>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2DBCC9E9-BF5C-F16A-AE8A-200B8222DDBB}"/>
              </a:ext>
            </a:extLst>
          </p:cNvPr>
          <p:cNvSpPr txBox="1">
            <a:spLocks/>
          </p:cNvSpPr>
          <p:nvPr/>
        </p:nvSpPr>
        <p:spPr>
          <a:xfrm>
            <a:off x="1027289" y="317078"/>
            <a:ext cx="10165644" cy="1217769"/>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600" dirty="0">
                <a:solidFill>
                  <a:schemeClr val="bg1"/>
                </a:solidFill>
              </a:rPr>
              <a:t>Πρόσημα ταχύτητας και επιτάχυνσης</a:t>
            </a:r>
          </a:p>
          <a:p>
            <a:r>
              <a:rPr lang="el-GR" sz="3600" dirty="0">
                <a:solidFill>
                  <a:schemeClr val="bg1"/>
                </a:solidFill>
              </a:rPr>
              <a:t>σε ευθύγραμμη κίνηση</a:t>
            </a:r>
          </a:p>
        </p:txBody>
      </p:sp>
      <p:cxnSp>
        <p:nvCxnSpPr>
          <p:cNvPr id="6" name="Straight Arrow Connector 5">
            <a:extLst>
              <a:ext uri="{FF2B5EF4-FFF2-40B4-BE49-F238E27FC236}">
                <a16:creationId xmlns:a16="http://schemas.microsoft.com/office/drawing/2014/main" id="{CBBAC46C-610A-D089-1E5A-7AFCB302B733}"/>
              </a:ext>
            </a:extLst>
          </p:cNvPr>
          <p:cNvCxnSpPr/>
          <p:nvPr/>
        </p:nvCxnSpPr>
        <p:spPr>
          <a:xfrm>
            <a:off x="814880" y="3084464"/>
            <a:ext cx="10222089"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C36ED3F1-9021-8B8A-5B83-3E0E1D4F16C3}"/>
              </a:ext>
            </a:extLst>
          </p:cNvPr>
          <p:cNvSpPr txBox="1">
            <a:spLocks/>
          </p:cNvSpPr>
          <p:nvPr/>
        </p:nvSpPr>
        <p:spPr>
          <a:xfrm>
            <a:off x="10859169" y="3325182"/>
            <a:ext cx="988595"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x (m)</a:t>
            </a:r>
            <a:endParaRPr lang="en-150" dirty="0">
              <a:solidFill>
                <a:schemeClr val="bg1"/>
              </a:solidFill>
            </a:endParaRPr>
          </a:p>
        </p:txBody>
      </p:sp>
      <p:sp>
        <p:nvSpPr>
          <p:cNvPr id="8" name="Oval 7">
            <a:extLst>
              <a:ext uri="{FF2B5EF4-FFF2-40B4-BE49-F238E27FC236}">
                <a16:creationId xmlns:a16="http://schemas.microsoft.com/office/drawing/2014/main" id="{779F4797-50B2-6EBB-6BF5-B4C15767ED9E}"/>
              </a:ext>
            </a:extLst>
          </p:cNvPr>
          <p:cNvSpPr/>
          <p:nvPr/>
        </p:nvSpPr>
        <p:spPr>
          <a:xfrm>
            <a:off x="4753144" y="3012276"/>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9" name="Subtitle 2">
            <a:extLst>
              <a:ext uri="{FF2B5EF4-FFF2-40B4-BE49-F238E27FC236}">
                <a16:creationId xmlns:a16="http://schemas.microsoft.com/office/drawing/2014/main" id="{2BE9FDE0-E5F6-CD42-320E-D752E031BDA0}"/>
              </a:ext>
            </a:extLst>
          </p:cNvPr>
          <p:cNvSpPr txBox="1">
            <a:spLocks/>
          </p:cNvSpPr>
          <p:nvPr/>
        </p:nvSpPr>
        <p:spPr>
          <a:xfrm>
            <a:off x="4457867" y="2245412"/>
            <a:ext cx="638297"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a:t>
            </a:r>
            <a:endParaRPr lang="en-150" dirty="0">
              <a:solidFill>
                <a:schemeClr val="bg1"/>
              </a:solidFill>
            </a:endParaRPr>
          </a:p>
        </p:txBody>
      </p:sp>
      <p:sp>
        <p:nvSpPr>
          <p:cNvPr id="10" name="Oval 9">
            <a:extLst>
              <a:ext uri="{FF2B5EF4-FFF2-40B4-BE49-F238E27FC236}">
                <a16:creationId xmlns:a16="http://schemas.microsoft.com/office/drawing/2014/main" id="{45F37AFA-B7C1-B894-FFD9-640AF6BFA3F8}"/>
              </a:ext>
            </a:extLst>
          </p:cNvPr>
          <p:cNvSpPr/>
          <p:nvPr/>
        </p:nvSpPr>
        <p:spPr>
          <a:xfrm>
            <a:off x="7250744" y="300933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1" name="Subtitle 2">
            <a:extLst>
              <a:ext uri="{FF2B5EF4-FFF2-40B4-BE49-F238E27FC236}">
                <a16:creationId xmlns:a16="http://schemas.microsoft.com/office/drawing/2014/main" id="{E8351C13-C934-4315-BDA7-F17F034FD379}"/>
              </a:ext>
            </a:extLst>
          </p:cNvPr>
          <p:cNvSpPr txBox="1">
            <a:spLocks/>
          </p:cNvSpPr>
          <p:nvPr/>
        </p:nvSpPr>
        <p:spPr>
          <a:xfrm>
            <a:off x="6985547" y="2242468"/>
            <a:ext cx="638297"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B</a:t>
            </a:r>
            <a:endParaRPr lang="en-150" dirty="0">
              <a:solidFill>
                <a:schemeClr val="bg1"/>
              </a:solidFill>
            </a:endParaRPr>
          </a:p>
        </p:txBody>
      </p:sp>
      <p:cxnSp>
        <p:nvCxnSpPr>
          <p:cNvPr id="13" name="Straight Connector 12">
            <a:extLst>
              <a:ext uri="{FF2B5EF4-FFF2-40B4-BE49-F238E27FC236}">
                <a16:creationId xmlns:a16="http://schemas.microsoft.com/office/drawing/2014/main" id="{5A1921F6-7CB4-234D-93A6-6B1C1C19B7C6}"/>
              </a:ext>
            </a:extLst>
          </p:cNvPr>
          <p:cNvCxnSpPr/>
          <p:nvPr/>
        </p:nvCxnSpPr>
        <p:spPr>
          <a:xfrm>
            <a:off x="5890128" y="2522769"/>
            <a:ext cx="0" cy="1064794"/>
          </a:xfrm>
          <a:prstGeom prst="line">
            <a:avLst/>
          </a:prstGeom>
        </p:spPr>
        <p:style>
          <a:lnRef idx="1">
            <a:schemeClr val="accent1"/>
          </a:lnRef>
          <a:fillRef idx="0">
            <a:schemeClr val="accent1"/>
          </a:fillRef>
          <a:effectRef idx="0">
            <a:schemeClr val="accent1"/>
          </a:effectRef>
          <a:fontRef idx="minor">
            <a:schemeClr val="tx1"/>
          </a:fontRef>
        </p:style>
      </p:cxnSp>
      <p:sp>
        <p:nvSpPr>
          <p:cNvPr id="16" name="Subtitle 2">
            <a:extLst>
              <a:ext uri="{FF2B5EF4-FFF2-40B4-BE49-F238E27FC236}">
                <a16:creationId xmlns:a16="http://schemas.microsoft.com/office/drawing/2014/main" id="{DF956C80-4F8C-64E8-6872-C3D5EE43A2FA}"/>
              </a:ext>
            </a:extLst>
          </p:cNvPr>
          <p:cNvSpPr txBox="1">
            <a:spLocks/>
          </p:cNvSpPr>
          <p:nvPr/>
        </p:nvSpPr>
        <p:spPr>
          <a:xfrm>
            <a:off x="5127829" y="2103685"/>
            <a:ext cx="159618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x = 0m</a:t>
            </a:r>
            <a:endParaRPr lang="en-150" dirty="0">
              <a:solidFill>
                <a:schemeClr val="bg1"/>
              </a:solidFill>
            </a:endParaRPr>
          </a:p>
        </p:txBody>
      </p:sp>
      <p:cxnSp>
        <p:nvCxnSpPr>
          <p:cNvPr id="18" name="Straight Arrow Connector 17">
            <a:extLst>
              <a:ext uri="{FF2B5EF4-FFF2-40B4-BE49-F238E27FC236}">
                <a16:creationId xmlns:a16="http://schemas.microsoft.com/office/drawing/2014/main" id="{581C9E4E-2C7A-C671-9C35-BF566463FAE7}"/>
              </a:ext>
            </a:extLst>
          </p:cNvPr>
          <p:cNvCxnSpPr/>
          <p:nvPr/>
        </p:nvCxnSpPr>
        <p:spPr>
          <a:xfrm>
            <a:off x="5892920" y="2739465"/>
            <a:ext cx="144000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600624A-39BE-46D8-D64C-82906D834732}"/>
              </a:ext>
            </a:extLst>
          </p:cNvPr>
          <p:cNvCxnSpPr>
            <a:cxnSpLocks/>
          </p:cNvCxnSpPr>
          <p:nvPr/>
        </p:nvCxnSpPr>
        <p:spPr>
          <a:xfrm rot="10800000">
            <a:off x="4810128" y="2879990"/>
            <a:ext cx="108000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25" name="Subtitle 2">
            <a:extLst>
              <a:ext uri="{FF2B5EF4-FFF2-40B4-BE49-F238E27FC236}">
                <a16:creationId xmlns:a16="http://schemas.microsoft.com/office/drawing/2014/main" id="{A15A1DC0-54C3-2E3C-F6B7-1E3D24CA5370}"/>
              </a:ext>
            </a:extLst>
          </p:cNvPr>
          <p:cNvSpPr txBox="1">
            <a:spLocks/>
          </p:cNvSpPr>
          <p:nvPr/>
        </p:nvSpPr>
        <p:spPr>
          <a:xfrm>
            <a:off x="564446" y="3781120"/>
            <a:ext cx="11350978" cy="77457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Στην ευθύγραμμη κίνηση τοποθετώ ένα σημείο αναφοράς</a:t>
            </a:r>
          </a:p>
          <a:p>
            <a:r>
              <a:rPr lang="el-GR" sz="2000" dirty="0">
                <a:solidFill>
                  <a:schemeClr val="bg1"/>
                </a:solidFill>
              </a:rPr>
              <a:t>και ορίζω μία κατεύθυνση ως θετική και μία ως αρνητική (όπως θέλω εγώ)</a:t>
            </a:r>
          </a:p>
        </p:txBody>
      </p:sp>
      <p:sp>
        <p:nvSpPr>
          <p:cNvPr id="26" name="Subtitle 2">
            <a:extLst>
              <a:ext uri="{FF2B5EF4-FFF2-40B4-BE49-F238E27FC236}">
                <a16:creationId xmlns:a16="http://schemas.microsoft.com/office/drawing/2014/main" id="{53026207-C39D-A211-1AF2-213348F1E882}"/>
              </a:ext>
            </a:extLst>
          </p:cNvPr>
          <p:cNvSpPr txBox="1">
            <a:spLocks/>
          </p:cNvSpPr>
          <p:nvPr/>
        </p:nvSpPr>
        <p:spPr>
          <a:xfrm>
            <a:off x="814880" y="1894442"/>
            <a:ext cx="159618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bg1"/>
                </a:solidFill>
              </a:rPr>
              <a:t>x</a:t>
            </a:r>
            <a:r>
              <a:rPr lang="en-US" baseline="-25000" dirty="0" err="1">
                <a:solidFill>
                  <a:schemeClr val="bg1"/>
                </a:solidFill>
              </a:rPr>
              <a:t>A</a:t>
            </a:r>
            <a:r>
              <a:rPr lang="en-US" dirty="0">
                <a:solidFill>
                  <a:schemeClr val="bg1"/>
                </a:solidFill>
              </a:rPr>
              <a:t> = - 3m</a:t>
            </a:r>
            <a:endParaRPr lang="en-150" dirty="0">
              <a:solidFill>
                <a:schemeClr val="bg1"/>
              </a:solidFill>
            </a:endParaRPr>
          </a:p>
        </p:txBody>
      </p:sp>
      <p:sp>
        <p:nvSpPr>
          <p:cNvPr id="27" name="Subtitle 2">
            <a:extLst>
              <a:ext uri="{FF2B5EF4-FFF2-40B4-BE49-F238E27FC236}">
                <a16:creationId xmlns:a16="http://schemas.microsoft.com/office/drawing/2014/main" id="{15AF6513-A3EB-8CC1-1879-7415882C3EF3}"/>
              </a:ext>
            </a:extLst>
          </p:cNvPr>
          <p:cNvSpPr txBox="1">
            <a:spLocks/>
          </p:cNvSpPr>
          <p:nvPr/>
        </p:nvSpPr>
        <p:spPr>
          <a:xfrm>
            <a:off x="722136" y="2438496"/>
            <a:ext cx="159618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bg1"/>
                </a:solidFill>
              </a:rPr>
              <a:t>x</a:t>
            </a:r>
            <a:r>
              <a:rPr lang="en-US" baseline="-25000" dirty="0" err="1">
                <a:solidFill>
                  <a:schemeClr val="bg1"/>
                </a:solidFill>
              </a:rPr>
              <a:t>B</a:t>
            </a:r>
            <a:r>
              <a:rPr lang="en-US" dirty="0">
                <a:solidFill>
                  <a:schemeClr val="bg1"/>
                </a:solidFill>
              </a:rPr>
              <a:t> = 4m</a:t>
            </a:r>
            <a:endParaRPr lang="en-150" dirty="0">
              <a:solidFill>
                <a:schemeClr val="bg1"/>
              </a:solidFill>
            </a:endParaRPr>
          </a:p>
        </p:txBody>
      </p:sp>
      <p:cxnSp>
        <p:nvCxnSpPr>
          <p:cNvPr id="41" name="Straight Arrow Connector 40">
            <a:extLst>
              <a:ext uri="{FF2B5EF4-FFF2-40B4-BE49-F238E27FC236}">
                <a16:creationId xmlns:a16="http://schemas.microsoft.com/office/drawing/2014/main" id="{F6966006-45E5-F18D-D1C8-1F3BD7E5A3E4}"/>
              </a:ext>
            </a:extLst>
          </p:cNvPr>
          <p:cNvCxnSpPr>
            <a:cxnSpLocks/>
          </p:cNvCxnSpPr>
          <p:nvPr/>
        </p:nvCxnSpPr>
        <p:spPr>
          <a:xfrm>
            <a:off x="1396580" y="6332864"/>
            <a:ext cx="1014489" cy="0"/>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F219FF9-2398-45F6-8CAE-659F94DCC2D3}"/>
              </a:ext>
            </a:extLst>
          </p:cNvPr>
          <p:cNvCxnSpPr>
            <a:cxnSpLocks/>
          </p:cNvCxnSpPr>
          <p:nvPr/>
        </p:nvCxnSpPr>
        <p:spPr>
          <a:xfrm>
            <a:off x="1356178" y="5682099"/>
            <a:ext cx="1018351" cy="0"/>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AC37730F-CECE-105C-CF53-D0720344EE57}"/>
                  </a:ext>
                </a:extLst>
              </p:cNvPr>
              <p:cNvSpPr txBox="1"/>
              <p:nvPr/>
            </p:nvSpPr>
            <p:spPr>
              <a:xfrm>
                <a:off x="923027" y="6038844"/>
                <a:ext cx="35227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𝛼</m:t>
                          </m:r>
                        </m:e>
                      </m:acc>
                    </m:oMath>
                  </m:oMathPara>
                </a14:m>
                <a:endParaRPr lang="en-150" sz="3200" dirty="0">
                  <a:solidFill>
                    <a:schemeClr val="bg1"/>
                  </a:solidFill>
                </a:endParaRPr>
              </a:p>
            </p:txBody>
          </p:sp>
        </mc:Choice>
        <mc:Fallback xmlns="">
          <p:sp>
            <p:nvSpPr>
              <p:cNvPr id="52" name="TextBox 51">
                <a:extLst>
                  <a:ext uri="{FF2B5EF4-FFF2-40B4-BE49-F238E27FC236}">
                    <a16:creationId xmlns:a16="http://schemas.microsoft.com/office/drawing/2014/main" id="{AC37730F-CECE-105C-CF53-D0720344EE57}"/>
                  </a:ext>
                </a:extLst>
              </p:cNvPr>
              <p:cNvSpPr txBox="1">
                <a:spLocks noRot="1" noChangeAspect="1" noMove="1" noResize="1" noEditPoints="1" noAdjustHandles="1" noChangeArrowheads="1" noChangeShapeType="1" noTextEdit="1"/>
              </p:cNvSpPr>
              <p:nvPr/>
            </p:nvSpPr>
            <p:spPr>
              <a:xfrm>
                <a:off x="923027" y="6038844"/>
                <a:ext cx="352276" cy="492443"/>
              </a:xfrm>
              <a:prstGeom prst="rect">
                <a:avLst/>
              </a:prstGeom>
              <a:blipFill>
                <a:blip r:embed="rId15"/>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62F4BFAF-FC1B-C1A4-423B-C4C0632B299D}"/>
                  </a:ext>
                </a:extLst>
              </p:cNvPr>
              <p:cNvSpPr txBox="1"/>
              <p:nvPr/>
            </p:nvSpPr>
            <p:spPr>
              <a:xfrm>
                <a:off x="966949" y="5372412"/>
                <a:ext cx="308354"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𝜐</m:t>
                          </m:r>
                        </m:e>
                      </m:acc>
                    </m:oMath>
                  </m:oMathPara>
                </a14:m>
                <a:endParaRPr lang="en-150" sz="3200" dirty="0">
                  <a:solidFill>
                    <a:schemeClr val="bg1"/>
                  </a:solidFill>
                </a:endParaRPr>
              </a:p>
            </p:txBody>
          </p:sp>
        </mc:Choice>
        <mc:Fallback xmlns="">
          <p:sp>
            <p:nvSpPr>
              <p:cNvPr id="53" name="TextBox 52">
                <a:extLst>
                  <a:ext uri="{FF2B5EF4-FFF2-40B4-BE49-F238E27FC236}">
                    <a16:creationId xmlns:a16="http://schemas.microsoft.com/office/drawing/2014/main" id="{62F4BFAF-FC1B-C1A4-423B-C4C0632B299D}"/>
                  </a:ext>
                </a:extLst>
              </p:cNvPr>
              <p:cNvSpPr txBox="1">
                <a:spLocks noRot="1" noChangeAspect="1" noMove="1" noResize="1" noEditPoints="1" noAdjustHandles="1" noChangeArrowheads="1" noChangeShapeType="1" noTextEdit="1"/>
              </p:cNvSpPr>
              <p:nvPr/>
            </p:nvSpPr>
            <p:spPr>
              <a:xfrm>
                <a:off x="966949" y="5372412"/>
                <a:ext cx="308354" cy="492443"/>
              </a:xfrm>
              <a:prstGeom prst="rect">
                <a:avLst/>
              </a:prstGeom>
              <a:blipFill>
                <a:blip r:embed="rId16"/>
                <a:stretch>
                  <a:fillRect/>
                </a:stretch>
              </a:blipFill>
            </p:spPr>
            <p:txBody>
              <a:bodyPr/>
              <a:lstStyle/>
              <a:p>
                <a:r>
                  <a:rPr lang="en-150">
                    <a:noFill/>
                  </a:rPr>
                  <a:t> </a:t>
                </a:r>
              </a:p>
            </p:txBody>
          </p:sp>
        </mc:Fallback>
      </mc:AlternateContent>
      <p:cxnSp>
        <p:nvCxnSpPr>
          <p:cNvPr id="54" name="Straight Arrow Connector 53">
            <a:extLst>
              <a:ext uri="{FF2B5EF4-FFF2-40B4-BE49-F238E27FC236}">
                <a16:creationId xmlns:a16="http://schemas.microsoft.com/office/drawing/2014/main" id="{4AEDA74E-BF77-F505-3947-DED15DBEFEF7}"/>
              </a:ext>
            </a:extLst>
          </p:cNvPr>
          <p:cNvCxnSpPr>
            <a:cxnSpLocks/>
          </p:cNvCxnSpPr>
          <p:nvPr/>
        </p:nvCxnSpPr>
        <p:spPr>
          <a:xfrm flipH="1">
            <a:off x="3882908" y="6286695"/>
            <a:ext cx="1014236" cy="0"/>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E960133D-EEF4-FC44-E59B-313AEDCBC910}"/>
              </a:ext>
            </a:extLst>
          </p:cNvPr>
          <p:cNvCxnSpPr>
            <a:cxnSpLocks/>
          </p:cNvCxnSpPr>
          <p:nvPr/>
        </p:nvCxnSpPr>
        <p:spPr>
          <a:xfrm>
            <a:off x="3886367" y="5625249"/>
            <a:ext cx="1018351" cy="0"/>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08741E74-05B0-518D-1837-D9301D5B6681}"/>
                  </a:ext>
                </a:extLst>
              </p:cNvPr>
              <p:cNvSpPr txBox="1"/>
              <p:nvPr/>
            </p:nvSpPr>
            <p:spPr>
              <a:xfrm>
                <a:off x="3453216" y="5981994"/>
                <a:ext cx="35227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𝛼</m:t>
                          </m:r>
                        </m:e>
                      </m:acc>
                    </m:oMath>
                  </m:oMathPara>
                </a14:m>
                <a:endParaRPr lang="en-150" sz="3200" dirty="0">
                  <a:solidFill>
                    <a:schemeClr val="bg1"/>
                  </a:solidFill>
                </a:endParaRPr>
              </a:p>
            </p:txBody>
          </p:sp>
        </mc:Choice>
        <mc:Fallback xmlns="">
          <p:sp>
            <p:nvSpPr>
              <p:cNvPr id="56" name="TextBox 55">
                <a:extLst>
                  <a:ext uri="{FF2B5EF4-FFF2-40B4-BE49-F238E27FC236}">
                    <a16:creationId xmlns:a16="http://schemas.microsoft.com/office/drawing/2014/main" id="{08741E74-05B0-518D-1837-D9301D5B6681}"/>
                  </a:ext>
                </a:extLst>
              </p:cNvPr>
              <p:cNvSpPr txBox="1">
                <a:spLocks noRot="1" noChangeAspect="1" noMove="1" noResize="1" noEditPoints="1" noAdjustHandles="1" noChangeArrowheads="1" noChangeShapeType="1" noTextEdit="1"/>
              </p:cNvSpPr>
              <p:nvPr/>
            </p:nvSpPr>
            <p:spPr>
              <a:xfrm>
                <a:off x="3453216" y="5981994"/>
                <a:ext cx="352276" cy="492443"/>
              </a:xfrm>
              <a:prstGeom prst="rect">
                <a:avLst/>
              </a:prstGeom>
              <a:blipFill>
                <a:blip r:embed="rId1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134D6469-54E7-E710-1894-C61522CBF9F7}"/>
                  </a:ext>
                </a:extLst>
              </p:cNvPr>
              <p:cNvSpPr txBox="1"/>
              <p:nvPr/>
            </p:nvSpPr>
            <p:spPr>
              <a:xfrm>
                <a:off x="3497138" y="5315562"/>
                <a:ext cx="308354"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𝜐</m:t>
                          </m:r>
                        </m:e>
                      </m:acc>
                    </m:oMath>
                  </m:oMathPara>
                </a14:m>
                <a:endParaRPr lang="en-150" sz="3200" dirty="0">
                  <a:solidFill>
                    <a:schemeClr val="bg1"/>
                  </a:solidFill>
                </a:endParaRPr>
              </a:p>
            </p:txBody>
          </p:sp>
        </mc:Choice>
        <mc:Fallback xmlns="">
          <p:sp>
            <p:nvSpPr>
              <p:cNvPr id="57" name="TextBox 56">
                <a:extLst>
                  <a:ext uri="{FF2B5EF4-FFF2-40B4-BE49-F238E27FC236}">
                    <a16:creationId xmlns:a16="http://schemas.microsoft.com/office/drawing/2014/main" id="{134D6469-54E7-E710-1894-C61522CBF9F7}"/>
                  </a:ext>
                </a:extLst>
              </p:cNvPr>
              <p:cNvSpPr txBox="1">
                <a:spLocks noRot="1" noChangeAspect="1" noMove="1" noResize="1" noEditPoints="1" noAdjustHandles="1" noChangeArrowheads="1" noChangeShapeType="1" noTextEdit="1"/>
              </p:cNvSpPr>
              <p:nvPr/>
            </p:nvSpPr>
            <p:spPr>
              <a:xfrm>
                <a:off x="3497138" y="5315562"/>
                <a:ext cx="308354" cy="492443"/>
              </a:xfrm>
              <a:prstGeom prst="rect">
                <a:avLst/>
              </a:prstGeom>
              <a:blipFill>
                <a:blip r:embed="rId18"/>
                <a:stretch>
                  <a:fillRect/>
                </a:stretch>
              </a:blipFill>
            </p:spPr>
            <p:txBody>
              <a:bodyPr/>
              <a:lstStyle/>
              <a:p>
                <a:r>
                  <a:rPr lang="en-150">
                    <a:noFill/>
                  </a:rPr>
                  <a:t> </a:t>
                </a:r>
              </a:p>
            </p:txBody>
          </p:sp>
        </mc:Fallback>
      </mc:AlternateContent>
      <p:cxnSp>
        <p:nvCxnSpPr>
          <p:cNvPr id="58" name="Straight Arrow Connector 57">
            <a:extLst>
              <a:ext uri="{FF2B5EF4-FFF2-40B4-BE49-F238E27FC236}">
                <a16:creationId xmlns:a16="http://schemas.microsoft.com/office/drawing/2014/main" id="{403383FF-2200-8B6B-6586-F7EF468AA891}"/>
              </a:ext>
            </a:extLst>
          </p:cNvPr>
          <p:cNvCxnSpPr>
            <a:cxnSpLocks/>
          </p:cNvCxnSpPr>
          <p:nvPr/>
        </p:nvCxnSpPr>
        <p:spPr>
          <a:xfrm flipH="1">
            <a:off x="7406874" y="6290840"/>
            <a:ext cx="1075975" cy="10681"/>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55A5729-F06A-05D1-1C68-BF1D8BF01A2B}"/>
              </a:ext>
            </a:extLst>
          </p:cNvPr>
          <p:cNvCxnSpPr>
            <a:cxnSpLocks/>
          </p:cNvCxnSpPr>
          <p:nvPr/>
        </p:nvCxnSpPr>
        <p:spPr>
          <a:xfrm flipH="1">
            <a:off x="7402121" y="5687874"/>
            <a:ext cx="1080728" cy="0"/>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A4B82385-8ACE-8808-BF0F-DDB7208EDA5F}"/>
                  </a:ext>
                </a:extLst>
              </p:cNvPr>
              <p:cNvSpPr txBox="1"/>
              <p:nvPr/>
            </p:nvSpPr>
            <p:spPr>
              <a:xfrm>
                <a:off x="6928568" y="6044619"/>
                <a:ext cx="35227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𝛼</m:t>
                          </m:r>
                        </m:e>
                      </m:acc>
                    </m:oMath>
                  </m:oMathPara>
                </a14:m>
                <a:endParaRPr lang="en-150" sz="3200" dirty="0">
                  <a:solidFill>
                    <a:schemeClr val="bg1"/>
                  </a:solidFill>
                </a:endParaRPr>
              </a:p>
            </p:txBody>
          </p:sp>
        </mc:Choice>
        <mc:Fallback xmlns="">
          <p:sp>
            <p:nvSpPr>
              <p:cNvPr id="60" name="TextBox 59">
                <a:extLst>
                  <a:ext uri="{FF2B5EF4-FFF2-40B4-BE49-F238E27FC236}">
                    <a16:creationId xmlns:a16="http://schemas.microsoft.com/office/drawing/2014/main" id="{A4B82385-8ACE-8808-BF0F-DDB7208EDA5F}"/>
                  </a:ext>
                </a:extLst>
              </p:cNvPr>
              <p:cNvSpPr txBox="1">
                <a:spLocks noRot="1" noChangeAspect="1" noMove="1" noResize="1" noEditPoints="1" noAdjustHandles="1" noChangeArrowheads="1" noChangeShapeType="1" noTextEdit="1"/>
              </p:cNvSpPr>
              <p:nvPr/>
            </p:nvSpPr>
            <p:spPr>
              <a:xfrm>
                <a:off x="6928568" y="6044619"/>
                <a:ext cx="352276" cy="492443"/>
              </a:xfrm>
              <a:prstGeom prst="rect">
                <a:avLst/>
              </a:prstGeom>
              <a:blipFill>
                <a:blip r:embed="rId19"/>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E9FE503-3B7A-1CB0-FCE8-36AC08775993}"/>
                  </a:ext>
                </a:extLst>
              </p:cNvPr>
              <p:cNvSpPr txBox="1"/>
              <p:nvPr/>
            </p:nvSpPr>
            <p:spPr>
              <a:xfrm>
                <a:off x="6972490" y="5378187"/>
                <a:ext cx="308354"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𝜐</m:t>
                          </m:r>
                        </m:e>
                      </m:acc>
                    </m:oMath>
                  </m:oMathPara>
                </a14:m>
                <a:endParaRPr lang="en-150" sz="3200" dirty="0">
                  <a:solidFill>
                    <a:schemeClr val="bg1"/>
                  </a:solidFill>
                </a:endParaRPr>
              </a:p>
            </p:txBody>
          </p:sp>
        </mc:Choice>
        <mc:Fallback xmlns="">
          <p:sp>
            <p:nvSpPr>
              <p:cNvPr id="61" name="TextBox 60">
                <a:extLst>
                  <a:ext uri="{FF2B5EF4-FFF2-40B4-BE49-F238E27FC236}">
                    <a16:creationId xmlns:a16="http://schemas.microsoft.com/office/drawing/2014/main" id="{2E9FE503-3B7A-1CB0-FCE8-36AC08775993}"/>
                  </a:ext>
                </a:extLst>
              </p:cNvPr>
              <p:cNvSpPr txBox="1">
                <a:spLocks noRot="1" noChangeAspect="1" noMove="1" noResize="1" noEditPoints="1" noAdjustHandles="1" noChangeArrowheads="1" noChangeShapeType="1" noTextEdit="1"/>
              </p:cNvSpPr>
              <p:nvPr/>
            </p:nvSpPr>
            <p:spPr>
              <a:xfrm>
                <a:off x="6972490" y="5378187"/>
                <a:ext cx="308354" cy="492443"/>
              </a:xfrm>
              <a:prstGeom prst="rect">
                <a:avLst/>
              </a:prstGeom>
              <a:blipFill>
                <a:blip r:embed="rId20"/>
                <a:stretch>
                  <a:fillRect/>
                </a:stretch>
              </a:blipFill>
            </p:spPr>
            <p:txBody>
              <a:bodyPr/>
              <a:lstStyle/>
              <a:p>
                <a:r>
                  <a:rPr lang="en-150">
                    <a:noFill/>
                  </a:rPr>
                  <a:t> </a:t>
                </a:r>
              </a:p>
            </p:txBody>
          </p:sp>
        </mc:Fallback>
      </mc:AlternateContent>
      <p:cxnSp>
        <p:nvCxnSpPr>
          <p:cNvPr id="24579" name="Straight Arrow Connector 24578">
            <a:extLst>
              <a:ext uri="{FF2B5EF4-FFF2-40B4-BE49-F238E27FC236}">
                <a16:creationId xmlns:a16="http://schemas.microsoft.com/office/drawing/2014/main" id="{C670D741-0BD4-72FF-ADD6-6DB9A13D32DF}"/>
              </a:ext>
            </a:extLst>
          </p:cNvPr>
          <p:cNvCxnSpPr>
            <a:cxnSpLocks/>
          </p:cNvCxnSpPr>
          <p:nvPr/>
        </p:nvCxnSpPr>
        <p:spPr>
          <a:xfrm>
            <a:off x="10210562" y="6332864"/>
            <a:ext cx="1014489" cy="0"/>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580" name="Straight Arrow Connector 24579">
            <a:extLst>
              <a:ext uri="{FF2B5EF4-FFF2-40B4-BE49-F238E27FC236}">
                <a16:creationId xmlns:a16="http://schemas.microsoft.com/office/drawing/2014/main" id="{1CD68FB1-2053-B549-9A6E-49AF79D40D33}"/>
              </a:ext>
            </a:extLst>
          </p:cNvPr>
          <p:cNvCxnSpPr>
            <a:cxnSpLocks/>
          </p:cNvCxnSpPr>
          <p:nvPr/>
        </p:nvCxnSpPr>
        <p:spPr>
          <a:xfrm flipH="1">
            <a:off x="10131158" y="5645970"/>
            <a:ext cx="1061775" cy="0"/>
          </a:xfrm>
          <a:prstGeom prst="straightConnector1">
            <a:avLst/>
          </a:prstGeom>
          <a:ln w="5080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581" name="TextBox 24580">
                <a:extLst>
                  <a:ext uri="{FF2B5EF4-FFF2-40B4-BE49-F238E27FC236}">
                    <a16:creationId xmlns:a16="http://schemas.microsoft.com/office/drawing/2014/main" id="{EB07C327-8C40-8C24-C9BB-D5C09CA272E7}"/>
                  </a:ext>
                </a:extLst>
              </p:cNvPr>
              <p:cNvSpPr txBox="1"/>
              <p:nvPr/>
            </p:nvSpPr>
            <p:spPr>
              <a:xfrm>
                <a:off x="9737009" y="6038844"/>
                <a:ext cx="35227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𝛼</m:t>
                          </m:r>
                        </m:e>
                      </m:acc>
                    </m:oMath>
                  </m:oMathPara>
                </a14:m>
                <a:endParaRPr lang="en-150" sz="3200" dirty="0">
                  <a:solidFill>
                    <a:schemeClr val="bg1"/>
                  </a:solidFill>
                </a:endParaRPr>
              </a:p>
            </p:txBody>
          </p:sp>
        </mc:Choice>
        <mc:Fallback xmlns="">
          <p:sp>
            <p:nvSpPr>
              <p:cNvPr id="24581" name="TextBox 24580">
                <a:extLst>
                  <a:ext uri="{FF2B5EF4-FFF2-40B4-BE49-F238E27FC236}">
                    <a16:creationId xmlns:a16="http://schemas.microsoft.com/office/drawing/2014/main" id="{EB07C327-8C40-8C24-C9BB-D5C09CA272E7}"/>
                  </a:ext>
                </a:extLst>
              </p:cNvPr>
              <p:cNvSpPr txBox="1">
                <a:spLocks noRot="1" noChangeAspect="1" noMove="1" noResize="1" noEditPoints="1" noAdjustHandles="1" noChangeArrowheads="1" noChangeShapeType="1" noTextEdit="1"/>
              </p:cNvSpPr>
              <p:nvPr/>
            </p:nvSpPr>
            <p:spPr>
              <a:xfrm>
                <a:off x="9737009" y="6038844"/>
                <a:ext cx="352276" cy="492443"/>
              </a:xfrm>
              <a:prstGeom prst="rect">
                <a:avLst/>
              </a:prstGeom>
              <a:blipFill>
                <a:blip r:embed="rId21"/>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4582" name="TextBox 24581">
                <a:extLst>
                  <a:ext uri="{FF2B5EF4-FFF2-40B4-BE49-F238E27FC236}">
                    <a16:creationId xmlns:a16="http://schemas.microsoft.com/office/drawing/2014/main" id="{DB1005C2-2070-0961-BBE7-90D5C594EC25}"/>
                  </a:ext>
                </a:extLst>
              </p:cNvPr>
              <p:cNvSpPr txBox="1"/>
              <p:nvPr/>
            </p:nvSpPr>
            <p:spPr>
              <a:xfrm>
                <a:off x="9780931" y="5372412"/>
                <a:ext cx="308354"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l-GR" sz="3200" b="0" i="1" smtClean="0">
                              <a:solidFill>
                                <a:schemeClr val="bg1"/>
                              </a:solidFill>
                              <a:latin typeface="Cambria Math" panose="02040503050406030204" pitchFamily="18" charset="0"/>
                            </a:rPr>
                          </m:ctrlPr>
                        </m:accPr>
                        <m:e>
                          <m:r>
                            <a:rPr lang="el-GR" sz="3200" b="0" i="1" smtClean="0">
                              <a:solidFill>
                                <a:schemeClr val="bg1"/>
                              </a:solidFill>
                              <a:latin typeface="Cambria Math" panose="02040503050406030204" pitchFamily="18" charset="0"/>
                            </a:rPr>
                            <m:t>𝜐</m:t>
                          </m:r>
                        </m:e>
                      </m:acc>
                    </m:oMath>
                  </m:oMathPara>
                </a14:m>
                <a:endParaRPr lang="en-150" sz="3200" dirty="0">
                  <a:solidFill>
                    <a:schemeClr val="bg1"/>
                  </a:solidFill>
                </a:endParaRPr>
              </a:p>
            </p:txBody>
          </p:sp>
        </mc:Choice>
        <mc:Fallback xmlns="">
          <p:sp>
            <p:nvSpPr>
              <p:cNvPr id="24582" name="TextBox 24581">
                <a:extLst>
                  <a:ext uri="{FF2B5EF4-FFF2-40B4-BE49-F238E27FC236}">
                    <a16:creationId xmlns:a16="http://schemas.microsoft.com/office/drawing/2014/main" id="{DB1005C2-2070-0961-BBE7-90D5C594EC25}"/>
                  </a:ext>
                </a:extLst>
              </p:cNvPr>
              <p:cNvSpPr txBox="1">
                <a:spLocks noRot="1" noChangeAspect="1" noMove="1" noResize="1" noEditPoints="1" noAdjustHandles="1" noChangeArrowheads="1" noChangeShapeType="1" noTextEdit="1"/>
              </p:cNvSpPr>
              <p:nvPr/>
            </p:nvSpPr>
            <p:spPr>
              <a:xfrm>
                <a:off x="9780931" y="5372412"/>
                <a:ext cx="308354" cy="492443"/>
              </a:xfrm>
              <a:prstGeom prst="rect">
                <a:avLst/>
              </a:prstGeom>
              <a:blipFill>
                <a:blip r:embed="rId22"/>
                <a:stretch>
                  <a:fillRect/>
                </a:stretch>
              </a:blipFill>
            </p:spPr>
            <p:txBody>
              <a:bodyPr/>
              <a:lstStyle/>
              <a:p>
                <a:r>
                  <a:rPr lang="en-150">
                    <a:noFill/>
                  </a:rPr>
                  <a:t> </a:t>
                </a:r>
              </a:p>
            </p:txBody>
          </p:sp>
        </mc:Fallback>
      </mc:AlternateContent>
      <p:sp>
        <p:nvSpPr>
          <p:cNvPr id="24585" name="Subtitle 2">
            <a:extLst>
              <a:ext uri="{FF2B5EF4-FFF2-40B4-BE49-F238E27FC236}">
                <a16:creationId xmlns:a16="http://schemas.microsoft.com/office/drawing/2014/main" id="{AA83D31E-5E2C-F6E7-C8C3-3E973307F422}"/>
              </a:ext>
            </a:extLst>
          </p:cNvPr>
          <p:cNvSpPr txBox="1">
            <a:spLocks/>
          </p:cNvSpPr>
          <p:nvPr/>
        </p:nvSpPr>
        <p:spPr>
          <a:xfrm>
            <a:off x="496786" y="4921861"/>
            <a:ext cx="11350978"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Όταν η ταχύτητα και η επιτάχυνση έχουν την ίδια φορά τότε το μέτρο της ταχύτητας αυξάνεται</a:t>
            </a:r>
          </a:p>
        </p:txBody>
      </p:sp>
      <mc:AlternateContent xmlns:mc="http://schemas.openxmlformats.org/markup-compatibility/2006" xmlns:p14="http://schemas.microsoft.com/office/powerpoint/2010/main">
        <mc:Choice Requires="p14">
          <p:contentPart p14:bwMode="auto" r:id="rId23">
            <p14:nvContentPartPr>
              <p14:cNvPr id="21" name="Ink 20">
                <a:extLst>
                  <a:ext uri="{FF2B5EF4-FFF2-40B4-BE49-F238E27FC236}">
                    <a16:creationId xmlns:a16="http://schemas.microsoft.com/office/drawing/2014/main" id="{A3C06647-BBDE-BD09-ABAA-5F19CEEA14F8}"/>
                  </a:ext>
                </a:extLst>
              </p14:cNvPr>
              <p14:cNvContentPartPr/>
              <p14:nvPr/>
            </p14:nvContentPartPr>
            <p14:xfrm>
              <a:off x="5827588" y="1738957"/>
              <a:ext cx="95400" cy="83880"/>
            </p14:xfrm>
          </p:contentPart>
        </mc:Choice>
        <mc:Fallback xmlns="">
          <p:pic>
            <p:nvPicPr>
              <p:cNvPr id="21" name="Ink 20">
                <a:extLst>
                  <a:ext uri="{FF2B5EF4-FFF2-40B4-BE49-F238E27FC236}">
                    <a16:creationId xmlns:a16="http://schemas.microsoft.com/office/drawing/2014/main" id="{A3C06647-BBDE-BD09-ABAA-5F19CEEA14F8}"/>
                  </a:ext>
                </a:extLst>
              </p:cNvPr>
              <p:cNvPicPr/>
              <p:nvPr/>
            </p:nvPicPr>
            <p:blipFill>
              <a:blip r:embed="rId24"/>
              <a:stretch>
                <a:fillRect/>
              </a:stretch>
            </p:blipFill>
            <p:spPr>
              <a:xfrm>
                <a:off x="5809948" y="1721317"/>
                <a:ext cx="131040" cy="119520"/>
              </a:xfrm>
              <a:prstGeom prst="rect">
                <a:avLst/>
              </a:prstGeom>
            </p:spPr>
          </p:pic>
        </mc:Fallback>
      </mc:AlternateContent>
      <p:grpSp>
        <p:nvGrpSpPr>
          <p:cNvPr id="43" name="Group 42">
            <a:extLst>
              <a:ext uri="{FF2B5EF4-FFF2-40B4-BE49-F238E27FC236}">
                <a16:creationId xmlns:a16="http://schemas.microsoft.com/office/drawing/2014/main" id="{DC2A0197-0B8D-4426-82AE-3C1A6C4D3848}"/>
              </a:ext>
            </a:extLst>
          </p:cNvPr>
          <p:cNvGrpSpPr/>
          <p:nvPr/>
        </p:nvGrpSpPr>
        <p:grpSpPr>
          <a:xfrm>
            <a:off x="5945668" y="1638517"/>
            <a:ext cx="1467720" cy="363960"/>
            <a:chOff x="5945668" y="1638517"/>
            <a:chExt cx="1467720" cy="363960"/>
          </a:xfrm>
        </p:grpSpPr>
        <mc:AlternateContent xmlns:mc="http://schemas.openxmlformats.org/markup-compatibility/2006" xmlns:p14="http://schemas.microsoft.com/office/powerpoint/2010/main">
          <mc:Choice Requires="p14">
            <p:contentPart p14:bwMode="auto" r:id="rId25">
              <p14:nvContentPartPr>
                <p14:cNvPr id="30" name="Ink 29">
                  <a:extLst>
                    <a:ext uri="{FF2B5EF4-FFF2-40B4-BE49-F238E27FC236}">
                      <a16:creationId xmlns:a16="http://schemas.microsoft.com/office/drawing/2014/main" id="{23F33EC5-5B9D-B856-2F33-F1441499F1F2}"/>
                    </a:ext>
                  </a:extLst>
                </p14:cNvPr>
                <p14:cNvContentPartPr/>
                <p14:nvPr/>
              </p14:nvContentPartPr>
              <p14:xfrm>
                <a:off x="5945668" y="1695757"/>
                <a:ext cx="704520" cy="138600"/>
              </p14:xfrm>
            </p:contentPart>
          </mc:Choice>
          <mc:Fallback xmlns="">
            <p:pic>
              <p:nvPicPr>
                <p:cNvPr id="30" name="Ink 29">
                  <a:extLst>
                    <a:ext uri="{FF2B5EF4-FFF2-40B4-BE49-F238E27FC236}">
                      <a16:creationId xmlns:a16="http://schemas.microsoft.com/office/drawing/2014/main" id="{23F33EC5-5B9D-B856-2F33-F1441499F1F2}"/>
                    </a:ext>
                  </a:extLst>
                </p:cNvPr>
                <p:cNvPicPr/>
                <p:nvPr/>
              </p:nvPicPr>
              <p:blipFill>
                <a:blip r:embed="rId26"/>
                <a:stretch>
                  <a:fillRect/>
                </a:stretch>
              </p:blipFill>
              <p:spPr>
                <a:xfrm>
                  <a:off x="5928028" y="1677757"/>
                  <a:ext cx="74016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1" name="Ink 30">
                  <a:extLst>
                    <a:ext uri="{FF2B5EF4-FFF2-40B4-BE49-F238E27FC236}">
                      <a16:creationId xmlns:a16="http://schemas.microsoft.com/office/drawing/2014/main" id="{F635A70E-1511-EED5-AF02-BC659E5A552E}"/>
                    </a:ext>
                  </a:extLst>
                </p14:cNvPr>
                <p14:cNvContentPartPr/>
                <p14:nvPr/>
              </p14:nvContentPartPr>
              <p14:xfrm>
                <a:off x="6531028" y="1778197"/>
                <a:ext cx="205920" cy="179280"/>
              </p14:xfrm>
            </p:contentPart>
          </mc:Choice>
          <mc:Fallback xmlns="">
            <p:pic>
              <p:nvPicPr>
                <p:cNvPr id="31" name="Ink 30">
                  <a:extLst>
                    <a:ext uri="{FF2B5EF4-FFF2-40B4-BE49-F238E27FC236}">
                      <a16:creationId xmlns:a16="http://schemas.microsoft.com/office/drawing/2014/main" id="{F635A70E-1511-EED5-AF02-BC659E5A552E}"/>
                    </a:ext>
                  </a:extLst>
                </p:cNvPr>
                <p:cNvPicPr/>
                <p:nvPr/>
              </p:nvPicPr>
              <p:blipFill>
                <a:blip r:embed="rId28"/>
                <a:stretch>
                  <a:fillRect/>
                </a:stretch>
              </p:blipFill>
              <p:spPr>
                <a:xfrm>
                  <a:off x="6513028" y="1760197"/>
                  <a:ext cx="24156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2" name="Ink 31">
                  <a:extLst>
                    <a:ext uri="{FF2B5EF4-FFF2-40B4-BE49-F238E27FC236}">
                      <a16:creationId xmlns:a16="http://schemas.microsoft.com/office/drawing/2014/main" id="{26C9FD2B-72AE-92AB-5BC4-308BDED20277}"/>
                    </a:ext>
                  </a:extLst>
                </p14:cNvPr>
                <p14:cNvContentPartPr/>
                <p14:nvPr/>
              </p14:nvContentPartPr>
              <p14:xfrm>
                <a:off x="7008028" y="1787197"/>
                <a:ext cx="286920" cy="30600"/>
              </p14:xfrm>
            </p:contentPart>
          </mc:Choice>
          <mc:Fallback xmlns="">
            <p:pic>
              <p:nvPicPr>
                <p:cNvPr id="32" name="Ink 31">
                  <a:extLst>
                    <a:ext uri="{FF2B5EF4-FFF2-40B4-BE49-F238E27FC236}">
                      <a16:creationId xmlns:a16="http://schemas.microsoft.com/office/drawing/2014/main" id="{26C9FD2B-72AE-92AB-5BC4-308BDED20277}"/>
                    </a:ext>
                  </a:extLst>
                </p:cNvPr>
                <p:cNvPicPr/>
                <p:nvPr/>
              </p:nvPicPr>
              <p:blipFill>
                <a:blip r:embed="rId30"/>
                <a:stretch>
                  <a:fillRect/>
                </a:stretch>
              </p:blipFill>
              <p:spPr>
                <a:xfrm>
                  <a:off x="6990388" y="1769557"/>
                  <a:ext cx="32256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8" name="Ink 37">
                  <a:extLst>
                    <a:ext uri="{FF2B5EF4-FFF2-40B4-BE49-F238E27FC236}">
                      <a16:creationId xmlns:a16="http://schemas.microsoft.com/office/drawing/2014/main" id="{EAF5065B-1533-738F-F3F6-1958F2C546A1}"/>
                    </a:ext>
                  </a:extLst>
                </p14:cNvPr>
                <p14:cNvContentPartPr/>
                <p14:nvPr/>
              </p14:nvContentPartPr>
              <p14:xfrm>
                <a:off x="7160668" y="1698997"/>
                <a:ext cx="20520" cy="232200"/>
              </p14:xfrm>
            </p:contentPart>
          </mc:Choice>
          <mc:Fallback xmlns="">
            <p:pic>
              <p:nvPicPr>
                <p:cNvPr id="38" name="Ink 37">
                  <a:extLst>
                    <a:ext uri="{FF2B5EF4-FFF2-40B4-BE49-F238E27FC236}">
                      <a16:creationId xmlns:a16="http://schemas.microsoft.com/office/drawing/2014/main" id="{EAF5065B-1533-738F-F3F6-1958F2C546A1}"/>
                    </a:ext>
                  </a:extLst>
                </p:cNvPr>
                <p:cNvPicPr/>
                <p:nvPr/>
              </p:nvPicPr>
              <p:blipFill>
                <a:blip r:embed="rId32"/>
                <a:stretch>
                  <a:fillRect/>
                </a:stretch>
              </p:blipFill>
              <p:spPr>
                <a:xfrm>
                  <a:off x="7142668" y="1680997"/>
                  <a:ext cx="5616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9" name="Ink 38">
                  <a:extLst>
                    <a:ext uri="{FF2B5EF4-FFF2-40B4-BE49-F238E27FC236}">
                      <a16:creationId xmlns:a16="http://schemas.microsoft.com/office/drawing/2014/main" id="{899515E2-8C0F-3BA7-30D5-68FD67E68311}"/>
                    </a:ext>
                  </a:extLst>
                </p14:cNvPr>
                <p14:cNvContentPartPr/>
                <p14:nvPr/>
              </p14:nvContentPartPr>
              <p14:xfrm>
                <a:off x="6926668" y="1638517"/>
                <a:ext cx="116280" cy="339840"/>
              </p14:xfrm>
            </p:contentPart>
          </mc:Choice>
          <mc:Fallback xmlns="">
            <p:pic>
              <p:nvPicPr>
                <p:cNvPr id="39" name="Ink 38">
                  <a:extLst>
                    <a:ext uri="{FF2B5EF4-FFF2-40B4-BE49-F238E27FC236}">
                      <a16:creationId xmlns:a16="http://schemas.microsoft.com/office/drawing/2014/main" id="{899515E2-8C0F-3BA7-30D5-68FD67E68311}"/>
                    </a:ext>
                  </a:extLst>
                </p:cNvPr>
                <p:cNvPicPr/>
                <p:nvPr/>
              </p:nvPicPr>
              <p:blipFill>
                <a:blip r:embed="rId34"/>
                <a:stretch>
                  <a:fillRect/>
                </a:stretch>
              </p:blipFill>
              <p:spPr>
                <a:xfrm>
                  <a:off x="6908668" y="1620517"/>
                  <a:ext cx="151920" cy="3754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2" name="Ink 41">
                  <a:extLst>
                    <a:ext uri="{FF2B5EF4-FFF2-40B4-BE49-F238E27FC236}">
                      <a16:creationId xmlns:a16="http://schemas.microsoft.com/office/drawing/2014/main" id="{ED912BED-20D7-175A-91B3-9D603A69C28E}"/>
                    </a:ext>
                  </a:extLst>
                </p14:cNvPr>
                <p14:cNvContentPartPr/>
                <p14:nvPr/>
              </p14:nvContentPartPr>
              <p14:xfrm>
                <a:off x="7305388" y="1674157"/>
                <a:ext cx="108000" cy="328320"/>
              </p14:xfrm>
            </p:contentPart>
          </mc:Choice>
          <mc:Fallback xmlns="">
            <p:pic>
              <p:nvPicPr>
                <p:cNvPr id="42" name="Ink 41">
                  <a:extLst>
                    <a:ext uri="{FF2B5EF4-FFF2-40B4-BE49-F238E27FC236}">
                      <a16:creationId xmlns:a16="http://schemas.microsoft.com/office/drawing/2014/main" id="{ED912BED-20D7-175A-91B3-9D603A69C28E}"/>
                    </a:ext>
                  </a:extLst>
                </p:cNvPr>
                <p:cNvPicPr/>
                <p:nvPr/>
              </p:nvPicPr>
              <p:blipFill>
                <a:blip r:embed="rId36"/>
                <a:stretch>
                  <a:fillRect/>
                </a:stretch>
              </p:blipFill>
              <p:spPr>
                <a:xfrm>
                  <a:off x="7287748" y="1656157"/>
                  <a:ext cx="143640" cy="363960"/>
                </a:xfrm>
                <a:prstGeom prst="rect">
                  <a:avLst/>
                </a:prstGeom>
              </p:spPr>
            </p:pic>
          </mc:Fallback>
        </mc:AlternateContent>
      </p:grpSp>
      <p:grpSp>
        <p:nvGrpSpPr>
          <p:cNvPr id="24576" name="Group 24575">
            <a:extLst>
              <a:ext uri="{FF2B5EF4-FFF2-40B4-BE49-F238E27FC236}">
                <a16:creationId xmlns:a16="http://schemas.microsoft.com/office/drawing/2014/main" id="{207B75EF-ED6B-190B-8BBD-2FC625B430A1}"/>
              </a:ext>
            </a:extLst>
          </p:cNvPr>
          <p:cNvGrpSpPr/>
          <p:nvPr/>
        </p:nvGrpSpPr>
        <p:grpSpPr>
          <a:xfrm>
            <a:off x="4408468" y="1574437"/>
            <a:ext cx="1406880" cy="329760"/>
            <a:chOff x="4408468" y="1574437"/>
            <a:chExt cx="1406880" cy="329760"/>
          </a:xfrm>
        </p:grpSpPr>
        <mc:AlternateContent xmlns:mc="http://schemas.openxmlformats.org/markup-compatibility/2006" xmlns:p14="http://schemas.microsoft.com/office/powerpoint/2010/main">
          <mc:Choice Requires="p14">
            <p:contentPart p14:bwMode="auto" r:id="rId37">
              <p14:nvContentPartPr>
                <p14:cNvPr id="49" name="Ink 48">
                  <a:extLst>
                    <a:ext uri="{FF2B5EF4-FFF2-40B4-BE49-F238E27FC236}">
                      <a16:creationId xmlns:a16="http://schemas.microsoft.com/office/drawing/2014/main" id="{2590A2CA-FB82-32CC-9502-FC49C3DAFAA5}"/>
                    </a:ext>
                  </a:extLst>
                </p14:cNvPr>
                <p14:cNvContentPartPr/>
                <p14:nvPr/>
              </p14:nvContentPartPr>
              <p14:xfrm>
                <a:off x="5141068" y="1629157"/>
                <a:ext cx="674280" cy="128160"/>
              </p14:xfrm>
            </p:contentPart>
          </mc:Choice>
          <mc:Fallback xmlns="">
            <p:pic>
              <p:nvPicPr>
                <p:cNvPr id="49" name="Ink 48">
                  <a:extLst>
                    <a:ext uri="{FF2B5EF4-FFF2-40B4-BE49-F238E27FC236}">
                      <a16:creationId xmlns:a16="http://schemas.microsoft.com/office/drawing/2014/main" id="{2590A2CA-FB82-32CC-9502-FC49C3DAFAA5}"/>
                    </a:ext>
                  </a:extLst>
                </p:cNvPr>
                <p:cNvPicPr/>
                <p:nvPr/>
              </p:nvPicPr>
              <p:blipFill>
                <a:blip r:embed="rId38"/>
                <a:stretch>
                  <a:fillRect/>
                </a:stretch>
              </p:blipFill>
              <p:spPr>
                <a:xfrm>
                  <a:off x="5123428" y="1611157"/>
                  <a:ext cx="70992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0" name="Ink 49">
                  <a:extLst>
                    <a:ext uri="{FF2B5EF4-FFF2-40B4-BE49-F238E27FC236}">
                      <a16:creationId xmlns:a16="http://schemas.microsoft.com/office/drawing/2014/main" id="{C867F7A4-5538-4F63-DE1D-B0EE7314EEB3}"/>
                    </a:ext>
                  </a:extLst>
                </p14:cNvPr>
                <p14:cNvContentPartPr/>
                <p14:nvPr/>
              </p14:nvContentPartPr>
              <p14:xfrm>
                <a:off x="5088148" y="1593517"/>
                <a:ext cx="210960" cy="231120"/>
              </p14:xfrm>
            </p:contentPart>
          </mc:Choice>
          <mc:Fallback xmlns="">
            <p:pic>
              <p:nvPicPr>
                <p:cNvPr id="50" name="Ink 49">
                  <a:extLst>
                    <a:ext uri="{FF2B5EF4-FFF2-40B4-BE49-F238E27FC236}">
                      <a16:creationId xmlns:a16="http://schemas.microsoft.com/office/drawing/2014/main" id="{C867F7A4-5538-4F63-DE1D-B0EE7314EEB3}"/>
                    </a:ext>
                  </a:extLst>
                </p:cNvPr>
                <p:cNvPicPr/>
                <p:nvPr/>
              </p:nvPicPr>
              <p:blipFill>
                <a:blip r:embed="rId40"/>
                <a:stretch>
                  <a:fillRect/>
                </a:stretch>
              </p:blipFill>
              <p:spPr>
                <a:xfrm>
                  <a:off x="5070508" y="1575517"/>
                  <a:ext cx="24660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1" name="Ink 50">
                  <a:extLst>
                    <a:ext uri="{FF2B5EF4-FFF2-40B4-BE49-F238E27FC236}">
                      <a16:creationId xmlns:a16="http://schemas.microsoft.com/office/drawing/2014/main" id="{1905E1DD-EEDA-E3EB-56A2-DD255B4BAE4E}"/>
                    </a:ext>
                  </a:extLst>
                </p14:cNvPr>
                <p14:cNvContentPartPr/>
                <p14:nvPr/>
              </p14:nvContentPartPr>
              <p14:xfrm>
                <a:off x="4518988" y="1707277"/>
                <a:ext cx="247680" cy="21960"/>
              </p14:xfrm>
            </p:contentPart>
          </mc:Choice>
          <mc:Fallback xmlns="">
            <p:pic>
              <p:nvPicPr>
                <p:cNvPr id="51" name="Ink 50">
                  <a:extLst>
                    <a:ext uri="{FF2B5EF4-FFF2-40B4-BE49-F238E27FC236}">
                      <a16:creationId xmlns:a16="http://schemas.microsoft.com/office/drawing/2014/main" id="{1905E1DD-EEDA-E3EB-56A2-DD255B4BAE4E}"/>
                    </a:ext>
                  </a:extLst>
                </p:cNvPr>
                <p:cNvPicPr/>
                <p:nvPr/>
              </p:nvPicPr>
              <p:blipFill>
                <a:blip r:embed="rId42"/>
                <a:stretch>
                  <a:fillRect/>
                </a:stretch>
              </p:blipFill>
              <p:spPr>
                <a:xfrm>
                  <a:off x="4500988" y="1689637"/>
                  <a:ext cx="2833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2" name="Ink 61">
                  <a:extLst>
                    <a:ext uri="{FF2B5EF4-FFF2-40B4-BE49-F238E27FC236}">
                      <a16:creationId xmlns:a16="http://schemas.microsoft.com/office/drawing/2014/main" id="{05BF584F-45F8-27D1-1133-C3968D709878}"/>
                    </a:ext>
                  </a:extLst>
                </p14:cNvPr>
                <p14:cNvContentPartPr/>
                <p14:nvPr/>
              </p14:nvContentPartPr>
              <p14:xfrm>
                <a:off x="4408468" y="1588837"/>
                <a:ext cx="139680" cy="241920"/>
              </p14:xfrm>
            </p:contentPart>
          </mc:Choice>
          <mc:Fallback xmlns="">
            <p:pic>
              <p:nvPicPr>
                <p:cNvPr id="62" name="Ink 61">
                  <a:extLst>
                    <a:ext uri="{FF2B5EF4-FFF2-40B4-BE49-F238E27FC236}">
                      <a16:creationId xmlns:a16="http://schemas.microsoft.com/office/drawing/2014/main" id="{05BF584F-45F8-27D1-1133-C3968D709878}"/>
                    </a:ext>
                  </a:extLst>
                </p:cNvPr>
                <p:cNvPicPr/>
                <p:nvPr/>
              </p:nvPicPr>
              <p:blipFill>
                <a:blip r:embed="rId44"/>
                <a:stretch>
                  <a:fillRect/>
                </a:stretch>
              </p:blipFill>
              <p:spPr>
                <a:xfrm>
                  <a:off x="4390828" y="1570837"/>
                  <a:ext cx="17532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3" name="Ink 62">
                  <a:extLst>
                    <a:ext uri="{FF2B5EF4-FFF2-40B4-BE49-F238E27FC236}">
                      <a16:creationId xmlns:a16="http://schemas.microsoft.com/office/drawing/2014/main" id="{58589005-C1F0-F543-58A6-BC9F2BB77F42}"/>
                    </a:ext>
                  </a:extLst>
                </p14:cNvPr>
                <p14:cNvContentPartPr/>
                <p14:nvPr/>
              </p14:nvContentPartPr>
              <p14:xfrm>
                <a:off x="4796548" y="1574437"/>
                <a:ext cx="89280" cy="329760"/>
              </p14:xfrm>
            </p:contentPart>
          </mc:Choice>
          <mc:Fallback xmlns="">
            <p:pic>
              <p:nvPicPr>
                <p:cNvPr id="63" name="Ink 62">
                  <a:extLst>
                    <a:ext uri="{FF2B5EF4-FFF2-40B4-BE49-F238E27FC236}">
                      <a16:creationId xmlns:a16="http://schemas.microsoft.com/office/drawing/2014/main" id="{58589005-C1F0-F543-58A6-BC9F2BB77F42}"/>
                    </a:ext>
                  </a:extLst>
                </p:cNvPr>
                <p:cNvPicPr/>
                <p:nvPr/>
              </p:nvPicPr>
              <p:blipFill>
                <a:blip r:embed="rId46"/>
                <a:stretch>
                  <a:fillRect/>
                </a:stretch>
              </p:blipFill>
              <p:spPr>
                <a:xfrm>
                  <a:off x="4778548" y="1556797"/>
                  <a:ext cx="124920" cy="365400"/>
                </a:xfrm>
                <a:prstGeom prst="rect">
                  <a:avLst/>
                </a:prstGeom>
              </p:spPr>
            </p:pic>
          </mc:Fallback>
        </mc:AlternateContent>
      </p:grpSp>
    </p:spTree>
    <p:extLst>
      <p:ext uri="{BB962C8B-B14F-4D97-AF65-F5344CB8AC3E}">
        <p14:creationId xmlns:p14="http://schemas.microsoft.com/office/powerpoint/2010/main" val="132692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24576"/>
                                        </p:tgtEl>
                                        <p:attrNameLst>
                                          <p:attrName>style.visibility</p:attrName>
                                        </p:attrNameLst>
                                      </p:cBhvr>
                                      <p:to>
                                        <p:strVal val="visible"/>
                                      </p:to>
                                    </p:set>
                                    <p:animEffect transition="in" filter="fade">
                                      <p:cBhvr>
                                        <p:cTn id="70" dur="500"/>
                                        <p:tgtEl>
                                          <p:spTgt spid="2457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500"/>
                                        <p:tgtEl>
                                          <p:spTgt spid="52"/>
                                        </p:tgtEl>
                                      </p:cBhvr>
                                    </p:animEffect>
                                  </p:childTnLst>
                                </p:cTn>
                              </p:par>
                              <p:par>
                                <p:cTn id="84" presetID="10"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500"/>
                                        <p:tgtEl>
                                          <p:spTgt spid="5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fade">
                                      <p:cBhvr>
                                        <p:cTn id="94" dur="500"/>
                                        <p:tgtEl>
                                          <p:spTgt spid="5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500"/>
                                        <p:tgtEl>
                                          <p:spTgt spid="56"/>
                                        </p:tgtEl>
                                      </p:cBhvr>
                                    </p:animEffect>
                                  </p:childTnLst>
                                </p:cTn>
                              </p:par>
                              <p:par>
                                <p:cTn id="100" presetID="10" presetClass="entr" presetSubtype="0" fill="hold" nodeType="with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fade">
                                      <p:cBhvr>
                                        <p:cTn id="102" dur="500"/>
                                        <p:tgtEl>
                                          <p:spTgt spid="5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59"/>
                                        </p:tgtEl>
                                        <p:attrNameLst>
                                          <p:attrName>style.visibility</p:attrName>
                                        </p:attrNameLst>
                                      </p:cBhvr>
                                      <p:to>
                                        <p:strVal val="visible"/>
                                      </p:to>
                                    </p:set>
                                    <p:animEffect transition="in" filter="fade">
                                      <p:cBhvr>
                                        <p:cTn id="107" dur="500"/>
                                        <p:tgtEl>
                                          <p:spTgt spid="5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500"/>
                                        <p:tgtEl>
                                          <p:spTgt spid="61"/>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par>
                                <p:cTn id="116" presetID="10" presetClass="entr" presetSubtype="0" fill="hold" nodeType="withEffect">
                                  <p:stCondLst>
                                    <p:cond delay="0"/>
                                  </p:stCondLst>
                                  <p:childTnLst>
                                    <p:set>
                                      <p:cBhvr>
                                        <p:cTn id="117" dur="1" fill="hold">
                                          <p:stCondLst>
                                            <p:cond delay="0"/>
                                          </p:stCondLst>
                                        </p:cTn>
                                        <p:tgtEl>
                                          <p:spTgt spid="58"/>
                                        </p:tgtEl>
                                        <p:attrNameLst>
                                          <p:attrName>style.visibility</p:attrName>
                                        </p:attrNameLst>
                                      </p:cBhvr>
                                      <p:to>
                                        <p:strVal val="visible"/>
                                      </p:to>
                                    </p:set>
                                    <p:animEffect transition="in" filter="fade">
                                      <p:cBhvr>
                                        <p:cTn id="118" dur="500"/>
                                        <p:tgtEl>
                                          <p:spTgt spid="58"/>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24580"/>
                                        </p:tgtEl>
                                        <p:attrNameLst>
                                          <p:attrName>style.visibility</p:attrName>
                                        </p:attrNameLst>
                                      </p:cBhvr>
                                      <p:to>
                                        <p:strVal val="visible"/>
                                      </p:to>
                                    </p:set>
                                    <p:animEffect transition="in" filter="fade">
                                      <p:cBhvr>
                                        <p:cTn id="123" dur="500"/>
                                        <p:tgtEl>
                                          <p:spTgt spid="2458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4582"/>
                                        </p:tgtEl>
                                        <p:attrNameLst>
                                          <p:attrName>style.visibility</p:attrName>
                                        </p:attrNameLst>
                                      </p:cBhvr>
                                      <p:to>
                                        <p:strVal val="visible"/>
                                      </p:to>
                                    </p:set>
                                    <p:animEffect transition="in" filter="fade">
                                      <p:cBhvr>
                                        <p:cTn id="126" dur="500"/>
                                        <p:tgtEl>
                                          <p:spTgt spid="24582"/>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24581"/>
                                        </p:tgtEl>
                                        <p:attrNameLst>
                                          <p:attrName>style.visibility</p:attrName>
                                        </p:attrNameLst>
                                      </p:cBhvr>
                                      <p:to>
                                        <p:strVal val="visible"/>
                                      </p:to>
                                    </p:set>
                                    <p:animEffect transition="in" filter="fade">
                                      <p:cBhvr>
                                        <p:cTn id="131" dur="500"/>
                                        <p:tgtEl>
                                          <p:spTgt spid="24581"/>
                                        </p:tgtEl>
                                      </p:cBhvr>
                                    </p:animEffect>
                                  </p:childTnLst>
                                </p:cTn>
                              </p:par>
                              <p:par>
                                <p:cTn id="132" presetID="10" presetClass="entr" presetSubtype="0" fill="hold" nodeType="withEffect">
                                  <p:stCondLst>
                                    <p:cond delay="0"/>
                                  </p:stCondLst>
                                  <p:childTnLst>
                                    <p:set>
                                      <p:cBhvr>
                                        <p:cTn id="133" dur="1" fill="hold">
                                          <p:stCondLst>
                                            <p:cond delay="0"/>
                                          </p:stCondLst>
                                        </p:cTn>
                                        <p:tgtEl>
                                          <p:spTgt spid="24579"/>
                                        </p:tgtEl>
                                        <p:attrNameLst>
                                          <p:attrName>style.visibility</p:attrName>
                                        </p:attrNameLst>
                                      </p:cBhvr>
                                      <p:to>
                                        <p:strVal val="visible"/>
                                      </p:to>
                                    </p:set>
                                    <p:animEffect transition="in" filter="fade">
                                      <p:cBhvr>
                                        <p:cTn id="134" dur="500"/>
                                        <p:tgtEl>
                                          <p:spTgt spid="24579"/>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24585"/>
                                        </p:tgtEl>
                                        <p:attrNameLst>
                                          <p:attrName>style.visibility</p:attrName>
                                        </p:attrNameLst>
                                      </p:cBhvr>
                                      <p:to>
                                        <p:strVal val="visible"/>
                                      </p:to>
                                    </p:set>
                                    <p:animEffect transition="in" filter="fade">
                                      <p:cBhvr>
                                        <p:cTn id="139" dur="500"/>
                                        <p:tgtEl>
                                          <p:spTgt spid="24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1" grpId="0"/>
      <p:bldP spid="16" grpId="0"/>
      <p:bldP spid="25" grpId="0"/>
      <p:bldP spid="26" grpId="0"/>
      <p:bldP spid="27" grpId="0"/>
      <p:bldP spid="52" grpId="0"/>
      <p:bldP spid="53" grpId="0"/>
      <p:bldP spid="56" grpId="0"/>
      <p:bldP spid="57" grpId="0"/>
      <p:bldP spid="60" grpId="0"/>
      <p:bldP spid="61" grpId="0"/>
      <p:bldP spid="24581" grpId="0"/>
      <p:bldP spid="24582" grpId="0"/>
      <p:bldP spid="24585"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6EDA6D-1EE3-4CDB-C557-E3278C42645E}"/>
            </a:ext>
          </a:extLst>
        </p:cNvPr>
        <p:cNvGrpSpPr/>
        <p:nvPr/>
      </p:nvGrpSpPr>
      <p:grpSpPr>
        <a:xfrm>
          <a:off x="0" y="0"/>
          <a:ext cx="0" cy="0"/>
          <a:chOff x="0" y="0"/>
          <a:chExt cx="0" cy="0"/>
        </a:xfrm>
      </p:grpSpPr>
      <p:pic>
        <p:nvPicPr>
          <p:cNvPr id="48130" name="Picture 2">
            <a:extLst>
              <a:ext uri="{FF2B5EF4-FFF2-40B4-BE49-F238E27FC236}">
                <a16:creationId xmlns:a16="http://schemas.microsoft.com/office/drawing/2014/main" id="{B3F458A2-931A-D298-0B84-C3A7BEE18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7112" y="2143539"/>
            <a:ext cx="4011102" cy="4011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12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pic>
        <p:nvPicPr>
          <p:cNvPr id="49154" name="Picture 2">
            <a:extLst>
              <a:ext uri="{FF2B5EF4-FFF2-40B4-BE49-F238E27FC236}">
                <a16:creationId xmlns:a16="http://schemas.microsoft.com/office/drawing/2014/main" id="{CA9B6DC2-CE08-40CA-F57D-A26F30F60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0"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560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pic>
        <p:nvPicPr>
          <p:cNvPr id="25602" name="Picture 2" descr="Galileo thermometer - Wikipedia">
            <a:extLst>
              <a:ext uri="{FF2B5EF4-FFF2-40B4-BE49-F238E27FC236}">
                <a16:creationId xmlns:a16="http://schemas.microsoft.com/office/drawing/2014/main" id="{D1E7939C-0D1A-C608-3E58-6E40EA1703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0501" y="1485900"/>
            <a:ext cx="2070537" cy="4895850"/>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a:extLst>
              <a:ext uri="{FF2B5EF4-FFF2-40B4-BE49-F238E27FC236}">
                <a16:creationId xmlns:a16="http://schemas.microsoft.com/office/drawing/2014/main" id="{BE5BFBBB-F1DB-6618-EBE0-97D5496694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485900"/>
            <a:ext cx="4920329" cy="489585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542C48EA-ED54-88C8-2196-82D4154235A2}"/>
              </a:ext>
            </a:extLst>
          </p:cNvPr>
          <p:cNvSpPr txBox="1">
            <a:spLocks/>
          </p:cNvSpPr>
          <p:nvPr/>
        </p:nvSpPr>
        <p:spPr>
          <a:xfrm>
            <a:off x="3021012" y="342478"/>
            <a:ext cx="6149975"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Μέτρηση Θερμοκρασίας (θερμόμετρο ή θερμοσκόπιο)</a:t>
            </a:r>
          </a:p>
        </p:txBody>
      </p:sp>
    </p:spTree>
    <p:extLst>
      <p:ext uri="{BB962C8B-B14F-4D97-AF65-F5344CB8AC3E}">
        <p14:creationId xmlns:p14="http://schemas.microsoft.com/office/powerpoint/2010/main" val="1807653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fade">
                                      <p:cBhvr>
                                        <p:cTn id="7" dur="500"/>
                                        <p:tgtEl>
                                          <p:spTgt spid="256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pic>
        <p:nvPicPr>
          <p:cNvPr id="25604" name="Picture 4">
            <a:extLst>
              <a:ext uri="{FF2B5EF4-FFF2-40B4-BE49-F238E27FC236}">
                <a16:creationId xmlns:a16="http://schemas.microsoft.com/office/drawing/2014/main" id="{C9D67327-09BC-6F00-C916-462C60642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0081" y="981075"/>
            <a:ext cx="7471837" cy="489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03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fade">
                                      <p:cBhvr>
                                        <p:cTn id="7"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84209A3-90D7-7487-6E26-A94C2BD6EBEE}"/>
              </a:ext>
            </a:extLst>
          </p:cNvPr>
          <p:cNvSpPr/>
          <p:nvPr/>
        </p:nvSpPr>
        <p:spPr>
          <a:xfrm>
            <a:off x="3086100" y="76200"/>
            <a:ext cx="6178550" cy="14414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26626" name="Picture 2">
            <a:extLst>
              <a:ext uri="{FF2B5EF4-FFF2-40B4-BE49-F238E27FC236}">
                <a16:creationId xmlns:a16="http://schemas.microsoft.com/office/drawing/2014/main" id="{D44B0533-03CD-3372-178F-47BAA8C42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499" y="0"/>
            <a:ext cx="4951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7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500"/>
                                        <p:tgtEl>
                                          <p:spTgt spid="266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pic>
        <p:nvPicPr>
          <p:cNvPr id="3" name="Time-lapse video of a Galileo Thermometer">
            <a:hlinkClick r:id="" action="ppaction://media"/>
            <a:extLst>
              <a:ext uri="{FF2B5EF4-FFF2-40B4-BE49-F238E27FC236}">
                <a16:creationId xmlns:a16="http://schemas.microsoft.com/office/drawing/2014/main" id="{0FC0792E-AB17-D991-C69E-33440E6C072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33850" y="242426"/>
            <a:ext cx="3479800" cy="6171074"/>
          </a:xfrm>
          <a:prstGeom prst="rect">
            <a:avLst/>
          </a:prstGeom>
        </p:spPr>
      </p:pic>
    </p:spTree>
    <p:extLst>
      <p:ext uri="{BB962C8B-B14F-4D97-AF65-F5344CB8AC3E}">
        <p14:creationId xmlns:p14="http://schemas.microsoft.com/office/powerpoint/2010/main" val="2932356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542C48EA-ED54-88C8-2196-82D4154235A2}"/>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Μέτρηση Ταχύτητας του Φωτός</a:t>
            </a:r>
          </a:p>
        </p:txBody>
      </p:sp>
      <p:pic>
        <p:nvPicPr>
          <p:cNvPr id="28676" name="Picture 4">
            <a:extLst>
              <a:ext uri="{FF2B5EF4-FFF2-40B4-BE49-F238E27FC236}">
                <a16:creationId xmlns:a16="http://schemas.microsoft.com/office/drawing/2014/main" id="{A7C88A86-3B14-67FC-BDD5-C6B5B5240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0" y="815974"/>
            <a:ext cx="7962900" cy="597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542C48EA-ED54-88C8-2196-82D4154235A2}"/>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Μέτρηση Ταχύτητας του Φωτός</a:t>
            </a:r>
          </a:p>
        </p:txBody>
      </p:sp>
      <p:pic>
        <p:nvPicPr>
          <p:cNvPr id="28674" name="Picture 2">
            <a:extLst>
              <a:ext uri="{FF2B5EF4-FFF2-40B4-BE49-F238E27FC236}">
                <a16:creationId xmlns:a16="http://schemas.microsoft.com/office/drawing/2014/main" id="{AA4D714B-FC91-3BB9-DA81-0080141B27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5675" y="1687018"/>
            <a:ext cx="7740650" cy="4350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11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542C48EA-ED54-88C8-2196-82D4154235A2}"/>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Μέτρηση Χρόνου</a:t>
            </a:r>
          </a:p>
        </p:txBody>
      </p:sp>
      <p:pic>
        <p:nvPicPr>
          <p:cNvPr id="3" name="Picture 7">
            <a:extLst>
              <a:ext uri="{FF2B5EF4-FFF2-40B4-BE49-F238E27FC236}">
                <a16:creationId xmlns:a16="http://schemas.microsoft.com/office/drawing/2014/main" id="{2BAEA3EB-6D89-D1A6-92E4-E4ECB9D7D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954" y="2247099"/>
            <a:ext cx="2314145" cy="310623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27A825A-A76C-45CD-B3E3-4DCF88511905}"/>
              </a:ext>
            </a:extLst>
          </p:cNvPr>
          <p:cNvSpPr txBox="1"/>
          <p:nvPr/>
        </p:nvSpPr>
        <p:spPr>
          <a:xfrm>
            <a:off x="3550657" y="2138815"/>
            <a:ext cx="6094902" cy="2031325"/>
          </a:xfrm>
          <a:prstGeom prst="rect">
            <a:avLst/>
          </a:prstGeom>
          <a:noFill/>
        </p:spPr>
        <p:txBody>
          <a:bodyPr wrap="square">
            <a:spAutoFit/>
          </a:bodyPr>
          <a:lstStyle/>
          <a:p>
            <a:r>
              <a:rPr lang="el-GR" dirty="0">
                <a:solidFill>
                  <a:schemeClr val="bg1"/>
                </a:solidFill>
              </a:rPr>
              <a:t>Ο μηχανισμός απελευθέρωσης του Γαλιλαίου αποτέλεσε τη βάση για ακριβή ρολόγια με βάση το εκκρεμές.</a:t>
            </a:r>
          </a:p>
          <a:p>
            <a:endParaRPr lang="el-GR" dirty="0">
              <a:solidFill>
                <a:schemeClr val="bg1"/>
              </a:solidFill>
            </a:endParaRPr>
          </a:p>
          <a:p>
            <a:r>
              <a:rPr lang="el-GR" dirty="0">
                <a:solidFill>
                  <a:schemeClr val="bg1"/>
                </a:solidFill>
              </a:rPr>
              <a:t>Το σκέφτηκε τα τελευταία χρόνια της ζωής του (1637) όντας τυφλός. Περιέγραψε τη συσκευή στον γιο του </a:t>
            </a:r>
            <a:r>
              <a:rPr lang="en-US" dirty="0">
                <a:solidFill>
                  <a:schemeClr val="bg1"/>
                </a:solidFill>
              </a:rPr>
              <a:t>Vincenzio </a:t>
            </a:r>
            <a:r>
              <a:rPr lang="el-GR" dirty="0">
                <a:solidFill>
                  <a:schemeClr val="bg1"/>
                </a:solidFill>
              </a:rPr>
              <a:t>ο οποίος και το σχεδίασε και μετέπειτα ξεκίνησε την κατασκευή ενός πρωτότυπου. Δεν πρόλαβαν να το ολοκληρώσουν. </a:t>
            </a:r>
            <a:endParaRPr lang="en-150" dirty="0">
              <a:solidFill>
                <a:schemeClr val="bg1"/>
              </a:solidFill>
            </a:endParaRPr>
          </a:p>
        </p:txBody>
      </p:sp>
    </p:spTree>
    <p:extLst>
      <p:ext uri="{BB962C8B-B14F-4D97-AF65-F5344CB8AC3E}">
        <p14:creationId xmlns:p14="http://schemas.microsoft.com/office/powerpoint/2010/main" val="320354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542C48EA-ED54-88C8-2196-82D4154235A2}"/>
              </a:ext>
            </a:extLst>
          </p:cNvPr>
          <p:cNvSpPr txBox="1">
            <a:spLocks/>
          </p:cNvSpPr>
          <p:nvPr/>
        </p:nvSpPr>
        <p:spPr>
          <a:xfrm>
            <a:off x="3375025" y="317078"/>
            <a:ext cx="5441950"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Μέτρηση Χρόνου</a:t>
            </a:r>
          </a:p>
        </p:txBody>
      </p:sp>
      <p:pic>
        <p:nvPicPr>
          <p:cNvPr id="5" name="Galileo's Escapement">
            <a:hlinkClick r:id="" action="ppaction://media"/>
            <a:extLst>
              <a:ext uri="{FF2B5EF4-FFF2-40B4-BE49-F238E27FC236}">
                <a16:creationId xmlns:a16="http://schemas.microsoft.com/office/drawing/2014/main" id="{2FB2027E-C7F4-9BF4-B68B-A675AB5A5AA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431758"/>
            <a:ext cx="8128000" cy="4572000"/>
          </a:xfrm>
          <a:prstGeom prst="rect">
            <a:avLst/>
          </a:prstGeom>
        </p:spPr>
      </p:pic>
    </p:spTree>
    <p:extLst>
      <p:ext uri="{BB962C8B-B14F-4D97-AF65-F5344CB8AC3E}">
        <p14:creationId xmlns:p14="http://schemas.microsoft.com/office/powerpoint/2010/main" val="40434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650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Γαλιλαίου για Αδράνεια</a:t>
            </a:r>
          </a:p>
        </p:txBody>
      </p:sp>
      <p:pic>
        <p:nvPicPr>
          <p:cNvPr id="10242" name="Picture 2">
            <a:extLst>
              <a:ext uri="{FF2B5EF4-FFF2-40B4-BE49-F238E27FC236}">
                <a16:creationId xmlns:a16="http://schemas.microsoft.com/office/drawing/2014/main" id="{199079C9-292F-CAB1-EA92-AEAD59941F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200" y="1377153"/>
            <a:ext cx="6994878" cy="451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417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Νοητικό Πείραμα Γαλιλαίου για Αδράνεια</a:t>
            </a:r>
          </a:p>
        </p:txBody>
      </p:sp>
      <p:pic>
        <p:nvPicPr>
          <p:cNvPr id="12292" name="Picture 4">
            <a:extLst>
              <a:ext uri="{FF2B5EF4-FFF2-40B4-BE49-F238E27FC236}">
                <a16:creationId xmlns:a16="http://schemas.microsoft.com/office/drawing/2014/main" id="{410989E6-B060-8835-BBEF-D966B6FD0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844" y="1962150"/>
            <a:ext cx="6096000" cy="293370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a:extLst>
              <a:ext uri="{FF2B5EF4-FFF2-40B4-BE49-F238E27FC236}">
                <a16:creationId xmlns:a16="http://schemas.microsoft.com/office/drawing/2014/main" id="{AE5589D0-A766-56A2-BA6C-A5BDB41A6D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2913" y="1962150"/>
            <a:ext cx="3818467"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15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500"/>
                                        <p:tgtEl>
                                          <p:spTgt spid="122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4"/>
                                        </p:tgtEl>
                                        <p:attrNameLst>
                                          <p:attrName>style.visibility</p:attrName>
                                        </p:attrNameLst>
                                      </p:cBhvr>
                                      <p:to>
                                        <p:strVal val="visible"/>
                                      </p:to>
                                    </p:set>
                                    <p:animEffect transition="in" filter="fade">
                                      <p:cBhvr>
                                        <p:cTn id="12" dur="500"/>
                                        <p:tgtEl>
                                          <p:spTgt spid="12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pic>
        <p:nvPicPr>
          <p:cNvPr id="2" name="K0055855-Inertia_thought_experiment,_animation">
            <a:hlinkClick r:id="" action="ppaction://media"/>
            <a:extLst>
              <a:ext uri="{FF2B5EF4-FFF2-40B4-BE49-F238E27FC236}">
                <a16:creationId xmlns:a16="http://schemas.microsoft.com/office/drawing/2014/main" id="{DCF57F4B-05BB-8946-7CFA-68933C85357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20800" y="699206"/>
            <a:ext cx="9550400" cy="5372100"/>
          </a:xfrm>
          <a:prstGeom prst="rect">
            <a:avLst/>
          </a:prstGeom>
        </p:spPr>
      </p:pic>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Νοητικό Πείραμα Γαλιλαίου για Αδράνεια</a:t>
            </a:r>
          </a:p>
        </p:txBody>
      </p:sp>
    </p:spTree>
    <p:extLst>
      <p:ext uri="{BB962C8B-B14F-4D97-AF65-F5344CB8AC3E}">
        <p14:creationId xmlns:p14="http://schemas.microsoft.com/office/powerpoint/2010/main" val="306466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Συμπέρασμα</a:t>
            </a:r>
          </a:p>
        </p:txBody>
      </p:sp>
      <p:sp>
        <p:nvSpPr>
          <p:cNvPr id="4" name="Subtitle 2">
            <a:extLst>
              <a:ext uri="{FF2B5EF4-FFF2-40B4-BE49-F238E27FC236}">
                <a16:creationId xmlns:a16="http://schemas.microsoft.com/office/drawing/2014/main" id="{F531C248-937B-9335-34B8-662D1B7059C5}"/>
              </a:ext>
            </a:extLst>
          </p:cNvPr>
          <p:cNvSpPr txBox="1">
            <a:spLocks/>
          </p:cNvSpPr>
          <p:nvPr/>
        </p:nvSpPr>
        <p:spPr>
          <a:xfrm>
            <a:off x="2564713" y="1610084"/>
            <a:ext cx="7062574" cy="326448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Αριστοτέλης: Για να κινείται ένα σώμα απαιτείται να του ασκείται συνεχώς δύναμη.</a:t>
            </a:r>
          </a:p>
          <a:p>
            <a:endParaRPr lang="el-GR" dirty="0">
              <a:solidFill>
                <a:schemeClr val="bg1"/>
              </a:solidFill>
            </a:endParaRPr>
          </a:p>
          <a:p>
            <a:r>
              <a:rPr lang="el-GR" dirty="0">
                <a:solidFill>
                  <a:schemeClr val="bg1"/>
                </a:solidFill>
              </a:rPr>
              <a:t>Γαλιλαίος: Ένα σώμα συνεχίζει να κινείται για πάντα μέχρι να βρεθεί κάτι να το σταματήσει.</a:t>
            </a:r>
          </a:p>
          <a:p>
            <a:endParaRPr lang="el-GR" dirty="0">
              <a:solidFill>
                <a:schemeClr val="bg1"/>
              </a:solidFill>
            </a:endParaRPr>
          </a:p>
          <a:p>
            <a:r>
              <a:rPr lang="el-GR" dirty="0">
                <a:solidFill>
                  <a:schemeClr val="bg1"/>
                </a:solidFill>
              </a:rPr>
              <a:t>Άρα η Γη μπορεί να κινείται (περιστρέφεται) χωρίς να χρειάζεται κάποιος να της ασκεί συνεχώς δύναμη.</a:t>
            </a:r>
          </a:p>
        </p:txBody>
      </p:sp>
    </p:spTree>
    <p:extLst>
      <p:ext uri="{BB962C8B-B14F-4D97-AF65-F5344CB8AC3E}">
        <p14:creationId xmlns:p14="http://schemas.microsoft.com/office/powerpoint/2010/main" val="70681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13316" name="Picture 4">
            <a:extLst>
              <a:ext uri="{FF2B5EF4-FFF2-40B4-BE49-F238E27FC236}">
                <a16:creationId xmlns:a16="http://schemas.microsoft.com/office/drawing/2014/main" id="{BB0F1F2C-F0A2-A706-4F6D-207668E1A0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8975" y="1290638"/>
            <a:ext cx="5734050" cy="4276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289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2" name="Relative Motion and Inertial Reference Frames_Trim2">
            <a:hlinkClick r:id="" action="ppaction://media"/>
            <a:extLst>
              <a:ext uri="{FF2B5EF4-FFF2-40B4-BE49-F238E27FC236}">
                <a16:creationId xmlns:a16="http://schemas.microsoft.com/office/drawing/2014/main" id="{7A17B4EF-1E19-0773-2E9A-D0A3D1BD2B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470419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2" name="GlileoRelativityShip_Trim">
            <a:hlinkClick r:id="" action="ppaction://media"/>
            <a:extLst>
              <a:ext uri="{FF2B5EF4-FFF2-40B4-BE49-F238E27FC236}">
                <a16:creationId xmlns:a16="http://schemas.microsoft.com/office/drawing/2014/main" id="{BBEC1DE4-66C5-32CE-90AB-B82AA392768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43022" y="2301534"/>
            <a:ext cx="3905956" cy="2929467"/>
          </a:xfrm>
          <a:prstGeom prst="rect">
            <a:avLst/>
          </a:prstGeom>
        </p:spPr>
      </p:pic>
    </p:spTree>
    <p:extLst>
      <p:ext uri="{BB962C8B-B14F-4D97-AF65-F5344CB8AC3E}">
        <p14:creationId xmlns:p14="http://schemas.microsoft.com/office/powerpoint/2010/main" val="1385935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4" name="Picture 2">
            <a:extLst>
              <a:ext uri="{FF2B5EF4-FFF2-40B4-BE49-F238E27FC236}">
                <a16:creationId xmlns:a16="http://schemas.microsoft.com/office/drawing/2014/main" id="{B29AFE6F-48CE-C54A-90DD-5122F7AFE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4737" y="1873409"/>
            <a:ext cx="4962525" cy="3970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36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4" name="Relative Motion and Inertial Reference Frames_Trim1">
            <a:hlinkClick r:id="" action="ppaction://media"/>
            <a:extLst>
              <a:ext uri="{FF2B5EF4-FFF2-40B4-BE49-F238E27FC236}">
                <a16:creationId xmlns:a16="http://schemas.microsoft.com/office/drawing/2014/main" id="{027B81E6-7D6B-DB81-0316-622A6666371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1143000"/>
            <a:ext cx="8128000" cy="4572000"/>
          </a:xfrm>
          <a:prstGeom prst="rect">
            <a:avLst/>
          </a:prstGeom>
        </p:spPr>
      </p:pic>
    </p:spTree>
    <p:extLst>
      <p:ext uri="{BB962C8B-B14F-4D97-AF65-F5344CB8AC3E}">
        <p14:creationId xmlns:p14="http://schemas.microsoft.com/office/powerpoint/2010/main" val="223083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5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13314" name="Picture 2">
            <a:extLst>
              <a:ext uri="{FF2B5EF4-FFF2-40B4-BE49-F238E27FC236}">
                <a16:creationId xmlns:a16="http://schemas.microsoft.com/office/drawing/2014/main" id="{2A0CEFE5-0C27-E28A-0267-7DC713A8F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4797" y="1498599"/>
            <a:ext cx="5982406" cy="4972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294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2" name="Picture 6">
            <a:extLst>
              <a:ext uri="{FF2B5EF4-FFF2-40B4-BE49-F238E27FC236}">
                <a16:creationId xmlns:a16="http://schemas.microsoft.com/office/drawing/2014/main" id="{70B1F8D7-2508-A81F-8488-5DC3764F92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5013" y="1803902"/>
            <a:ext cx="7313479" cy="3754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457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4" name="Picture 2">
            <a:extLst>
              <a:ext uri="{FF2B5EF4-FFF2-40B4-BE49-F238E27FC236}">
                <a16:creationId xmlns:a16="http://schemas.microsoft.com/office/drawing/2014/main" id="{06EC8CDE-19A2-D604-069D-17AA5C27D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25" y="1972176"/>
            <a:ext cx="7143750" cy="4019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128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B3F0012-F6D3-3E9A-D3BA-93C33733CC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77E5A79-B8D4-D43E-EE1C-840B44AB1FD2}"/>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της κίνησης</a:t>
            </a:r>
          </a:p>
        </p:txBody>
      </p:sp>
      <p:pic>
        <p:nvPicPr>
          <p:cNvPr id="2" name="motorbike Funny Galileo">
            <a:hlinkClick r:id="" action="ppaction://media"/>
            <a:extLst>
              <a:ext uri="{FF2B5EF4-FFF2-40B4-BE49-F238E27FC236}">
                <a16:creationId xmlns:a16="http://schemas.microsoft.com/office/drawing/2014/main" id="{58305A0C-3FD5-42AB-4CBC-A8B11913F0A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40069" y="218902"/>
            <a:ext cx="3511861" cy="6243309"/>
          </a:xfrm>
          <a:prstGeom prst="rect">
            <a:avLst/>
          </a:prstGeom>
        </p:spPr>
      </p:pic>
    </p:spTree>
    <p:extLst>
      <p:ext uri="{BB962C8B-B14F-4D97-AF65-F5344CB8AC3E}">
        <p14:creationId xmlns:p14="http://schemas.microsoft.com/office/powerpoint/2010/main" val="358527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55A247-696B-CAFF-97CB-B28868357477}"/>
              </a:ext>
            </a:extLst>
          </p:cNvPr>
          <p:cNvSpPr txBox="1">
            <a:spLocks/>
          </p:cNvSpPr>
          <p:nvPr/>
        </p:nvSpPr>
        <p:spPr>
          <a:xfrm>
            <a:off x="2564713" y="486840"/>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Μπορεί η Γη να κινείται?</a:t>
            </a:r>
          </a:p>
        </p:txBody>
      </p:sp>
      <p:sp>
        <p:nvSpPr>
          <p:cNvPr id="2" name="Subtitle 2">
            <a:extLst>
              <a:ext uri="{FF2B5EF4-FFF2-40B4-BE49-F238E27FC236}">
                <a16:creationId xmlns:a16="http://schemas.microsoft.com/office/drawing/2014/main" id="{A0A3A58D-1696-DD50-5526-507EC4C3FDB9}"/>
              </a:ext>
            </a:extLst>
          </p:cNvPr>
          <p:cNvSpPr txBox="1">
            <a:spLocks/>
          </p:cNvSpPr>
          <p:nvPr/>
        </p:nvSpPr>
        <p:spPr>
          <a:xfrm>
            <a:off x="316089" y="1198041"/>
            <a:ext cx="11029244" cy="134601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Λύνεται το μεγαλύτερο πρόβλημα για μία κινούμενη Γη:</a:t>
            </a:r>
          </a:p>
          <a:p>
            <a:r>
              <a:rPr lang="el-GR" dirty="0">
                <a:solidFill>
                  <a:schemeClr val="bg1"/>
                </a:solidFill>
              </a:rPr>
              <a:t>Αν εκτοξεύσω ένα βέλος προς τα πάνω γιατί αυτό δεν μένει πίσω?</a:t>
            </a:r>
          </a:p>
          <a:p>
            <a:r>
              <a:rPr lang="el-GR" dirty="0">
                <a:solidFill>
                  <a:schemeClr val="bg1"/>
                </a:solidFill>
              </a:rPr>
              <a:t>Αν αφήσω ένα βαρύ αντικείμενο από τον Πύργο της Πίζας γιατί αυτό δεν πέφτει πίσω?</a:t>
            </a:r>
          </a:p>
        </p:txBody>
      </p:sp>
      <p:pic>
        <p:nvPicPr>
          <p:cNvPr id="5122" name="Picture 2">
            <a:extLst>
              <a:ext uri="{FF2B5EF4-FFF2-40B4-BE49-F238E27FC236}">
                <a16:creationId xmlns:a16="http://schemas.microsoft.com/office/drawing/2014/main" id="{A3A79E91-4848-3A57-2CD8-C09DCA5C0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8266" y="3172881"/>
            <a:ext cx="5023556" cy="313972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if] Bow &amp; Arrow | Motion graphics inspiration, Animation ...">
            <a:extLst>
              <a:ext uri="{FF2B5EF4-FFF2-40B4-BE49-F238E27FC236}">
                <a16:creationId xmlns:a16="http://schemas.microsoft.com/office/drawing/2014/main" id="{5D53401E-BDD6-E95A-54E5-3D8753167D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077735" y="2755546"/>
            <a:ext cx="3139723" cy="3974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726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999067" y="1176720"/>
            <a:ext cx="10193866" cy="3520964"/>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του Γαλιλαίου</a:t>
            </a:r>
          </a:p>
          <a:p>
            <a:endParaRPr lang="el-GR" dirty="0">
              <a:solidFill>
                <a:schemeClr val="bg1"/>
              </a:solidFill>
            </a:endParaRPr>
          </a:p>
          <a:p>
            <a:r>
              <a:rPr lang="el-GR" dirty="0">
                <a:solidFill>
                  <a:schemeClr val="bg1"/>
                </a:solidFill>
              </a:rPr>
              <a:t>Δεν υπάρχει πείραμα που να μπορείς να κάνεις ώστε να ξεχωρίσεις αν βρίσκεσαι σε ένα κινούμενο σύστημα σταθερής ταχύτητας ή όχι.</a:t>
            </a:r>
          </a:p>
          <a:p>
            <a:endParaRPr lang="el-GR" dirty="0">
              <a:solidFill>
                <a:schemeClr val="bg1"/>
              </a:solidFill>
            </a:endParaRPr>
          </a:p>
          <a:p>
            <a:r>
              <a:rPr lang="el-GR" dirty="0">
                <a:solidFill>
                  <a:schemeClr val="bg1"/>
                </a:solidFill>
              </a:rPr>
              <a:t>Οι νόμοι της Φυσικής είναι ίδιοι για όλα τα αδρανειακά συστήματα αναφοράς.</a:t>
            </a:r>
          </a:p>
          <a:p>
            <a:endParaRPr lang="el-GR" dirty="0">
              <a:solidFill>
                <a:schemeClr val="bg1"/>
              </a:solidFill>
            </a:endParaRPr>
          </a:p>
          <a:p>
            <a:r>
              <a:rPr lang="el-GR" dirty="0">
                <a:solidFill>
                  <a:schemeClr val="bg1"/>
                </a:solidFill>
              </a:rPr>
              <a:t>Η κίνηση της Γης δεν επηρεάζει τις κινήσεις που γίνονται πάνω στη Γη.</a:t>
            </a:r>
          </a:p>
        </p:txBody>
      </p:sp>
    </p:spTree>
    <p:extLst>
      <p:ext uri="{BB962C8B-B14F-4D97-AF65-F5344CB8AC3E}">
        <p14:creationId xmlns:p14="http://schemas.microsoft.com/office/powerpoint/2010/main" val="902454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D5BB34-E477-8752-CC03-5D7503926C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6F60B-AE3E-99EC-91F0-BC3D434B937B}"/>
              </a:ext>
            </a:extLst>
          </p:cNvPr>
          <p:cNvSpPr txBox="1">
            <a:spLocks/>
          </p:cNvSpPr>
          <p:nvPr/>
        </p:nvSpPr>
        <p:spPr>
          <a:xfrm>
            <a:off x="4493895"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6BC7E99D-86A5-E50D-6673-DA007439BB96}"/>
              </a:ext>
            </a:extLst>
          </p:cNvPr>
          <p:cNvSpPr txBox="1">
            <a:spLocks/>
          </p:cNvSpPr>
          <p:nvPr/>
        </p:nvSpPr>
        <p:spPr>
          <a:xfrm>
            <a:off x="821317" y="1176720"/>
            <a:ext cx="10562142" cy="3649204"/>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Σχετικότητα του Γαλιλαίου</a:t>
            </a:r>
          </a:p>
          <a:p>
            <a:endParaRPr lang="el-GR" dirty="0">
              <a:solidFill>
                <a:schemeClr val="bg1"/>
              </a:solidFill>
            </a:endParaRPr>
          </a:p>
          <a:p>
            <a:r>
              <a:rPr lang="el-GR" dirty="0">
                <a:solidFill>
                  <a:schemeClr val="bg1"/>
                </a:solidFill>
              </a:rPr>
              <a:t>Όλοι οι νόμοι της Μηχανικής που διατυπώνονται για ένα σύστημα συντεταγμένων</a:t>
            </a:r>
          </a:p>
          <a:p>
            <a:endParaRPr lang="el-GR" dirty="0">
              <a:solidFill>
                <a:schemeClr val="bg1"/>
              </a:solidFill>
            </a:endParaRPr>
          </a:p>
          <a:p>
            <a:r>
              <a:rPr lang="el-GR" dirty="0">
                <a:solidFill>
                  <a:schemeClr val="bg1"/>
                </a:solidFill>
              </a:rPr>
              <a:t>ισχύουν ακριβώς οι ίδιοι</a:t>
            </a:r>
          </a:p>
          <a:p>
            <a:endParaRPr lang="el-GR" dirty="0">
              <a:solidFill>
                <a:schemeClr val="bg1"/>
              </a:solidFill>
            </a:endParaRPr>
          </a:p>
          <a:p>
            <a:r>
              <a:rPr lang="el-GR" dirty="0">
                <a:solidFill>
                  <a:schemeClr val="bg1"/>
                </a:solidFill>
              </a:rPr>
              <a:t>για κάθε άλλο σύστημα συντεταγμένων που κινείται με σταθερή ταχύτητα</a:t>
            </a:r>
          </a:p>
          <a:p>
            <a:r>
              <a:rPr lang="el-GR" dirty="0">
                <a:solidFill>
                  <a:schemeClr val="bg1"/>
                </a:solidFill>
              </a:rPr>
              <a:t>σε σχέση με το πρώτο.</a:t>
            </a:r>
          </a:p>
        </p:txBody>
      </p:sp>
    </p:spTree>
    <p:extLst>
      <p:ext uri="{BB962C8B-B14F-4D97-AF65-F5344CB8AC3E}">
        <p14:creationId xmlns:p14="http://schemas.microsoft.com/office/powerpoint/2010/main" val="278260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1546578" y="1182508"/>
            <a:ext cx="927382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ανεξαρτησία των κινήσεων</a:t>
            </a:r>
          </a:p>
        </p:txBody>
      </p:sp>
      <p:pic>
        <p:nvPicPr>
          <p:cNvPr id="4098" name="Picture 2">
            <a:extLst>
              <a:ext uri="{FF2B5EF4-FFF2-40B4-BE49-F238E27FC236}">
                <a16:creationId xmlns:a16="http://schemas.microsoft.com/office/drawing/2014/main" id="{369748D3-9F3A-978D-49E4-53C029F019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028" y="1821729"/>
            <a:ext cx="3473187" cy="479213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EE427D70-00FA-78D4-91CE-50CFA5CE50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9385" y="1821728"/>
            <a:ext cx="6047215" cy="479213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A1A609BC-0742-77EF-6000-390719CB9F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0266" y="2631899"/>
            <a:ext cx="5576711" cy="2798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23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fade">
                                      <p:cBhvr>
                                        <p:cTn id="12" dur="500"/>
                                        <p:tgtEl>
                                          <p:spTgt spid="41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2"/>
                                        </p:tgtEl>
                                        <p:attrNameLst>
                                          <p:attrName>style.visibility</p:attrName>
                                        </p:attrNameLst>
                                      </p:cBhvr>
                                      <p:to>
                                        <p:strVal val="visible"/>
                                      </p:to>
                                    </p:set>
                                    <p:animEffect transition="in" filter="fade">
                                      <p:cBhvr>
                                        <p:cTn id="17"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1546578" y="1182508"/>
            <a:ext cx="927382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ανεξαρτησία των κινήσεων</a:t>
            </a:r>
          </a:p>
        </p:txBody>
      </p:sp>
      <p:sp>
        <p:nvSpPr>
          <p:cNvPr id="4" name="Subtitle 2">
            <a:extLst>
              <a:ext uri="{FF2B5EF4-FFF2-40B4-BE49-F238E27FC236}">
                <a16:creationId xmlns:a16="http://schemas.microsoft.com/office/drawing/2014/main" id="{1C47624A-73B9-4A0B-D485-0316BC14BC61}"/>
              </a:ext>
            </a:extLst>
          </p:cNvPr>
          <p:cNvSpPr txBox="1">
            <a:spLocks/>
          </p:cNvSpPr>
          <p:nvPr/>
        </p:nvSpPr>
        <p:spPr>
          <a:xfrm>
            <a:off x="6254044" y="6256863"/>
            <a:ext cx="5819421"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Υλικό </a:t>
            </a:r>
            <a:r>
              <a:rPr lang="en-US" sz="2000" dirty="0">
                <a:solidFill>
                  <a:schemeClr val="bg1"/>
                </a:solidFill>
              </a:rPr>
              <a:t>media </a:t>
            </a:r>
            <a:r>
              <a:rPr lang="el-GR" sz="2000" dirty="0">
                <a:solidFill>
                  <a:schemeClr val="bg1"/>
                </a:solidFill>
              </a:rPr>
              <a:t>από παραδόσεις κ. Παρασκευόπουλου</a:t>
            </a:r>
          </a:p>
        </p:txBody>
      </p:sp>
      <p:pic>
        <p:nvPicPr>
          <p:cNvPr id="5" name="Picture 2" descr="C:\Users\Διονύσης\Downloads\drop1.gif">
            <a:extLst>
              <a:ext uri="{FF2B5EF4-FFF2-40B4-BE49-F238E27FC236}">
                <a16:creationId xmlns:a16="http://schemas.microsoft.com/office/drawing/2014/main" id="{65FD7D6B-9D61-2CD8-DEE1-6763C06A1EF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55800" y="1861951"/>
            <a:ext cx="414020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Διονύσης\Downloads\drop110.gif">
            <a:extLst>
              <a:ext uri="{FF2B5EF4-FFF2-40B4-BE49-F238E27FC236}">
                <a16:creationId xmlns:a16="http://schemas.microsoft.com/office/drawing/2014/main" id="{53A23D81-3E6D-9CB1-0DE8-84BD5D76927E}"/>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238875" y="1861951"/>
            <a:ext cx="414020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90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1546578" y="1182508"/>
            <a:ext cx="927382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ανεξαρτησία των κινήσεων</a:t>
            </a:r>
          </a:p>
        </p:txBody>
      </p:sp>
      <p:pic>
        <p:nvPicPr>
          <p:cNvPr id="4" name="Picture 2">
            <a:extLst>
              <a:ext uri="{FF2B5EF4-FFF2-40B4-BE49-F238E27FC236}">
                <a16:creationId xmlns:a16="http://schemas.microsoft.com/office/drawing/2014/main" id="{6389517F-B63D-F901-EF72-869CA96B13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449" y="2081948"/>
            <a:ext cx="523875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82928BB-E998-1B58-EF9D-AA394C3BC8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4134" y="2081948"/>
            <a:ext cx="4216226" cy="4216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03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6ED0188-8E35-8069-C36C-B3F05BC8FF2E}"/>
              </a:ext>
            </a:extLst>
          </p:cNvPr>
          <p:cNvSpPr/>
          <p:nvPr/>
        </p:nvSpPr>
        <p:spPr>
          <a:xfrm>
            <a:off x="3160891" y="1607240"/>
            <a:ext cx="5819421" cy="47314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1552222" y="1042808"/>
            <a:ext cx="927382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ανεξαρτησία των κινήσεων</a:t>
            </a:r>
          </a:p>
        </p:txBody>
      </p:sp>
      <p:sp>
        <p:nvSpPr>
          <p:cNvPr id="4" name="Subtitle 2">
            <a:extLst>
              <a:ext uri="{FF2B5EF4-FFF2-40B4-BE49-F238E27FC236}">
                <a16:creationId xmlns:a16="http://schemas.microsoft.com/office/drawing/2014/main" id="{1C47624A-73B9-4A0B-D485-0316BC14BC61}"/>
              </a:ext>
            </a:extLst>
          </p:cNvPr>
          <p:cNvSpPr txBox="1">
            <a:spLocks/>
          </p:cNvSpPr>
          <p:nvPr/>
        </p:nvSpPr>
        <p:spPr>
          <a:xfrm>
            <a:off x="6045199" y="6413500"/>
            <a:ext cx="5819421"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Υλικό </a:t>
            </a:r>
            <a:r>
              <a:rPr lang="en-US" sz="2000" dirty="0">
                <a:solidFill>
                  <a:schemeClr val="bg1"/>
                </a:solidFill>
              </a:rPr>
              <a:t>media </a:t>
            </a:r>
            <a:r>
              <a:rPr lang="el-GR" sz="2000" dirty="0">
                <a:solidFill>
                  <a:schemeClr val="bg1"/>
                </a:solidFill>
              </a:rPr>
              <a:t>από παραδόσεις κ. Παρασκευόπουλου</a:t>
            </a:r>
          </a:p>
        </p:txBody>
      </p:sp>
      <p:pic>
        <p:nvPicPr>
          <p:cNvPr id="5" name="Picture 4" descr="C:\Users\Διονύσης\Downloads\Compound_Motion.gif">
            <a:extLst>
              <a:ext uri="{FF2B5EF4-FFF2-40B4-BE49-F238E27FC236}">
                <a16:creationId xmlns:a16="http://schemas.microsoft.com/office/drawing/2014/main" id="{4BCC40FE-66BA-ECFA-5132-6A3E7444BB9F}"/>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924447" y="1821729"/>
            <a:ext cx="3993154" cy="4377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24F013E0-0FE6-DA5A-D711-4B98E83CD0A4}"/>
              </a:ext>
            </a:extLst>
          </p:cNvPr>
          <p:cNvCxnSpPr/>
          <p:nvPr/>
        </p:nvCxnSpPr>
        <p:spPr>
          <a:xfrm>
            <a:off x="3392313" y="3623733"/>
            <a:ext cx="4927600" cy="0"/>
          </a:xfrm>
          <a:prstGeom prst="line">
            <a:avLst/>
          </a:prstGeom>
          <a:ln w="38100">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7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1546578" y="1182508"/>
            <a:ext cx="927382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ανεξαρτησία των κινήσεων</a:t>
            </a:r>
          </a:p>
        </p:txBody>
      </p:sp>
      <p:pic>
        <p:nvPicPr>
          <p:cNvPr id="6" name="Picture 2">
            <a:extLst>
              <a:ext uri="{FF2B5EF4-FFF2-40B4-BE49-F238E27FC236}">
                <a16:creationId xmlns:a16="http://schemas.microsoft.com/office/drawing/2014/main" id="{1FE250F8-07D7-FDC3-F655-776E70D68E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00" y="2917658"/>
            <a:ext cx="5426332" cy="33649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F4DD40D0-B980-8505-C40C-89B29C2BC8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870" y="2932292"/>
            <a:ext cx="4408371" cy="3306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14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B629423-BBD6-5A22-3562-4F679C63C34B}"/>
              </a:ext>
            </a:extLst>
          </p:cNvPr>
          <p:cNvSpPr txBox="1">
            <a:spLocks/>
          </p:cNvSpPr>
          <p:nvPr/>
        </p:nvSpPr>
        <p:spPr>
          <a:xfrm>
            <a:off x="1603022" y="438853"/>
            <a:ext cx="927382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ανεξαρτησία των κινήσεων (πραγματικό πείραμα)</a:t>
            </a:r>
          </a:p>
        </p:txBody>
      </p:sp>
      <p:sp>
        <p:nvSpPr>
          <p:cNvPr id="4" name="Subtitle 2">
            <a:extLst>
              <a:ext uri="{FF2B5EF4-FFF2-40B4-BE49-F238E27FC236}">
                <a16:creationId xmlns:a16="http://schemas.microsoft.com/office/drawing/2014/main" id="{1C47624A-73B9-4A0B-D485-0316BC14BC61}"/>
              </a:ext>
            </a:extLst>
          </p:cNvPr>
          <p:cNvSpPr txBox="1">
            <a:spLocks/>
          </p:cNvSpPr>
          <p:nvPr/>
        </p:nvSpPr>
        <p:spPr>
          <a:xfrm>
            <a:off x="6045199" y="6413500"/>
            <a:ext cx="5819421"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Υλικό </a:t>
            </a:r>
            <a:r>
              <a:rPr lang="en-US" sz="2000" dirty="0">
                <a:solidFill>
                  <a:schemeClr val="bg1"/>
                </a:solidFill>
              </a:rPr>
              <a:t>media </a:t>
            </a:r>
            <a:r>
              <a:rPr lang="el-GR" sz="2000" dirty="0">
                <a:solidFill>
                  <a:schemeClr val="bg1"/>
                </a:solidFill>
              </a:rPr>
              <a:t>από παραδόσεις κ. Παρασκευόπουλου</a:t>
            </a:r>
          </a:p>
        </p:txBody>
      </p:sp>
      <p:pic>
        <p:nvPicPr>
          <p:cNvPr id="7" name="Picture 3">
            <a:extLst>
              <a:ext uri="{FF2B5EF4-FFF2-40B4-BE49-F238E27FC236}">
                <a16:creationId xmlns:a16="http://schemas.microsoft.com/office/drawing/2014/main" id="{8D992170-B78F-E14C-33E1-FB02B9A6FBA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90865" y="1629000"/>
            <a:ext cx="8108668" cy="36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05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out)">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nodeType="clickEffect">
                                  <p:stCondLst>
                                    <p:cond delay="0"/>
                                  </p:stCondLst>
                                  <p:childTnLst>
                                    <p:animEffect transition="out" filter="diamond(in)">
                                      <p:cBhvr>
                                        <p:cTn id="11" dur="2000"/>
                                        <p:tgtEl>
                                          <p:spTgt spid="7"/>
                                        </p:tgtEl>
                                      </p:cBhvr>
                                    </p:animEffect>
                                    <p:set>
                                      <p:cBhvr>
                                        <p:cTn id="12" dur="1" fill="hold">
                                          <p:stCondLst>
                                            <p:cond delay="19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B629423-BBD6-5A22-3562-4F679C63C34B}"/>
              </a:ext>
            </a:extLst>
          </p:cNvPr>
          <p:cNvSpPr txBox="1">
            <a:spLocks/>
          </p:cNvSpPr>
          <p:nvPr/>
        </p:nvSpPr>
        <p:spPr>
          <a:xfrm>
            <a:off x="1603022" y="438853"/>
            <a:ext cx="9273821"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ανεξαρτησία των κινήσεων (πραγματικό πείραμα)</a:t>
            </a:r>
          </a:p>
        </p:txBody>
      </p:sp>
      <p:sp>
        <p:nvSpPr>
          <p:cNvPr id="4" name="Subtitle 2">
            <a:extLst>
              <a:ext uri="{FF2B5EF4-FFF2-40B4-BE49-F238E27FC236}">
                <a16:creationId xmlns:a16="http://schemas.microsoft.com/office/drawing/2014/main" id="{1C47624A-73B9-4A0B-D485-0316BC14BC61}"/>
              </a:ext>
            </a:extLst>
          </p:cNvPr>
          <p:cNvSpPr txBox="1">
            <a:spLocks/>
          </p:cNvSpPr>
          <p:nvPr/>
        </p:nvSpPr>
        <p:spPr>
          <a:xfrm>
            <a:off x="6045199" y="6413500"/>
            <a:ext cx="5819421" cy="3693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000" dirty="0">
                <a:solidFill>
                  <a:schemeClr val="bg1"/>
                </a:solidFill>
              </a:rPr>
              <a:t>Υλικό </a:t>
            </a:r>
            <a:r>
              <a:rPr lang="en-US" sz="2000" dirty="0">
                <a:solidFill>
                  <a:schemeClr val="bg1"/>
                </a:solidFill>
              </a:rPr>
              <a:t>media </a:t>
            </a:r>
            <a:r>
              <a:rPr lang="el-GR" sz="2000" dirty="0">
                <a:solidFill>
                  <a:schemeClr val="bg1"/>
                </a:solidFill>
              </a:rPr>
              <a:t>από παραδόσεις κ. Παρασκευόπουλου</a:t>
            </a:r>
          </a:p>
        </p:txBody>
      </p:sp>
      <p:pic>
        <p:nvPicPr>
          <p:cNvPr id="2" name="Picture 4" descr="C:\Users\Διονύσης\Downloads\ezgif.com-gif-maker20.gif">
            <a:extLst>
              <a:ext uri="{FF2B5EF4-FFF2-40B4-BE49-F238E27FC236}">
                <a16:creationId xmlns:a16="http://schemas.microsoft.com/office/drawing/2014/main" id="{CCF698A8-D0C8-BD9A-F925-4CB09B3A324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89952" y="1629000"/>
            <a:ext cx="8110494" cy="36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24F013E0-0FE6-DA5A-D711-4B98E83CD0A4}"/>
              </a:ext>
            </a:extLst>
          </p:cNvPr>
          <p:cNvCxnSpPr>
            <a:cxnSpLocks/>
          </p:cNvCxnSpPr>
          <p:nvPr/>
        </p:nvCxnSpPr>
        <p:spPr>
          <a:xfrm>
            <a:off x="1272821" y="4148667"/>
            <a:ext cx="9544756" cy="0"/>
          </a:xfrm>
          <a:prstGeom prst="line">
            <a:avLst/>
          </a:prstGeom>
          <a:ln w="38100">
            <a:solidFill>
              <a:schemeClr val="accent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68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071589" y="54121"/>
            <a:ext cx="10443410"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Προσομοιώσεις Κινήσεων</a:t>
            </a:r>
            <a:endParaRPr lang="en-150" dirty="0">
              <a:solidFill>
                <a:schemeClr val="bg1"/>
              </a:solidFill>
              <a:latin typeface="+mn-lt"/>
            </a:endParaRPr>
          </a:p>
        </p:txBody>
      </p:sp>
      <p:sp>
        <p:nvSpPr>
          <p:cNvPr id="4" name="Subtitle 2">
            <a:extLst>
              <a:ext uri="{FF2B5EF4-FFF2-40B4-BE49-F238E27FC236}">
                <a16:creationId xmlns:a16="http://schemas.microsoft.com/office/drawing/2014/main" id="{A674EC3E-DD0A-2B9C-7091-03C08269D95A}"/>
              </a:ext>
            </a:extLst>
          </p:cNvPr>
          <p:cNvSpPr txBox="1">
            <a:spLocks/>
          </p:cNvSpPr>
          <p:nvPr/>
        </p:nvSpPr>
        <p:spPr>
          <a:xfrm>
            <a:off x="1536690" y="1881253"/>
            <a:ext cx="9513207" cy="45704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MATLAB – </a:t>
            </a:r>
            <a:r>
              <a:rPr lang="el-GR" dirty="0">
                <a:solidFill>
                  <a:schemeClr val="bg1"/>
                </a:solidFill>
              </a:rPr>
              <a:t>Προγραμματισμός κινήσεων με κώδικα</a:t>
            </a:r>
          </a:p>
          <a:p>
            <a:endParaRPr lang="el-GR" dirty="0">
              <a:solidFill>
                <a:schemeClr val="bg1"/>
              </a:solidFill>
            </a:endParaRPr>
          </a:p>
          <a:p>
            <a:r>
              <a:rPr lang="el-GR" dirty="0">
                <a:solidFill>
                  <a:schemeClr val="bg1"/>
                </a:solidFill>
              </a:rPr>
              <a:t>Μπορεί να υλοποιηθεί με δύο τρόπους:</a:t>
            </a:r>
          </a:p>
          <a:p>
            <a:pPr algn="l"/>
            <a:endParaRPr lang="el-GR" dirty="0">
              <a:solidFill>
                <a:schemeClr val="bg1"/>
              </a:solidFill>
            </a:endParaRPr>
          </a:p>
          <a:p>
            <a:pPr algn="l"/>
            <a:r>
              <a:rPr lang="el-GR" dirty="0">
                <a:solidFill>
                  <a:schemeClr val="bg1"/>
                </a:solidFill>
              </a:rPr>
              <a:t>1)   Απλά: εξισώσεις κίνησης</a:t>
            </a:r>
          </a:p>
          <a:p>
            <a:pPr algn="l"/>
            <a:r>
              <a:rPr lang="el-GR" dirty="0">
                <a:solidFill>
                  <a:schemeClr val="bg1"/>
                </a:solidFill>
              </a:rPr>
              <a:t>	(βρίσκω για κάθε χρονική στιγμή τη νέα θέση – εξισώσεις κίνησης)</a:t>
            </a:r>
          </a:p>
          <a:p>
            <a:pPr marL="457200" indent="-457200" algn="l">
              <a:buAutoNum type="arabicParenR" startAt="2"/>
            </a:pPr>
            <a:r>
              <a:rPr lang="el-GR" dirty="0">
                <a:solidFill>
                  <a:schemeClr val="bg1"/>
                </a:solidFill>
              </a:rPr>
              <a:t>Θεωρώντας σταθερή την ταχύτητα σε κάθε μικρό χρονικό διάστημα</a:t>
            </a:r>
          </a:p>
          <a:p>
            <a:pPr algn="l"/>
            <a:r>
              <a:rPr lang="el-GR" dirty="0">
                <a:solidFill>
                  <a:schemeClr val="bg1"/>
                </a:solidFill>
              </a:rPr>
              <a:t>	(χρειάζεται να γνωρίζω την προηγούμενη θέση και την ταχύτητα)</a:t>
            </a:r>
          </a:p>
          <a:p>
            <a:pPr algn="l"/>
            <a:endParaRPr lang="el-GR" dirty="0">
              <a:solidFill>
                <a:schemeClr val="bg1"/>
              </a:solidFill>
            </a:endParaRPr>
          </a:p>
          <a:p>
            <a:pPr algn="l"/>
            <a:r>
              <a:rPr lang="el-GR" dirty="0">
                <a:solidFill>
                  <a:schemeClr val="bg1"/>
                </a:solidFill>
              </a:rPr>
              <a:t>	</a:t>
            </a:r>
            <a:r>
              <a:rPr lang="en-US" dirty="0">
                <a:solidFill>
                  <a:schemeClr val="bg1"/>
                </a:solidFill>
              </a:rPr>
              <a:t>			</a:t>
            </a:r>
            <a:r>
              <a:rPr lang="en-US" i="1" dirty="0">
                <a:solidFill>
                  <a:schemeClr val="bg1"/>
                </a:solidFill>
                <a:latin typeface="Times New Roman" panose="02020603050405020304" pitchFamily="18" charset="0"/>
                <a:cs typeface="Times New Roman" panose="02020603050405020304" pitchFamily="18" charset="0"/>
              </a:rPr>
              <a:t>x = x</a:t>
            </a:r>
            <a:r>
              <a:rPr lang="en-US" i="1" baseline="-25000" dirty="0">
                <a:solidFill>
                  <a:schemeClr val="bg1"/>
                </a:solidFill>
                <a:latin typeface="Times New Roman" panose="02020603050405020304" pitchFamily="18" charset="0"/>
                <a:cs typeface="Times New Roman" panose="02020603050405020304" pitchFamily="18" charset="0"/>
              </a:rPr>
              <a:t>o</a:t>
            </a:r>
            <a:r>
              <a:rPr lang="en-US" i="1" dirty="0">
                <a:solidFill>
                  <a:schemeClr val="bg1"/>
                </a:solidFill>
                <a:latin typeface="Times New Roman" panose="02020603050405020304" pitchFamily="18" charset="0"/>
                <a:cs typeface="Times New Roman" panose="02020603050405020304" pitchFamily="18" charset="0"/>
              </a:rPr>
              <a:t> + u ∙</a:t>
            </a:r>
            <a:r>
              <a:rPr lang="el-GR" i="1" dirty="0">
                <a:solidFill>
                  <a:schemeClr val="bg1"/>
                </a:solidFill>
                <a:latin typeface="Times New Roman" panose="02020603050405020304" pitchFamily="18" charset="0"/>
                <a:cs typeface="Times New Roman" panose="02020603050405020304" pitchFamily="18" charset="0"/>
              </a:rPr>
              <a:t> Δ</a:t>
            </a:r>
            <a:r>
              <a:rPr lang="en-US" i="1" dirty="0">
                <a:solidFill>
                  <a:schemeClr val="bg1"/>
                </a:solidFill>
                <a:latin typeface="Times New Roman" panose="02020603050405020304" pitchFamily="18" charset="0"/>
                <a:cs typeface="Times New Roman" panose="02020603050405020304" pitchFamily="18" charset="0"/>
              </a:rPr>
              <a:t>t</a:t>
            </a:r>
            <a:endParaRPr lang="el-GR"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516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2793FA-1E77-9ADB-CA7A-1FDDABA0D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AEC47-1881-D510-524A-F4E806900559}"/>
              </a:ext>
            </a:extLst>
          </p:cNvPr>
          <p:cNvSpPr txBox="1">
            <a:spLocks/>
          </p:cNvSpPr>
          <p:nvPr/>
        </p:nvSpPr>
        <p:spPr>
          <a:xfrm>
            <a:off x="1071589" y="54121"/>
            <a:ext cx="10443410"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Προσομοιώσεις Κινήσεων</a:t>
            </a:r>
            <a:endParaRPr lang="en-150" dirty="0">
              <a:solidFill>
                <a:schemeClr val="bg1"/>
              </a:solidFill>
              <a:latin typeface="+mn-lt"/>
            </a:endParaRPr>
          </a:p>
        </p:txBody>
      </p:sp>
      <p:sp>
        <p:nvSpPr>
          <p:cNvPr id="5" name="TextBox 4">
            <a:extLst>
              <a:ext uri="{FF2B5EF4-FFF2-40B4-BE49-F238E27FC236}">
                <a16:creationId xmlns:a16="http://schemas.microsoft.com/office/drawing/2014/main" id="{67A88522-F76E-EC06-7F70-406D882CA9F9}"/>
              </a:ext>
            </a:extLst>
          </p:cNvPr>
          <p:cNvSpPr txBox="1"/>
          <p:nvPr/>
        </p:nvSpPr>
        <p:spPr>
          <a:xfrm>
            <a:off x="677001" y="470049"/>
            <a:ext cx="3827266" cy="6124754"/>
          </a:xfrm>
          <a:prstGeom prst="rect">
            <a:avLst/>
          </a:prstGeom>
          <a:noFill/>
        </p:spPr>
        <p:txBody>
          <a:bodyPr wrap="square">
            <a:spAutoFit/>
          </a:bodyPr>
          <a:lstStyle/>
          <a:p>
            <a:r>
              <a:rPr lang="en-US" sz="1400" b="0" i="0" u="none" strike="noStrike" baseline="0" dirty="0" err="1">
                <a:solidFill>
                  <a:schemeClr val="bg1"/>
                </a:solidFill>
                <a:latin typeface="Courier New" panose="02070309020205020404" pitchFamily="49" charset="0"/>
                <a:cs typeface="Courier New" panose="02070309020205020404" pitchFamily="49" charset="0"/>
              </a:rPr>
              <a:t>vx</a:t>
            </a:r>
            <a:r>
              <a:rPr lang="en-US" sz="1400" b="0" i="0" u="none" strike="noStrike" baseline="0" dirty="0">
                <a:solidFill>
                  <a:schemeClr val="bg1"/>
                </a:solidFill>
                <a:latin typeface="Courier New" panose="02070309020205020404" pitchFamily="49" charset="0"/>
                <a:cs typeface="Courier New" panose="02070309020205020404" pitchFamily="49" charset="0"/>
              </a:rPr>
              <a:t> =10;</a:t>
            </a:r>
          </a:p>
          <a:p>
            <a:r>
              <a:rPr lang="en-US" sz="1400" b="0" i="0" u="none" strike="noStrike" baseline="0" dirty="0" err="1">
                <a:solidFill>
                  <a:schemeClr val="bg1"/>
                </a:solidFill>
                <a:latin typeface="Courier New" panose="02070309020205020404" pitchFamily="49" charset="0"/>
                <a:cs typeface="Courier New" panose="02070309020205020404" pitchFamily="49" charset="0"/>
              </a:rPr>
              <a:t>vy</a:t>
            </a:r>
            <a:r>
              <a:rPr lang="en-US" sz="1400" b="0" i="0" u="none" strike="noStrike" baseline="0" dirty="0">
                <a:solidFill>
                  <a:schemeClr val="bg1"/>
                </a:solidFill>
                <a:latin typeface="Courier New" panose="02070309020205020404" pitchFamily="49" charset="0"/>
                <a:cs typeface="Courier New" panose="02070309020205020404" pitchFamily="49" charset="0"/>
              </a:rPr>
              <a:t> =20;</a:t>
            </a:r>
          </a:p>
          <a:p>
            <a:r>
              <a:rPr lang="en-US" sz="1400" b="0" i="0" u="none" strike="noStrike" baseline="0" dirty="0">
                <a:solidFill>
                  <a:schemeClr val="bg1"/>
                </a:solidFill>
                <a:latin typeface="Courier New" panose="02070309020205020404" pitchFamily="49" charset="0"/>
                <a:cs typeface="Courier New" panose="02070309020205020404" pitchFamily="49" charset="0"/>
              </a:rPr>
              <a:t>a = - 10;</a:t>
            </a:r>
          </a:p>
          <a:p>
            <a:r>
              <a:rPr lang="en-US" sz="1400" b="0" i="0" u="none" strike="noStrike" baseline="0" dirty="0">
                <a:solidFill>
                  <a:schemeClr val="bg1"/>
                </a:solidFill>
                <a:latin typeface="Courier New" panose="02070309020205020404" pitchFamily="49" charset="0"/>
                <a:cs typeface="Courier New" panose="02070309020205020404" pitchFamily="49" charset="0"/>
              </a:rPr>
              <a:t>Dt = 0.2;</a:t>
            </a:r>
          </a:p>
          <a:p>
            <a:r>
              <a:rPr lang="en-US" sz="1400" b="0" i="0" u="none" strike="noStrike" baseline="0" dirty="0">
                <a:solidFill>
                  <a:schemeClr val="bg1"/>
                </a:solidFill>
                <a:latin typeface="Courier New" panose="02070309020205020404" pitchFamily="49" charset="0"/>
                <a:cs typeface="Courier New" panose="02070309020205020404" pitchFamily="49" charset="0"/>
              </a:rPr>
              <a:t>duration = 5;</a:t>
            </a:r>
          </a:p>
          <a:p>
            <a:r>
              <a:rPr lang="en-US" sz="1400" b="0" i="0" u="none" strike="noStrike" baseline="0" dirty="0">
                <a:solidFill>
                  <a:schemeClr val="bg1"/>
                </a:solidFill>
                <a:latin typeface="Courier New" panose="02070309020205020404" pitchFamily="49" charset="0"/>
                <a:cs typeface="Courier New" panose="02070309020205020404" pitchFamily="49" charset="0"/>
              </a:rPr>
              <a:t>time = 0;</a:t>
            </a:r>
          </a:p>
          <a:p>
            <a:r>
              <a:rPr lang="en-US" sz="1400" b="0" i="0" u="none" strike="noStrike" baseline="0" dirty="0">
                <a:solidFill>
                  <a:schemeClr val="bg1"/>
                </a:solidFill>
                <a:latin typeface="Courier New" panose="02070309020205020404" pitchFamily="49" charset="0"/>
                <a:cs typeface="Courier New" panose="02070309020205020404" pitchFamily="49" charset="0"/>
              </a:rPr>
              <a:t>x0 = 0;</a:t>
            </a:r>
          </a:p>
          <a:p>
            <a:r>
              <a:rPr lang="en-US" sz="1400" b="0" i="0" u="none" strike="noStrike" baseline="0" dirty="0">
                <a:solidFill>
                  <a:schemeClr val="bg1"/>
                </a:solidFill>
                <a:latin typeface="Courier New" panose="02070309020205020404" pitchFamily="49" charset="0"/>
                <a:cs typeface="Courier New" panose="02070309020205020404" pitchFamily="49" charset="0"/>
              </a:rPr>
              <a:t>y0 = 0;</a:t>
            </a:r>
          </a:p>
          <a:p>
            <a:r>
              <a:rPr lang="en-US" sz="1400" b="0" i="0" u="none" strike="noStrike" baseline="0" dirty="0">
                <a:solidFill>
                  <a:schemeClr val="bg1"/>
                </a:solidFill>
                <a:latin typeface="Courier New" panose="02070309020205020404" pitchFamily="49" charset="0"/>
                <a:cs typeface="Courier New" panose="02070309020205020404" pitchFamily="49" charset="0"/>
              </a:rPr>
              <a:t>x = x0;</a:t>
            </a:r>
          </a:p>
          <a:p>
            <a:r>
              <a:rPr lang="en-US" sz="1400" b="0" i="0" u="none" strike="noStrike" baseline="0" dirty="0">
                <a:solidFill>
                  <a:schemeClr val="bg1"/>
                </a:solidFill>
                <a:latin typeface="Courier New" panose="02070309020205020404" pitchFamily="49" charset="0"/>
                <a:cs typeface="Courier New" panose="02070309020205020404" pitchFamily="49" charset="0"/>
              </a:rPr>
              <a:t>y = y0;</a:t>
            </a:r>
          </a:p>
          <a:p>
            <a:r>
              <a:rPr lang="en-US" sz="1400" b="0" i="0" u="none" strike="noStrike" baseline="0" dirty="0" err="1">
                <a:solidFill>
                  <a:schemeClr val="bg1"/>
                </a:solidFill>
                <a:latin typeface="Courier New" panose="02070309020205020404" pitchFamily="49" charset="0"/>
                <a:cs typeface="Courier New" panose="02070309020205020404" pitchFamily="49" charset="0"/>
              </a:rPr>
              <a:t>NLoops</a:t>
            </a:r>
            <a:r>
              <a:rPr lang="en-US" sz="1400" b="0" i="0" u="none" strike="noStrike" baseline="0" dirty="0">
                <a:solidFill>
                  <a:schemeClr val="bg1"/>
                </a:solidFill>
                <a:latin typeface="Courier New" panose="02070309020205020404" pitchFamily="49" charset="0"/>
                <a:cs typeface="Courier New" panose="02070309020205020404" pitchFamily="49" charset="0"/>
              </a:rPr>
              <a:t> = round(duration/Dt);</a:t>
            </a:r>
          </a:p>
          <a:p>
            <a:r>
              <a:rPr lang="en-US" sz="1400" b="0" i="0" u="none" strike="noStrike" baseline="0" dirty="0">
                <a:solidFill>
                  <a:schemeClr val="bg1"/>
                </a:solidFill>
                <a:latin typeface="Courier New" panose="02070309020205020404" pitchFamily="49" charset="0"/>
                <a:cs typeface="Courier New" panose="02070309020205020404" pitchFamily="49" charset="0"/>
              </a:rPr>
              <a:t>figure(1)</a:t>
            </a:r>
          </a:p>
          <a:p>
            <a:r>
              <a:rPr lang="en-US" sz="1400" b="0" i="0" u="none" strike="noStrike" baseline="0" dirty="0">
                <a:solidFill>
                  <a:schemeClr val="bg1"/>
                </a:solidFill>
                <a:latin typeface="Courier New" panose="02070309020205020404" pitchFamily="49" charset="0"/>
                <a:cs typeface="Courier New" panose="02070309020205020404" pitchFamily="49" charset="0"/>
              </a:rPr>
              <a:t>for </a:t>
            </a:r>
            <a:r>
              <a:rPr lang="en-US" sz="1400" b="0" i="0" u="none" strike="noStrike" baseline="0" dirty="0" err="1">
                <a:solidFill>
                  <a:schemeClr val="bg1"/>
                </a:solidFill>
                <a:latin typeface="Courier New" panose="02070309020205020404" pitchFamily="49" charset="0"/>
                <a:cs typeface="Courier New" panose="02070309020205020404" pitchFamily="49" charset="0"/>
              </a:rPr>
              <a:t>iLoop</a:t>
            </a:r>
            <a:r>
              <a:rPr lang="en-US" sz="1400" b="0" i="0" u="none" strike="noStrike" baseline="0" dirty="0">
                <a:solidFill>
                  <a:schemeClr val="bg1"/>
                </a:solidFill>
                <a:latin typeface="Courier New" panose="02070309020205020404" pitchFamily="49" charset="0"/>
                <a:cs typeface="Courier New" panose="02070309020205020404" pitchFamily="49" charset="0"/>
              </a:rPr>
              <a:t> = 1:NLoops</a:t>
            </a:r>
          </a:p>
          <a:p>
            <a:r>
              <a:rPr lang="en-US" sz="1400" b="0" i="0" u="none" strike="noStrike" baseline="0" dirty="0">
                <a:solidFill>
                  <a:schemeClr val="bg1"/>
                </a:solidFill>
                <a:latin typeface="Courier New" panose="02070309020205020404" pitchFamily="49" charset="0"/>
                <a:cs typeface="Courier New" panose="02070309020205020404" pitchFamily="49" charset="0"/>
              </a:rPr>
              <a:t>    plot(x, y, '</a:t>
            </a:r>
            <a:r>
              <a:rPr lang="en-US" sz="1400" b="0" i="0" u="none" strike="noStrike" baseline="0" dirty="0" err="1">
                <a:solidFill>
                  <a:schemeClr val="bg1"/>
                </a:solidFill>
                <a:latin typeface="Courier New" panose="02070309020205020404" pitchFamily="49" charset="0"/>
                <a:cs typeface="Courier New" panose="02070309020205020404" pitchFamily="49" charset="0"/>
              </a:rPr>
              <a:t>ob</a:t>
            </a:r>
            <a:r>
              <a:rPr lang="en-US" sz="1400" b="0" i="0" u="none" strike="noStrike" baseline="0" dirty="0">
                <a:solidFill>
                  <a:schemeClr val="bg1"/>
                </a:solidFill>
                <a:latin typeface="Courier New" panose="02070309020205020404" pitchFamily="49" charset="0"/>
                <a:cs typeface="Courier New" panose="02070309020205020404" pitchFamily="49" charset="0"/>
              </a:rPr>
              <a:t>')</a:t>
            </a:r>
          </a:p>
          <a:p>
            <a:r>
              <a:rPr lang="en-US" sz="1400" b="0" i="0" u="none" strike="noStrike" baseline="0" dirty="0">
                <a:solidFill>
                  <a:schemeClr val="bg1"/>
                </a:solidFill>
                <a:latin typeface="Courier New" panose="02070309020205020404" pitchFamily="49" charset="0"/>
                <a:cs typeface="Courier New" panose="02070309020205020404" pitchFamily="49" charset="0"/>
              </a:rPr>
              <a:t>    </a:t>
            </a:r>
            <a:r>
              <a:rPr lang="en-US" sz="1400" b="0" i="0" u="none" strike="noStrike" baseline="0" dirty="0" err="1">
                <a:solidFill>
                  <a:schemeClr val="bg1"/>
                </a:solidFill>
                <a:latin typeface="Courier New" panose="02070309020205020404" pitchFamily="49" charset="0"/>
                <a:cs typeface="Courier New" panose="02070309020205020404" pitchFamily="49" charset="0"/>
              </a:rPr>
              <a:t>xlim</a:t>
            </a:r>
            <a:r>
              <a:rPr lang="en-US" sz="1400" b="0" i="0" u="none" strike="noStrike" baseline="0" dirty="0">
                <a:solidFill>
                  <a:schemeClr val="bg1"/>
                </a:solidFill>
                <a:latin typeface="Courier New" panose="02070309020205020404" pitchFamily="49" charset="0"/>
                <a:cs typeface="Courier New" panose="02070309020205020404" pitchFamily="49" charset="0"/>
              </a:rPr>
              <a:t>([-20 60])</a:t>
            </a:r>
          </a:p>
          <a:p>
            <a:r>
              <a:rPr lang="en-US" sz="1400" b="0" i="0" u="none" strike="noStrike" baseline="0" dirty="0">
                <a:solidFill>
                  <a:schemeClr val="bg1"/>
                </a:solidFill>
                <a:latin typeface="Courier New" panose="02070309020205020404" pitchFamily="49" charset="0"/>
                <a:cs typeface="Courier New" panose="02070309020205020404" pitchFamily="49" charset="0"/>
              </a:rPr>
              <a:t>    </a:t>
            </a:r>
            <a:r>
              <a:rPr lang="en-US" sz="1400" b="0" i="0" u="none" strike="noStrike" baseline="0" dirty="0" err="1">
                <a:solidFill>
                  <a:schemeClr val="bg1"/>
                </a:solidFill>
                <a:latin typeface="Courier New" panose="02070309020205020404" pitchFamily="49" charset="0"/>
                <a:cs typeface="Courier New" panose="02070309020205020404" pitchFamily="49" charset="0"/>
              </a:rPr>
              <a:t>ylim</a:t>
            </a:r>
            <a:r>
              <a:rPr lang="en-US" sz="1400" b="0" i="0" u="none" strike="noStrike" baseline="0" dirty="0">
                <a:solidFill>
                  <a:schemeClr val="bg1"/>
                </a:solidFill>
                <a:latin typeface="Courier New" panose="02070309020205020404" pitchFamily="49" charset="0"/>
                <a:cs typeface="Courier New" panose="02070309020205020404" pitchFamily="49" charset="0"/>
              </a:rPr>
              <a:t>([-40 20])</a:t>
            </a:r>
          </a:p>
          <a:p>
            <a:r>
              <a:rPr lang="en-US" sz="1400" b="0" i="0" u="none" strike="noStrike" baseline="0" dirty="0">
                <a:solidFill>
                  <a:schemeClr val="bg1"/>
                </a:solidFill>
                <a:latin typeface="Courier New" panose="02070309020205020404" pitchFamily="49" charset="0"/>
                <a:cs typeface="Courier New" panose="02070309020205020404" pitchFamily="49" charset="0"/>
              </a:rPr>
              <a:t>    grid on</a:t>
            </a:r>
          </a:p>
          <a:p>
            <a:r>
              <a:rPr lang="en-US" sz="1400" b="0" i="0" u="none" strike="noStrike" baseline="0" dirty="0">
                <a:solidFill>
                  <a:schemeClr val="bg1"/>
                </a:solidFill>
                <a:latin typeface="Courier New" panose="02070309020205020404" pitchFamily="49" charset="0"/>
                <a:cs typeface="Courier New" panose="02070309020205020404" pitchFamily="49" charset="0"/>
              </a:rPr>
              <a:t>    hold on</a:t>
            </a:r>
          </a:p>
          <a:p>
            <a:r>
              <a:rPr lang="en-US" sz="1400" b="0" i="0" u="none" strike="noStrike" baseline="0" dirty="0">
                <a:solidFill>
                  <a:schemeClr val="bg1"/>
                </a:solidFill>
                <a:latin typeface="Courier New" panose="02070309020205020404" pitchFamily="49" charset="0"/>
                <a:cs typeface="Courier New" panose="02070309020205020404" pitchFamily="49" charset="0"/>
              </a:rPr>
              <a:t>    </a:t>
            </a:r>
            <a:r>
              <a:rPr lang="en-US" sz="1400" b="0" i="0" u="none" strike="noStrike" baseline="0" dirty="0" err="1">
                <a:solidFill>
                  <a:schemeClr val="bg1"/>
                </a:solidFill>
                <a:latin typeface="Courier New" panose="02070309020205020404" pitchFamily="49" charset="0"/>
                <a:cs typeface="Courier New" panose="02070309020205020404" pitchFamily="49" charset="0"/>
              </a:rPr>
              <a:t>drawnow</a:t>
            </a:r>
            <a:r>
              <a:rPr lang="en-US" sz="1400" b="0" i="0" u="none" strike="noStrike" baseline="0" dirty="0">
                <a:solidFill>
                  <a:schemeClr val="bg1"/>
                </a:solidFill>
                <a:latin typeface="Courier New" panose="02070309020205020404" pitchFamily="49" charset="0"/>
                <a:cs typeface="Courier New" panose="02070309020205020404" pitchFamily="49" charset="0"/>
              </a:rPr>
              <a:t>()</a:t>
            </a:r>
          </a:p>
          <a:p>
            <a:r>
              <a:rPr lang="en-US" sz="1400" b="0" i="0" u="none" strike="noStrike" baseline="0" dirty="0">
                <a:solidFill>
                  <a:schemeClr val="bg1"/>
                </a:solidFill>
                <a:latin typeface="Courier New" panose="02070309020205020404" pitchFamily="49" charset="0"/>
                <a:cs typeface="Courier New" panose="02070309020205020404" pitchFamily="49" charset="0"/>
              </a:rPr>
              <a:t>    pause(Dt*1)</a:t>
            </a:r>
          </a:p>
          <a:p>
            <a:r>
              <a:rPr lang="en-US" sz="1400" b="0" i="0" u="none" strike="noStrike" baseline="0" dirty="0">
                <a:solidFill>
                  <a:schemeClr val="bg1"/>
                </a:solidFill>
                <a:latin typeface="Courier New" panose="02070309020205020404" pitchFamily="49" charset="0"/>
                <a:cs typeface="Courier New" panose="02070309020205020404" pitchFamily="49" charset="0"/>
              </a:rPr>
              <a:t>    time = time + Dt;</a:t>
            </a:r>
          </a:p>
          <a:p>
            <a:r>
              <a:rPr lang="en-US" sz="1400" b="0" i="0" u="none" strike="noStrike" baseline="0" dirty="0">
                <a:solidFill>
                  <a:schemeClr val="bg1"/>
                </a:solidFill>
                <a:latin typeface="Courier New" panose="02070309020205020404" pitchFamily="49" charset="0"/>
                <a:cs typeface="Courier New" panose="02070309020205020404" pitchFamily="49" charset="0"/>
              </a:rPr>
              <a:t>    x = x + </a:t>
            </a:r>
            <a:r>
              <a:rPr lang="en-US" sz="1400" b="0" i="0" u="none" strike="noStrike" baseline="0" dirty="0" err="1">
                <a:solidFill>
                  <a:schemeClr val="bg1"/>
                </a:solidFill>
                <a:latin typeface="Courier New" panose="02070309020205020404" pitchFamily="49" charset="0"/>
                <a:cs typeface="Courier New" panose="02070309020205020404" pitchFamily="49" charset="0"/>
              </a:rPr>
              <a:t>vx</a:t>
            </a:r>
            <a:r>
              <a:rPr lang="en-US" sz="1400" b="0" i="0" u="none" strike="noStrike" baseline="0" dirty="0">
                <a:solidFill>
                  <a:schemeClr val="bg1"/>
                </a:solidFill>
                <a:latin typeface="Courier New" panose="02070309020205020404" pitchFamily="49" charset="0"/>
                <a:cs typeface="Courier New" panose="02070309020205020404" pitchFamily="49" charset="0"/>
              </a:rPr>
              <a:t> * Dt;</a:t>
            </a:r>
          </a:p>
          <a:p>
            <a:r>
              <a:rPr lang="en-US" sz="1400" b="0" i="0" u="none" strike="noStrike" baseline="0" dirty="0">
                <a:solidFill>
                  <a:schemeClr val="bg1"/>
                </a:solidFill>
                <a:latin typeface="Courier New" panose="02070309020205020404" pitchFamily="49" charset="0"/>
                <a:cs typeface="Courier New" panose="02070309020205020404" pitchFamily="49" charset="0"/>
              </a:rPr>
              <a:t>    </a:t>
            </a:r>
            <a:r>
              <a:rPr lang="en-US" sz="1400" b="0" i="0" u="none" strike="noStrike" baseline="0" dirty="0" err="1">
                <a:solidFill>
                  <a:schemeClr val="bg1"/>
                </a:solidFill>
                <a:latin typeface="Courier New" panose="02070309020205020404" pitchFamily="49" charset="0"/>
                <a:cs typeface="Courier New" panose="02070309020205020404" pitchFamily="49" charset="0"/>
              </a:rPr>
              <a:t>vy</a:t>
            </a:r>
            <a:r>
              <a:rPr lang="en-US" sz="1400" b="0" i="0" u="none" strike="noStrike" baseline="0" dirty="0">
                <a:solidFill>
                  <a:schemeClr val="bg1"/>
                </a:solidFill>
                <a:latin typeface="Courier New" panose="02070309020205020404" pitchFamily="49" charset="0"/>
                <a:cs typeface="Courier New" panose="02070309020205020404" pitchFamily="49" charset="0"/>
              </a:rPr>
              <a:t> = </a:t>
            </a:r>
            <a:r>
              <a:rPr lang="en-US" sz="1400" b="0" i="0" u="none" strike="noStrike" baseline="0" dirty="0" err="1">
                <a:solidFill>
                  <a:schemeClr val="bg1"/>
                </a:solidFill>
                <a:latin typeface="Courier New" panose="02070309020205020404" pitchFamily="49" charset="0"/>
                <a:cs typeface="Courier New" panose="02070309020205020404" pitchFamily="49" charset="0"/>
              </a:rPr>
              <a:t>vy</a:t>
            </a:r>
            <a:r>
              <a:rPr lang="en-US" sz="1400" b="0" i="0" u="none" strike="noStrike" baseline="0" dirty="0">
                <a:solidFill>
                  <a:schemeClr val="bg1"/>
                </a:solidFill>
                <a:latin typeface="Courier New" panose="02070309020205020404" pitchFamily="49" charset="0"/>
                <a:cs typeface="Courier New" panose="02070309020205020404" pitchFamily="49" charset="0"/>
              </a:rPr>
              <a:t> + a * Dt;</a:t>
            </a:r>
          </a:p>
          <a:p>
            <a:r>
              <a:rPr lang="en-US" sz="1400" b="0" i="0" u="none" strike="noStrike" baseline="0" dirty="0">
                <a:solidFill>
                  <a:schemeClr val="bg1"/>
                </a:solidFill>
                <a:latin typeface="Courier New" panose="02070309020205020404" pitchFamily="49" charset="0"/>
                <a:cs typeface="Courier New" panose="02070309020205020404" pitchFamily="49" charset="0"/>
              </a:rPr>
              <a:t>    y  = y + </a:t>
            </a:r>
            <a:r>
              <a:rPr lang="en-US" sz="1400" b="0" i="0" u="none" strike="noStrike" baseline="0" dirty="0" err="1">
                <a:solidFill>
                  <a:schemeClr val="bg1"/>
                </a:solidFill>
                <a:latin typeface="Courier New" panose="02070309020205020404" pitchFamily="49" charset="0"/>
                <a:cs typeface="Courier New" panose="02070309020205020404" pitchFamily="49" charset="0"/>
              </a:rPr>
              <a:t>vy</a:t>
            </a:r>
            <a:r>
              <a:rPr lang="en-US" sz="1400" b="0" i="0" u="none" strike="noStrike" baseline="0" dirty="0">
                <a:solidFill>
                  <a:schemeClr val="bg1"/>
                </a:solidFill>
                <a:latin typeface="Courier New" panose="02070309020205020404" pitchFamily="49" charset="0"/>
                <a:cs typeface="Courier New" panose="02070309020205020404" pitchFamily="49" charset="0"/>
              </a:rPr>
              <a:t> * Dt;</a:t>
            </a:r>
            <a:endParaRPr lang="en-US" sz="1400" dirty="0">
              <a:solidFill>
                <a:schemeClr val="bg1"/>
              </a:solidFill>
              <a:latin typeface="Courier New" panose="02070309020205020404" pitchFamily="49" charset="0"/>
              <a:cs typeface="Courier New" panose="02070309020205020404" pitchFamily="49" charset="0"/>
            </a:endParaRPr>
          </a:p>
          <a:p>
            <a:r>
              <a:rPr lang="en-US" sz="1400" dirty="0">
                <a:solidFill>
                  <a:schemeClr val="bg1"/>
                </a:solidFill>
                <a:latin typeface="Courier New" panose="02070309020205020404" pitchFamily="49" charset="0"/>
                <a:cs typeface="Courier New" panose="02070309020205020404" pitchFamily="49" charset="0"/>
              </a:rPr>
              <a:t>    </a:t>
            </a:r>
            <a:r>
              <a:rPr lang="en-US" sz="1400" b="0" i="0" u="none" strike="noStrike" baseline="0" dirty="0" err="1">
                <a:solidFill>
                  <a:schemeClr val="bg1"/>
                </a:solidFill>
                <a:latin typeface="Courier New" panose="02070309020205020404" pitchFamily="49" charset="0"/>
                <a:cs typeface="Courier New" panose="02070309020205020404" pitchFamily="49" charset="0"/>
              </a:rPr>
              <a:t>xlabel</a:t>
            </a:r>
            <a:r>
              <a:rPr lang="en-US" sz="1400" b="0" i="0" u="none" strike="noStrike" baseline="0" dirty="0">
                <a:solidFill>
                  <a:schemeClr val="bg1"/>
                </a:solidFill>
                <a:latin typeface="Courier New" panose="02070309020205020404" pitchFamily="49" charset="0"/>
                <a:cs typeface="Courier New" panose="02070309020205020404" pitchFamily="49" charset="0"/>
              </a:rPr>
              <a:t>('x’)</a:t>
            </a:r>
          </a:p>
          <a:p>
            <a:r>
              <a:rPr lang="en-US" sz="1400" dirty="0">
                <a:solidFill>
                  <a:schemeClr val="bg1"/>
                </a:solidFill>
                <a:latin typeface="Courier New" panose="02070309020205020404" pitchFamily="49" charset="0"/>
                <a:cs typeface="Courier New" panose="02070309020205020404" pitchFamily="49" charset="0"/>
              </a:rPr>
              <a:t>    </a:t>
            </a:r>
            <a:r>
              <a:rPr lang="en-US" sz="1400" b="0" i="0" u="none" strike="noStrike" baseline="0" dirty="0" err="1">
                <a:solidFill>
                  <a:schemeClr val="bg1"/>
                </a:solidFill>
                <a:latin typeface="Courier New" panose="02070309020205020404" pitchFamily="49" charset="0"/>
                <a:cs typeface="Courier New" panose="02070309020205020404" pitchFamily="49" charset="0"/>
              </a:rPr>
              <a:t>ylabel</a:t>
            </a:r>
            <a:r>
              <a:rPr lang="en-US" sz="1400" b="0" i="0" u="none" strike="noStrike" baseline="0" dirty="0">
                <a:solidFill>
                  <a:schemeClr val="bg1"/>
                </a:solidFill>
                <a:latin typeface="Courier New" panose="02070309020205020404" pitchFamily="49" charset="0"/>
                <a:cs typeface="Courier New" panose="02070309020205020404" pitchFamily="49" charset="0"/>
              </a:rPr>
              <a:t>('y')</a:t>
            </a:r>
          </a:p>
          <a:p>
            <a:r>
              <a:rPr lang="en-US" sz="1400" b="0" i="0" u="none" strike="noStrike" baseline="0" dirty="0">
                <a:solidFill>
                  <a:schemeClr val="bg1"/>
                </a:solidFill>
                <a:latin typeface="Courier New" panose="02070309020205020404" pitchFamily="49" charset="0"/>
                <a:cs typeface="Courier New" panose="02070309020205020404" pitchFamily="49" charset="0"/>
              </a:rPr>
              <a:t>end</a:t>
            </a:r>
          </a:p>
          <a:p>
            <a:r>
              <a:rPr lang="en-US" sz="1400" b="0" i="0" u="none" strike="noStrike" baseline="0" dirty="0">
                <a:solidFill>
                  <a:schemeClr val="bg1"/>
                </a:solidFill>
                <a:latin typeface="Courier New" panose="02070309020205020404" pitchFamily="49" charset="0"/>
                <a:cs typeface="Courier New" panose="02070309020205020404" pitchFamily="49" charset="0"/>
              </a:rPr>
              <a:t>hold off</a:t>
            </a:r>
          </a:p>
        </p:txBody>
      </p:sp>
      <p:pic>
        <p:nvPicPr>
          <p:cNvPr id="11" name="Picture 10">
            <a:extLst>
              <a:ext uri="{FF2B5EF4-FFF2-40B4-BE49-F238E27FC236}">
                <a16:creationId xmlns:a16="http://schemas.microsoft.com/office/drawing/2014/main" id="{E5ABAFEE-4330-AB97-FB3D-D25BCE891953}"/>
              </a:ext>
            </a:extLst>
          </p:cNvPr>
          <p:cNvPicPr>
            <a:picLocks noChangeAspect="1"/>
          </p:cNvPicPr>
          <p:nvPr/>
        </p:nvPicPr>
        <p:blipFill>
          <a:blip r:embed="rId3"/>
          <a:stretch>
            <a:fillRect/>
          </a:stretch>
        </p:blipFill>
        <p:spPr>
          <a:xfrm>
            <a:off x="5342466" y="1581150"/>
            <a:ext cx="5334000" cy="4000500"/>
          </a:xfrm>
          <a:prstGeom prst="rect">
            <a:avLst/>
          </a:prstGeom>
        </p:spPr>
      </p:pic>
    </p:spTree>
    <p:extLst>
      <p:ext uri="{BB962C8B-B14F-4D97-AF65-F5344CB8AC3E}">
        <p14:creationId xmlns:p14="http://schemas.microsoft.com/office/powerpoint/2010/main" val="268801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pic>
        <p:nvPicPr>
          <p:cNvPr id="3" name="MAN JUMPS OUT OF SUBWAY VINE!!!">
            <a:hlinkClick r:id="" action="ppaction://media"/>
            <a:extLst>
              <a:ext uri="{FF2B5EF4-FFF2-40B4-BE49-F238E27FC236}">
                <a16:creationId xmlns:a16="http://schemas.microsoft.com/office/drawing/2014/main" id="{372A80A8-25A5-0FCA-2199-B17B79EF76E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84192" y="1583561"/>
            <a:ext cx="6561560" cy="3690878"/>
          </a:xfrm>
          <a:prstGeom prst="rect">
            <a:avLst/>
          </a:prstGeom>
        </p:spPr>
      </p:pic>
      <p:pic>
        <p:nvPicPr>
          <p:cNvPr id="4" name="ΑΔΡΑΝΕΙΑ ΣΚΥΛΟΣ">
            <a:hlinkClick r:id="" action="ppaction://media"/>
            <a:extLst>
              <a:ext uri="{FF2B5EF4-FFF2-40B4-BE49-F238E27FC236}">
                <a16:creationId xmlns:a16="http://schemas.microsoft.com/office/drawing/2014/main" id="{B0F7251D-B303-0CE8-49D2-29C32EA11A13}"/>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7476099" y="146156"/>
            <a:ext cx="3571935" cy="6350107"/>
          </a:xfrm>
          <a:prstGeom prst="rect">
            <a:avLst/>
          </a:prstGeom>
        </p:spPr>
      </p:pic>
    </p:spTree>
    <p:extLst>
      <p:ext uri="{BB962C8B-B14F-4D97-AF65-F5344CB8AC3E}">
        <p14:creationId xmlns:p14="http://schemas.microsoft.com/office/powerpoint/2010/main" val="2884741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2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7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video>
              <p:cMediaNode vol="80000">
                <p:cTn id="12" fill="hold" display="0">
                  <p:stCondLst>
                    <p:cond delay="indefinite"/>
                  </p:stCondLst>
                </p:cTn>
                <p:tgtEl>
                  <p:spTgt spid="4"/>
                </p:tgtEl>
              </p:cMediaNode>
            </p:video>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pic>
        <p:nvPicPr>
          <p:cNvPr id="5" name="ΑΔΡΑΝΕΙΑ ΑΥΤΟΚΙΝΗΤΟ">
            <a:hlinkClick r:id="" action="ppaction://media"/>
            <a:extLst>
              <a:ext uri="{FF2B5EF4-FFF2-40B4-BE49-F238E27FC236}">
                <a16:creationId xmlns:a16="http://schemas.microsoft.com/office/drawing/2014/main" id="{9CE5C4D2-A31B-635C-5474-B48257CBDAB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712096" y="-2618987"/>
            <a:ext cx="4974704" cy="8843918"/>
          </a:xfrm>
          <a:prstGeom prst="rect">
            <a:avLst/>
          </a:prstGeom>
        </p:spPr>
      </p:pic>
    </p:spTree>
    <p:extLst>
      <p:ext uri="{BB962C8B-B14F-4D97-AF65-F5344CB8AC3E}">
        <p14:creationId xmlns:p14="http://schemas.microsoft.com/office/powerpoint/2010/main" val="2188200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2053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999067" y="1212587"/>
            <a:ext cx="1019386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δίκη του Γαλιλαίου</a:t>
            </a:r>
          </a:p>
        </p:txBody>
      </p:sp>
      <p:sp>
        <p:nvSpPr>
          <p:cNvPr id="8" name="TextBox 7">
            <a:extLst>
              <a:ext uri="{FF2B5EF4-FFF2-40B4-BE49-F238E27FC236}">
                <a16:creationId xmlns:a16="http://schemas.microsoft.com/office/drawing/2014/main" id="{6B51C562-DFDB-B4CE-5FB7-785C8509EAFF}"/>
              </a:ext>
            </a:extLst>
          </p:cNvPr>
          <p:cNvSpPr txBox="1"/>
          <p:nvPr/>
        </p:nvSpPr>
        <p:spPr>
          <a:xfrm>
            <a:off x="445008" y="5943922"/>
            <a:ext cx="549458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Galileo facing Roman Inquisition</a:t>
            </a:r>
            <a:endParaRPr lang="el-GR"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bg1"/>
                </a:solidFill>
              </a:rPr>
              <a:t>(</a:t>
            </a:r>
            <a:r>
              <a:rPr lang="en-US" dirty="0">
                <a:solidFill>
                  <a:schemeClr val="bg1"/>
                </a:solidFill>
              </a:rPr>
              <a:t>painting by Roberto </a:t>
            </a:r>
            <a:r>
              <a:rPr lang="en-US" dirty="0" err="1">
                <a:solidFill>
                  <a:schemeClr val="bg1"/>
                </a:solidFill>
              </a:rPr>
              <a:t>Prusso</a:t>
            </a:r>
            <a:r>
              <a:rPr lang="el-GR" dirty="0">
                <a:solidFill>
                  <a:schemeClr val="bg1"/>
                </a:solidFill>
              </a:rPr>
              <a:t>, 1857)</a:t>
            </a:r>
            <a:endParaRPr lang="en-150" dirty="0">
              <a:solidFill>
                <a:schemeClr val="bg1"/>
              </a:solidFill>
            </a:endParaRPr>
          </a:p>
        </p:txBody>
      </p:sp>
      <p:pic>
        <p:nvPicPr>
          <p:cNvPr id="1026" name="Picture 2">
            <a:extLst>
              <a:ext uri="{FF2B5EF4-FFF2-40B4-BE49-F238E27FC236}">
                <a16:creationId xmlns:a16="http://schemas.microsoft.com/office/drawing/2014/main" id="{0281374B-8006-BC18-66E3-E5B1F0D404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008" y="1637319"/>
            <a:ext cx="5494582" cy="42050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571EB36D-6039-6AD1-C68F-F00730FDA8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2412" y="1637319"/>
            <a:ext cx="5771218" cy="42050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90620FA5-ECBB-701A-C224-F3C066C29E55}"/>
              </a:ext>
            </a:extLst>
          </p:cNvPr>
          <p:cNvSpPr txBox="1"/>
          <p:nvPr/>
        </p:nvSpPr>
        <p:spPr>
          <a:xfrm>
            <a:off x="6390730" y="5943922"/>
            <a:ext cx="549458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bg1"/>
                </a:solidFill>
              </a:rPr>
              <a:t>Το βιβλίο έμεινε απαγορευμένο μέχρι το 1822</a:t>
            </a:r>
            <a:endParaRPr lang="en-150" dirty="0">
              <a:solidFill>
                <a:schemeClr val="bg1"/>
              </a:solidFill>
            </a:endParaRPr>
          </a:p>
        </p:txBody>
      </p:sp>
    </p:spTree>
    <p:extLst>
      <p:ext uri="{BB962C8B-B14F-4D97-AF65-F5344CB8AC3E}">
        <p14:creationId xmlns:p14="http://schemas.microsoft.com/office/powerpoint/2010/main" val="190568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2053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8" name="TextBox 7">
            <a:extLst>
              <a:ext uri="{FF2B5EF4-FFF2-40B4-BE49-F238E27FC236}">
                <a16:creationId xmlns:a16="http://schemas.microsoft.com/office/drawing/2014/main" id="{6B51C562-DFDB-B4CE-5FB7-785C8509EAFF}"/>
              </a:ext>
            </a:extLst>
          </p:cNvPr>
          <p:cNvSpPr txBox="1"/>
          <p:nvPr/>
        </p:nvSpPr>
        <p:spPr>
          <a:xfrm>
            <a:off x="445008" y="5943922"/>
            <a:ext cx="5494582" cy="369332"/>
          </a:xfrm>
          <a:prstGeom prst="rect">
            <a:avLst/>
          </a:prstGeom>
          <a:noFill/>
        </p:spPr>
        <p:txBody>
          <a:bodyPr wrap="square">
            <a:spAutoFit/>
          </a:bodyPr>
          <a:lstStyle/>
          <a:p>
            <a:pPr lvl="0" algn="ctr">
              <a:defRPr/>
            </a:pPr>
            <a:r>
              <a:rPr lang="en-US" dirty="0" err="1">
                <a:solidFill>
                  <a:schemeClr val="bg1"/>
                </a:solidFill>
              </a:rPr>
              <a:t>Arcetri</a:t>
            </a:r>
            <a:r>
              <a:rPr lang="en-US" dirty="0">
                <a:solidFill>
                  <a:schemeClr val="bg1"/>
                </a:solidFill>
              </a:rPr>
              <a:t> (‘Il </a:t>
            </a:r>
            <a:r>
              <a:rPr lang="en-US" dirty="0" err="1">
                <a:solidFill>
                  <a:schemeClr val="bg1"/>
                </a:solidFill>
              </a:rPr>
              <a:t>Gioiello</a:t>
            </a:r>
            <a:r>
              <a:rPr lang="en-US" dirty="0">
                <a:solidFill>
                  <a:schemeClr val="bg1"/>
                </a:solidFill>
              </a:rPr>
              <a:t>’ </a:t>
            </a:r>
            <a:r>
              <a:rPr lang="el-GR" dirty="0">
                <a:solidFill>
                  <a:schemeClr val="bg1"/>
                </a:solidFill>
              </a:rPr>
              <a:t>το κόσμημα)</a:t>
            </a:r>
            <a:endParaRPr lang="en-150" dirty="0">
              <a:solidFill>
                <a:schemeClr val="bg1"/>
              </a:solidFill>
            </a:endParaRPr>
          </a:p>
        </p:txBody>
      </p:sp>
      <p:sp>
        <p:nvSpPr>
          <p:cNvPr id="10" name="TextBox 9">
            <a:extLst>
              <a:ext uri="{FF2B5EF4-FFF2-40B4-BE49-F238E27FC236}">
                <a16:creationId xmlns:a16="http://schemas.microsoft.com/office/drawing/2014/main" id="{90620FA5-ECBB-701A-C224-F3C066C29E55}"/>
              </a:ext>
            </a:extLst>
          </p:cNvPr>
          <p:cNvSpPr txBox="1"/>
          <p:nvPr/>
        </p:nvSpPr>
        <p:spPr>
          <a:xfrm>
            <a:off x="6519387" y="5943922"/>
            <a:ext cx="549458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solidFill>
                  <a:schemeClr val="bg1"/>
                </a:solidFill>
              </a:rPr>
              <a:t>Τάφος στον Καθεδρικό Ναό Σάντα </a:t>
            </a:r>
            <a:r>
              <a:rPr lang="el-GR" dirty="0" err="1">
                <a:solidFill>
                  <a:schemeClr val="bg1"/>
                </a:solidFill>
              </a:rPr>
              <a:t>Κρότσε</a:t>
            </a:r>
            <a:r>
              <a:rPr lang="el-GR" dirty="0">
                <a:solidFill>
                  <a:schemeClr val="bg1"/>
                </a:solidFill>
              </a:rPr>
              <a:t>, Φλωρεντία</a:t>
            </a:r>
            <a:endParaRPr lang="en-150" dirty="0">
              <a:solidFill>
                <a:schemeClr val="bg1"/>
              </a:solidFill>
            </a:endParaRPr>
          </a:p>
        </p:txBody>
      </p:sp>
      <p:pic>
        <p:nvPicPr>
          <p:cNvPr id="3074" name="Picture 2">
            <a:extLst>
              <a:ext uri="{FF2B5EF4-FFF2-40B4-BE49-F238E27FC236}">
                <a16:creationId xmlns:a16="http://schemas.microsoft.com/office/drawing/2014/main" id="{20A5C0F3-C248-0DF0-6DB5-9BBDFE0F64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746" y="1681335"/>
            <a:ext cx="5494582" cy="402519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274CB18-CD11-84F8-A5D7-5A51FE120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7911" y="1640504"/>
            <a:ext cx="3417535" cy="4066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13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fade">
                                      <p:cBhvr>
                                        <p:cTn id="10" dur="5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fade">
                                      <p:cBhvr>
                                        <p:cTn id="18"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2053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4098" name="Picture 2">
            <a:extLst>
              <a:ext uri="{FF2B5EF4-FFF2-40B4-BE49-F238E27FC236}">
                <a16:creationId xmlns:a16="http://schemas.microsoft.com/office/drawing/2014/main" id="{927F78A8-E891-0D21-794D-FAD79C8358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0"/>
            <a:ext cx="3810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26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2053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999067" y="1212587"/>
            <a:ext cx="1019386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 δύο βασικά όργανα - και πολλή σκέψη - άλλαξε τον … κόσμο</a:t>
            </a:r>
          </a:p>
        </p:txBody>
      </p:sp>
      <p:pic>
        <p:nvPicPr>
          <p:cNvPr id="4" name="Picture 4" descr="C:\Users\Διονύσης\Desktop\GALILEO\6ba570b781421f155a6cf4e53dcaaced.jpg">
            <a:extLst>
              <a:ext uri="{FF2B5EF4-FFF2-40B4-BE49-F238E27FC236}">
                <a16:creationId xmlns:a16="http://schemas.microsoft.com/office/drawing/2014/main" id="{895B453D-CDD7-6B7C-5F8F-273C6A7F5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2781" y="1840831"/>
            <a:ext cx="3160782" cy="454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E3F9EF87-E5AC-8CFA-E81F-C0DB953F9A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7334" y="1840831"/>
            <a:ext cx="5295104" cy="45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26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071589" y="54121"/>
            <a:ext cx="10443410"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7B629423-BBD6-5A22-3562-4F679C63C34B}"/>
              </a:ext>
            </a:extLst>
          </p:cNvPr>
          <p:cNvSpPr txBox="1">
            <a:spLocks/>
          </p:cNvSpPr>
          <p:nvPr/>
        </p:nvSpPr>
        <p:spPr>
          <a:xfrm>
            <a:off x="0" y="4092415"/>
            <a:ext cx="7344053"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Γαλιλαίος είναι ο πατέρας της σύγχρονης επιστήμης»</a:t>
            </a:r>
          </a:p>
        </p:txBody>
      </p:sp>
      <p:pic>
        <p:nvPicPr>
          <p:cNvPr id="2050" name="Picture 2" descr="Albert Einstein">
            <a:extLst>
              <a:ext uri="{FF2B5EF4-FFF2-40B4-BE49-F238E27FC236}">
                <a16:creationId xmlns:a16="http://schemas.microsoft.com/office/drawing/2014/main" id="{676808C7-5E3C-35F1-A26D-CC6AC42E0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952" y="1365584"/>
            <a:ext cx="4374148" cy="246045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ephen Hawking - Wikipedia">
            <a:extLst>
              <a:ext uri="{FF2B5EF4-FFF2-40B4-BE49-F238E27FC236}">
                <a16:creationId xmlns:a16="http://schemas.microsoft.com/office/drawing/2014/main" id="{A0FE1328-FFBC-F411-9C69-C3739F20D5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5798" y="3107265"/>
            <a:ext cx="2381250" cy="3419475"/>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6F1A6ED4-7940-A39D-BFFD-27FC0E027020}"/>
              </a:ext>
            </a:extLst>
          </p:cNvPr>
          <p:cNvSpPr txBox="1">
            <a:spLocks/>
          </p:cNvSpPr>
          <p:nvPr/>
        </p:nvSpPr>
        <p:spPr>
          <a:xfrm>
            <a:off x="7238640" y="1448463"/>
            <a:ext cx="4471344" cy="1421928"/>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Γαλιλαίος, ίσως περισσότερο από οποιονδήποτε άλλον, ήταν υπεύθυνος για τη γέννηση της σύγχρονης επιστήμης»</a:t>
            </a:r>
          </a:p>
        </p:txBody>
      </p:sp>
    </p:spTree>
    <p:extLst>
      <p:ext uri="{BB962C8B-B14F-4D97-AF65-F5344CB8AC3E}">
        <p14:creationId xmlns:p14="http://schemas.microsoft.com/office/powerpoint/2010/main" val="63731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2052"/>
                                        </p:tgtEl>
                                        <p:attrNameLst>
                                          <p:attrName>style.visibility</p:attrName>
                                        </p:attrNameLst>
                                      </p:cBhvr>
                                      <p:to>
                                        <p:strVal val="visible"/>
                                      </p:to>
                                    </p:set>
                                    <p:animEffect transition="in" filter="fade">
                                      <p:cBhvr>
                                        <p:cTn id="18"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4493895" y="2053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7" name="Picture 6">
            <a:extLst>
              <a:ext uri="{FF2B5EF4-FFF2-40B4-BE49-F238E27FC236}">
                <a16:creationId xmlns:a16="http://schemas.microsoft.com/office/drawing/2014/main" id="{D096D3B3-BB8E-17AE-C202-0DAE698A9354}"/>
              </a:ext>
            </a:extLst>
          </p:cNvPr>
          <p:cNvPicPr>
            <a:picLocks noChangeAspect="1"/>
          </p:cNvPicPr>
          <p:nvPr/>
        </p:nvPicPr>
        <p:blipFill>
          <a:blip r:embed="rId3"/>
          <a:stretch>
            <a:fillRect/>
          </a:stretch>
        </p:blipFill>
        <p:spPr>
          <a:xfrm>
            <a:off x="4274211" y="1317872"/>
            <a:ext cx="3643577" cy="5334749"/>
          </a:xfrm>
          <a:prstGeom prst="rect">
            <a:avLst/>
          </a:prstGeom>
        </p:spPr>
      </p:pic>
    </p:spTree>
    <p:extLst>
      <p:ext uri="{BB962C8B-B14F-4D97-AF65-F5344CB8AC3E}">
        <p14:creationId xmlns:p14="http://schemas.microsoft.com/office/powerpoint/2010/main" val="1194985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59200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62192</TotalTime>
  <Words>1700</Words>
  <Application>Microsoft Office PowerPoint</Application>
  <PresentationFormat>Widescreen</PresentationFormat>
  <Paragraphs>335</Paragraphs>
  <Slides>84</Slides>
  <Notes>83</Notes>
  <HiddenSlides>0</HiddenSlides>
  <MMClips>10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84</vt:i4>
      </vt:variant>
    </vt:vector>
  </HeadingPairs>
  <TitlesOfParts>
    <vt:vector size="93" baseType="lpstr">
      <vt:lpstr>Arial</vt:lpstr>
      <vt:lpstr>Calibri</vt:lpstr>
      <vt:lpstr>Calibri Light</vt:lpstr>
      <vt:lpstr>Cambria Math</vt:lpstr>
      <vt:lpstr>Courier New</vt:lpstr>
      <vt:lpstr>Inter Var</vt:lpstr>
      <vt:lpstr>Times New Roman</vt:lpstr>
      <vt:lpstr>Office Theme</vt:lpstr>
      <vt:lpstr>1_Office Theme</vt:lpstr>
      <vt:lpstr>PowerPoint Presentation</vt:lpstr>
      <vt:lpstr>ΦΥΣΙΚΗ 86Υ011</vt:lpstr>
      <vt:lpstr>Η ΦΥΣΙΚΗ ΣΗΜΕΡΑ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Ευθύγραμμη Ομαλά Επιταχυνόμενη Κίνηση</vt:lpstr>
      <vt:lpstr>Ευθύγραμμη Ομαλά Επιταχυνόμενη Κίνηση</vt:lpstr>
      <vt:lpstr>Ευθύγραμμη Ομαλά Επιταχυνόμενη Κίνηση</vt:lpstr>
      <vt:lpstr>PowerPoint Presentation</vt:lpstr>
      <vt:lpstr>Γενικά όταν έχω μεταβολή</vt:lpstr>
      <vt:lpstr>Τελική Θέση στην Ε.Ο.Κ.</vt:lpstr>
      <vt:lpstr>Τελική Ταχύτητα στην Ε. Ομαλά Επιταχ. Κίνηση</vt:lpstr>
      <vt:lpstr>PowerPoint Presentation</vt:lpstr>
      <vt:lpstr>Ευθύγραμμη Ομαλά Επιταχυνόμενη Κίνηση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405</cp:revision>
  <dcterms:created xsi:type="dcterms:W3CDTF">2023-02-27T14:31:39Z</dcterms:created>
  <dcterms:modified xsi:type="dcterms:W3CDTF">2026-03-17T13:36:19Z</dcterms:modified>
</cp:coreProperties>
</file>