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notesSlides/notesSlide32.xml" ContentType="application/vnd.openxmlformats-officedocument.presentationml.notesSlide+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notesSlides/notesSlide33.xml" ContentType="application/vnd.openxmlformats-officedocument.presentationml.notesSlide+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notesSlides/notesSlide34.xml" ContentType="application/vnd.openxmlformats-officedocument.presentationml.notesSlide+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82"/>
  </p:notesMasterIdLst>
  <p:handoutMasterIdLst>
    <p:handoutMasterId r:id="rId83"/>
  </p:handoutMasterIdLst>
  <p:sldIdLst>
    <p:sldId id="256" r:id="rId3"/>
    <p:sldId id="258" r:id="rId4"/>
    <p:sldId id="571" r:id="rId5"/>
    <p:sldId id="689" r:id="rId6"/>
    <p:sldId id="690" r:id="rId7"/>
    <p:sldId id="692" r:id="rId8"/>
    <p:sldId id="691" r:id="rId9"/>
    <p:sldId id="706" r:id="rId10"/>
    <p:sldId id="693" r:id="rId11"/>
    <p:sldId id="749" r:id="rId12"/>
    <p:sldId id="696" r:id="rId13"/>
    <p:sldId id="694" r:id="rId14"/>
    <p:sldId id="695" r:id="rId15"/>
    <p:sldId id="697" r:id="rId16"/>
    <p:sldId id="698" r:id="rId17"/>
    <p:sldId id="699" r:id="rId18"/>
    <p:sldId id="700" r:id="rId19"/>
    <p:sldId id="701" r:id="rId20"/>
    <p:sldId id="702" r:id="rId21"/>
    <p:sldId id="704" r:id="rId22"/>
    <p:sldId id="705" r:id="rId23"/>
    <p:sldId id="575" r:id="rId24"/>
    <p:sldId id="577" r:id="rId25"/>
    <p:sldId id="578" r:id="rId26"/>
    <p:sldId id="585" r:id="rId27"/>
    <p:sldId id="579" r:id="rId28"/>
    <p:sldId id="580" r:id="rId29"/>
    <p:sldId id="584" r:id="rId30"/>
    <p:sldId id="586" r:id="rId31"/>
    <p:sldId id="587" r:id="rId32"/>
    <p:sldId id="588" r:id="rId33"/>
    <p:sldId id="589" r:id="rId34"/>
    <p:sldId id="590" r:id="rId35"/>
    <p:sldId id="591" r:id="rId36"/>
    <p:sldId id="592" r:id="rId37"/>
    <p:sldId id="263" r:id="rId38"/>
    <p:sldId id="280" r:id="rId39"/>
    <p:sldId id="272" r:id="rId40"/>
    <p:sldId id="273" r:id="rId41"/>
    <p:sldId id="274" r:id="rId42"/>
    <p:sldId id="275" r:id="rId43"/>
    <p:sldId id="593" r:id="rId44"/>
    <p:sldId id="264" r:id="rId45"/>
    <p:sldId id="265" r:id="rId46"/>
    <p:sldId id="266" r:id="rId47"/>
    <p:sldId id="267" r:id="rId48"/>
    <p:sldId id="594" r:id="rId49"/>
    <p:sldId id="259" r:id="rId50"/>
    <p:sldId id="261" r:id="rId51"/>
    <p:sldId id="595" r:id="rId52"/>
    <p:sldId id="276" r:id="rId53"/>
    <p:sldId id="277" r:id="rId54"/>
    <p:sldId id="596" r:id="rId55"/>
    <p:sldId id="279" r:id="rId56"/>
    <p:sldId id="764" r:id="rId57"/>
    <p:sldId id="755" r:id="rId58"/>
    <p:sldId id="600" r:id="rId59"/>
    <p:sldId id="635" r:id="rId60"/>
    <p:sldId id="636" r:id="rId61"/>
    <p:sldId id="637" r:id="rId62"/>
    <p:sldId id="688" r:id="rId63"/>
    <p:sldId id="482" r:id="rId64"/>
    <p:sldId id="601" r:id="rId65"/>
    <p:sldId id="602" r:id="rId66"/>
    <p:sldId id="763" r:id="rId67"/>
    <p:sldId id="634" r:id="rId68"/>
    <p:sldId id="483" r:id="rId69"/>
    <p:sldId id="598" r:id="rId70"/>
    <p:sldId id="681" r:id="rId71"/>
    <p:sldId id="604" r:id="rId72"/>
    <p:sldId id="661" r:id="rId73"/>
    <p:sldId id="663" r:id="rId74"/>
    <p:sldId id="664" r:id="rId75"/>
    <p:sldId id="484" r:id="rId76"/>
    <p:sldId id="492" r:id="rId77"/>
    <p:sldId id="485" r:id="rId78"/>
    <p:sldId id="486" r:id="rId79"/>
    <p:sldId id="491" r:id="rId80"/>
    <p:sldId id="494" r:id="rId81"/>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775F"/>
    <a:srgbClr val="95C532"/>
    <a:srgbClr val="FF3400"/>
    <a:srgbClr val="81FF5C"/>
    <a:srgbClr val="ED7D31"/>
    <a:srgbClr val="870000"/>
    <a:srgbClr val="1C1B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79012" autoAdjust="0"/>
  </p:normalViewPr>
  <p:slideViewPr>
    <p:cSldViewPr snapToGrid="0">
      <p:cViewPr varScale="1">
        <p:scale>
          <a:sx n="99" d="100"/>
          <a:sy n="99" d="100"/>
        </p:scale>
        <p:origin x="249" y="48"/>
      </p:cViewPr>
      <p:guideLst/>
    </p:cSldViewPr>
  </p:slideViewPr>
  <p:notesTextViewPr>
    <p:cViewPr>
      <p:scale>
        <a:sx n="100" d="100"/>
        <a:sy n="10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tableStyles" Target="tableStyles.xml"/><Relationship Id="rId61" Type="http://schemas.openxmlformats.org/officeDocument/2006/relationships/slide" Target="slides/slide59.xml"/><Relationship Id="rId8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21/03/2026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1.834"/>
    </inkml:context>
    <inkml:brush xml:id="br0">
      <inkml:brushProperty name="width" value="0.05" units="cm"/>
      <inkml:brushProperty name="height" value="0.05" units="cm"/>
      <inkml:brushProperty name="color" value="#81FF5C"/>
    </inkml:brush>
  </inkml:definitions>
  <inkml:trace contextRef="#ctx0" brushRef="#br0">1 0 5393,'0'0'9649,"7"17"-8364,50 110 2086,-41-88-2246,-11-25-990,0-1-1,1 0 1,1 0-1,0 0 1,1 0-1,0-1 1,14 15-1,-15-19-298,12 11 561,-19-19-482,1 1 0,0-1 0,-1 0 0,1 1 1,-1-1-1,1 0 0,0 1 0,-1-1 0,1 0 0,0 0 0,-1 1 0,1-1 0,0 0 0,-1 0 0,1 0 0,0 0 0,0 0 0,-1 0 0,1 0 0,0 0 0,-1 0 0,1-1 0,0 1 0,-1 0 0,1 0 0,0-1 0,-1 1 0,1 0 0,1-1 0,1-8-2945,-3-16-2393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2.288"/>
    </inkml:context>
    <inkml:brush xml:id="br0">
      <inkml:brushProperty name="width" value="0.05" units="cm"/>
      <inkml:brushProperty name="height" value="0.05" units="cm"/>
      <inkml:brushProperty name="color" value="#81FF5C"/>
    </inkml:brush>
  </inkml:definitions>
  <inkml:trace contextRef="#ctx0" brushRef="#br0">242 0 3289,'0'0'12030,"-10"22"-10856,-32 70-93,23-55 322,-46 69-1,47-80-1283,-26 53 1,39-71-286,2 0-821,0-1 1,-1 0-1,0 0 0,-9 12 0,2-11-4121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2.902"/>
    </inkml:context>
    <inkml:brush xml:id="br0">
      <inkml:brushProperty name="width" value="0.05" units="cm"/>
      <inkml:brushProperty name="height" value="0.05" units="cm"/>
      <inkml:brushProperty name="color" value="#81FF5C"/>
    </inkml:brush>
  </inkml:definitions>
  <inkml:trace contextRef="#ctx0" brushRef="#br0">94 0 576,'0'0'13818,"-10"20"-12645,-1 1-851,2-6-96,1 1 0,1-1 0,1 1 0,0 0 0,1 1 1,-4 19-1,0 16 470,2 1 0,2 0 0,3 0 0,5 56 0,-3-107-691,0 0-1,0-1 0,1 1 1,-1-1-1,0 1 0,1 0 0,0-1 1,-1 1-1,1-1 0,0 0 1,0 1-1,0-1 0,0 0 0,0 1 1,0-1-1,0 0 0,0 0 1,1 0-1,-1 0 0,0 0 0,1 0 1,-1 0-1,0 0 0,1-1 1,-1 1-1,1-1 0,0 1 0,-1-1 1,4 1-1,4 1-756,0-1 0,0-1-1,0 0 1,12-1 0,-3 0-3595,-6 1-2009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3.968"/>
    </inkml:context>
    <inkml:brush xml:id="br0">
      <inkml:brushProperty name="width" value="0.05" units="cm"/>
      <inkml:brushProperty name="height" value="0.05" units="cm"/>
      <inkml:brushProperty name="color" value="#81FF5C"/>
    </inkml:brush>
  </inkml:definitions>
  <inkml:trace contextRef="#ctx0" brushRef="#br0">0 42 4785,'0'0'5507,"5"-1"-4729,-1 0-850,-1 1 330,-1-1 1,1 1-1,-1-1 1,1 1-1,-1 0 0,1 0 1,-1 0-1,4 1 1,-5-1-177,0 0 0,0 1 0,0-1 0,0 1 0,0-1 0,0 1 0,0 0 0,0-1 0,-1 1 0,1 0 0,0 0 0,0 0 0,0-1 0,-1 1 0,1 0 0,-1 0 0,1 0 0,-1 0 0,1 0 0,-1 0 0,1 0 0,-1 1 0,0-1 0,1 2 0,6 35 848,3 69-1,-6-50-489,0-12-269,-3-44-165,1-1-6,-1 0-32,0-1 0,0 1-1,-1 0 1,1 0-1,0-1 1,-1 1 0,1 0-1,0-1 1,0 1-1,-1-1 1,1 1 0,-1-1-1,1 1 1,0-1-1,-1 0 1,1 1 0,-1-1-1,0 0 1,1 1-1,-1-1 1,1 0 0,-1 1-1,0-1 1,1-1-1,6-25-105,-4 16-3,2-8-22,6-21-411,20-47 0,-30 84 573,1 0 0,-1 1 0,1-1 0,-1 0 1,1 1-1,0-1 0,0 1 0,0-1 0,0 1 0,0 0 0,0 0 0,1 0 0,-1 0 1,1 0-1,0 1 0,-1-1 0,1 1 0,0 0 0,0-1 0,0 1 0,0 0 0,0 1 1,0-1-1,0 1 0,0-1 0,0 1 0,0 0 0,0 0 0,5 1 0,-7-1 23,0 0-1,0 0 1,0 0 0,-1 1-1,1-1 1,0 0-1,0 1 1,0-1-1,0 1 1,0-1-1,-1 1 1,1-1 0,0 1-1,0-1 1,-1 1-1,1 0 1,0-1-1,-1 1 1,1 0 0,-1 0-1,1 0 1,-1-1-1,1 1 1,-1 0-1,0 0 1,1 1-1,7 28 354,-6-19-198,2 11 356,-1 0 1,-1 0-1,-1 30 1,-1-51-534,0-1-20,0 0 1,1 0-1,-1 0 1,1 0-1,-1 0 1,0 0-1,1 0 1,-1 0 0,0 0-1,1 0 1,-1 0-1,0 0 1,1 0-1,-1 0 1,0 0-1,1 0 1,-1 0-1,0-1 1,0 1 0,1 0-1,-1 0 1,0 0-1,1 0 1,-1-1-1,0 1 1,0 0-1,1 0 1,-1-1-1,0 1 1,0 0 0,0-1-1,1 1 1,-1 0-1,0 0 1,0-1-1,0 1 1,0 0-1,0-1 1,0 1-1,0 0 1,1-1 0,-1 1-1,0-1 1,7-19-160,-7 17 105,10-28-242,-2 2 7,1 0 0,2 0-1,25-47 1,-35 75 316,-1 0 1,1 0 0,-1 0-1,1 0 1,-1 0 0,1 0-1,0 0 1,0 0 0,-1 1-1,1-1 1,0 0 0,0 1-1,0-1 1,0 0 0,0 1-1,0-1 1,0 1 0,0 0-1,0-1 1,0 1 0,0 0-1,0 0 1,0-1 0,0 1-1,0 0 1,1 0-1,-1 0 1,0 0 0,0 0-1,0 1 1,0-1 0,0 0-1,0 0 1,0 1 0,2 0-1,-1 0 57,0 1 0,0-1-1,0 0 1,0 1 0,0-1-1,-1 1 1,1 0 0,0 0-1,-1 0 1,0 0 0,1 0-1,-1 0 1,2 4 0,8 25 655,-4-11-249,1-1-1,20 36 1,-26-51-485,1 0 0,-1 0 0,0 0 0,0 1 0,-1-1 0,1 1 0,-1-1 0,0 1-1,0 6 1,0-11-164,-1 0-1,0 0 0,0 0 1,1 0-1,-1 1 1,0-1-1,1 0 0,-1 0 1,0 0-1,1 0 0,-1 0 1,0 0-1,1 0 0,-1 0 1,0 0-1,0 0 0,1 0 1,-1 0-1,0 0 0,1 0 1,-1 0-1,0-1 0,1 1 1,-1 0-1,0 0 0,0 0 1,1 0-1,-1 0 1,0-1-1,0 1 0,1 0 1,-1 0-1,0-1 0,0 1 1,0 0-1,1 0 0,-1-1 1,4-18-3854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4.327"/>
    </inkml:context>
    <inkml:brush xml:id="br0">
      <inkml:brushProperty name="width" value="0.05" units="cm"/>
      <inkml:brushProperty name="height" value="0.05" units="cm"/>
      <inkml:brushProperty name="color" value="#81FF5C"/>
    </inkml:brush>
  </inkml:definitions>
  <inkml:trace contextRef="#ctx0" brushRef="#br0">0 1 6689,'0'0'10195,"21"37"-9175,65 119 95,-75-138-724,-1 1 1,-1 1-1,10 35 1,-11-32-61,0 6 30,-1-1 0,-1 1 0,3 35-1,-4 88-115,-5-139-347,-1-1 0,-1 1 0,0 0 0,0-1 1,-2 0-1,1 1 0,-2-1 0,-8 19 0,-5 1-2496,-36 49-1,52-77 2294,-30 38-5582</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0.807"/>
    </inkml:context>
    <inkml:brush xml:id="br0">
      <inkml:brushProperty name="width" value="0.05" units="cm"/>
      <inkml:brushProperty name="height" value="0.05" units="cm"/>
      <inkml:brushProperty name="color" value="#81FF5C"/>
    </inkml:brush>
  </inkml:definitions>
  <inkml:trace contextRef="#ctx0" brushRef="#br0">106 0 6873,'0'0'10419,"-10"32"-9600,-29 100 95,14-38 624,16-57-857,-13 44 365,21-77-3741,2-6 849,3-14-234,9-27-2172,-1 5-268</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1.186"/>
    </inkml:context>
    <inkml:brush xml:id="br0">
      <inkml:brushProperty name="width" value="0.05" units="cm"/>
      <inkml:brushProperty name="height" value="0.05" units="cm"/>
      <inkml:brushProperty name="color" value="#81FF5C"/>
    </inkml:brush>
  </inkml:definitions>
  <inkml:trace contextRef="#ctx0" brushRef="#br0">0 0 4521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1.527"/>
    </inkml:context>
    <inkml:brush xml:id="br0">
      <inkml:brushProperty name="width" value="0.05" units="cm"/>
      <inkml:brushProperty name="height" value="0.05" units="cm"/>
      <inkml:brushProperty name="color" value="#81FF5C"/>
    </inkml:brush>
  </inkml:definitions>
  <inkml:trace contextRef="#ctx0" brushRef="#br0">68 12 4521,'19'-12'4289,"-19"24"-931,3 3-2013,1 1 0,0 0 0,1-1 0,10 23 0,2 2-80,20 80 297,4 10-1023,-34-111-465,-5-18-60,-2-1 209,-4 0-92,-3-1-119,-1 0 0,0 0 0,1 0 0,-15-6 0,14 4-15,1 1-1,-1 0 1,0 0 0,0 1-1,-8-1 1,-95 2-3207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1.903"/>
    </inkml:context>
    <inkml:brush xml:id="br0">
      <inkml:brushProperty name="width" value="0.05" units="cm"/>
      <inkml:brushProperty name="height" value="0.05" units="cm"/>
      <inkml:brushProperty name="color" value="#81FF5C"/>
    </inkml:brush>
  </inkml:definitions>
  <inkml:trace contextRef="#ctx0" brushRef="#br0">0 0 7682,'0'0'10617,"2"10"-9781,6 33-197,-6-38-528,0 0 1,0-1 0,0 1 0,1-1 0,-1 1 0,1-1 0,0 0 0,0 0 0,0 0 0,6 4-1,9 13 255,49 73 454,-64-90-741,1 0-1,0 0 1,6 5 0,-7-6-495,1 0 0,-1 0 0,0 0 1,5 7-1,-8-8-1293,1 0 1,-1 0-1,0 0 0,0 0 1,0 0-1,-1 4 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2.387"/>
    </inkml:context>
    <inkml:brush xml:id="br0">
      <inkml:brushProperty name="width" value="0.05" units="cm"/>
      <inkml:brushProperty name="height" value="0.05" units="cm"/>
      <inkml:brushProperty name="color" value="#81FF5C"/>
    </inkml:brush>
  </inkml:definitions>
  <inkml:trace contextRef="#ctx0" brushRef="#br0">183 0 4201,'0'0'10342,"-4"2"-8575,2 0-1568,-1 0 0,1 1 0,0-1 0,0 1-1,0 0 1,0-1 0,0 1 0,1 0 0,-1 0 0,0 4-1,-6 8 468,-15 26 563,-93 148-905,115-187-828,-4 4-186,1-5-3269</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3.096"/>
    </inkml:context>
    <inkml:brush xml:id="br0">
      <inkml:brushProperty name="width" value="0.05" units="cm"/>
      <inkml:brushProperty name="height" value="0.05" units="cm"/>
      <inkml:brushProperty name="color" value="#81FF5C"/>
    </inkml:brush>
  </inkml:definitions>
  <inkml:trace contextRef="#ctx0" brushRef="#br0">98 0 6449,'0'0'10533,"-9"15"-9314,-28 52-12,31-54-925,-1 0 1,2 1-1,0 0 0,1 0 0,0 0 0,-1 16 0,2-14-116,-3 27 134,2 0 1,1 48-1,3-88-296,0 0 0,1-1 1,-1 1-1,0-1 0,1 1 0,-1 0 0,1-1 0,0 1 0,0-1 1,0 1-1,0-1 0,0 0 0,1 1 0,-1-1 0,1 0 0,0 0 1,1 2-1,0-2-28,-1 0 0,1 0-1,0 0 1,0-1 0,-1 1 0,1-1 0,0 1 0,1-1 0,-1 0 0,0 0 0,0-1 0,0 1 0,5 0-1,47 1-2509,-20-5-4424,-20-3-288</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4.217"/>
    </inkml:context>
    <inkml:brush xml:id="br0">
      <inkml:brushProperty name="width" value="0.05" units="cm"/>
      <inkml:brushProperty name="height" value="0.05" units="cm"/>
      <inkml:brushProperty name="color" value="#81FF5C"/>
    </inkml:brush>
  </inkml:definitions>
  <inkml:trace contextRef="#ctx0" brushRef="#br0">0 11 2537,'0'0'8091,"3"-2"-6855,-2 1-1120,10-6 978,-11 7-1035,1 0-1,-1 0 1,1 0-1,-1-1 1,1 1-1,-1 0 1,1 0-1,-1 0 1,1 0 0,-1 0-1,1 0 1,-1 0-1,1 0 1,-1 1-1,1-1 1,-1 0-1,0 0 1,1 0-1,-1 0 1,1 1-1,-1-1 1,1 0-1,-1 0 1,0 1-1,1-1 1,-1 0-1,0 1 1,1-1-1,0 1 1,3 7 278,0 0-1,-1 0 1,1 1 0,-2-1 0,1 1 0,2 16-1,-2-11 81,23 111 1376,-27-145-2680,0 0-1,4-27 0,-2 41 837,1-1 0,0 0-1,0 1 1,0-1 0,1 1 0,0 0-1,0 0 1,6-8 0,-7 10 26,1 0 0,0 0 0,0 1 0,0-1 0,1 1 0,-1 0 0,1 0 0,0 0 0,0 0 1,0 0-1,0 1 0,8-3 0,-12 4 46,1 1 1,0 0-1,0 0 1,-1-1-1,1 1 1,0 0 0,0 0-1,0 0 1,-1 0-1,1 0 1,0 0-1,0 0 1,0 0-1,-1 0 1,1 0-1,0 0 1,0 1 0,0-1-1,-1 0 1,1 1-1,0-1 1,-1 0-1,1 1 1,0-1-1,-1 1 1,1-1-1,0 1 1,-1-1 0,1 1-1,-1 0 1,1-1-1,-1 1 1,1 0-1,0 1 1,0 2 140,1 0 1,-1 0 0,0 0-1,0 0 1,0 7-1,0-2-28,13 81 1129,-14-102-1429,1 1 0,-1-1 0,2 0 0,0 1 0,0-1 0,5-12 0,-5 19 89,1-1 0,-1 0 0,1 1 0,0-1-1,1 1 1,4-6 0,-7 10 81,0 0 0,1-1-1,-1 1 1,1 0 0,-1 0 0,1 0 0,0 0-1,-1 0 1,1 0 0,0 0 0,-1 1-1,1-1 1,0 1 0,0-1 0,0 1 0,0 0-1,0 0 1,-1 0 0,1 0 0,0 0-1,0 0 1,0 0 0,3 1 0,-4 0 17,0-1 1,0 1 0,0-1-1,0 1 1,0-1 0,0 1-1,0 0 1,-1 0-1,1-1 1,0 1 0,-1 0-1,1 0 1,0 0 0,-1 0-1,1 0 1,-1-1-1,1 1 1,-1 0 0,1 0-1,-1 2 1,2 1 84,3 10 360,-1-1 0,-1 1 1,0 0-1,0 0 0,0 18 1,4 26 565,-5-51-161,-1-4-3306</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4.609"/>
    </inkml:context>
    <inkml:brush xml:id="br0">
      <inkml:brushProperty name="width" value="0.05" units="cm"/>
      <inkml:brushProperty name="height" value="0.05" units="cm"/>
      <inkml:brushProperty name="color" value="#81FF5C"/>
    </inkml:brush>
  </inkml:definitions>
  <inkml:trace contextRef="#ctx0" brushRef="#br0">0 1 5497,'0'0'11441,"9"27"-10088,27 93-208,4 52 1336,-33-131-2035,-5-32-345,15 95 674,-15-85-733,0 1-1,-2-1 1,-2 26-1,1-41-137,0 0 1,0 0-1,0 0 0,-1-1 1,1 1-1,-1 0 0,0-1 1,0 0-1,0 1 0,-1-1 0,1 0 1,-1 0-1,0 0 0,0 0 1,-5 4-1,6-5-88,-31 24-4572,2-5-3600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39.084"/>
    </inkml:context>
    <inkml:brush xml:id="br0">
      <inkml:brushProperty name="width" value="0.05" units="cm"/>
      <inkml:brushProperty name="height" value="0.05" units="cm"/>
      <inkml:brushProperty name="color" value="#81FF5C"/>
    </inkml:brush>
  </inkml:definitions>
  <inkml:trace contextRef="#ctx0" brushRef="#br0">138 0 4841,'0'0'16764,"-11"0"-15748,-43 0-752,53 1-266,-1-1 0,1 0 0,0 1 0,-1-1 0,1 1 0,0-1 0,0 1 0,-1-1 0,1 1 0,0 0 0,0 0 0,0 0 0,0 0 0,0 0 0,0 0 0,0 0 0,-1 1 0,-14 22-176,13-19 114,-2 3-18,0 1-1,1-1 0,-4 12 1,7-16 35,0-1 0,0 1 0,0 0 0,0 0 0,0 0 0,1 0 0,0 0 0,0 1 0,0-1 1,1 4-1,-1-8 17,1 1 0,-1-1 0,0 1 0,0-1 0,1 1 0,-1-1 1,0 1-1,1-1 0,-1 0 0,1 1 0,-1-1 0,0 1 0,1-1 1,-1 0-1,1 0 0,-1 1 0,1-1 0,-1 0 0,1 0 0,-1 0 1,1 1-1,0-1 0,14 3-245,-11-3 215,20 3-6,26 4 43,-45-6 24,-1 1 0,1-1 0,-1 1 1,1-1-1,-1 2 0,1-1 0,-1 0 0,4 4 0,-6-4 15,0 0-1,0 0 0,0 1 1,0-1-1,0 1 0,-1-1 1,1 1-1,-1 0 0,0-1 1,2 6-1,7 31 328,-9-31-237,1 6 197,0-1 0,-2 26-1,0-29 59,0-9-338,0 0-1,-1 0 0,1 0 0,0 0 1,-1 0-1,1 0 0,-1 0 0,1 0 0,-1 0 1,0 0-1,1 0 0,-1-1 0,0 1 0,0 0 1,0 0-1,-15 11 171,11-10-180,0 0 1,0 0 0,0 0-1,0 0 1,-1-1 0,1 0 0,0 0-1,-1-1 1,1 1 0,0-1-1,-9-1 1,6 1 8,6 0-19,-1 0-1,1-1 1,-1 1-1,1-1 1,0 0-1,-1 0 1,1 0-1,0 0 1,0 0-1,-1 0 1,1 0-1,0-1 1,0 1-1,0-1 1,1 1-1,-1-1 1,-2-2-1,-3-5-84,0-1-1,-9-14 0,11 15-79,4 7-61,0 1-1,0-1 1,0 0-1,1 0 1,-1 0 0,0 1-1,1-1 1,0 0-1,-1 0 1,1 0 0,0 0-1,0 0 1,1-3-1,-1-3-2173,0-5-4009</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39.863"/>
    </inkml:context>
    <inkml:brush xml:id="br0">
      <inkml:brushProperty name="width" value="0.05" units="cm"/>
      <inkml:brushProperty name="height" value="0.05" units="cm"/>
      <inkml:brushProperty name="color" value="#81FF5C"/>
    </inkml:brush>
  </inkml:definitions>
  <inkml:trace contextRef="#ctx0" brushRef="#br0">115 1 4561,'0'0'10682,"-5"0"-9844,2 0-661,2 0-122,-1-1 0,1 1 0,0 0 0,-1 0 0,1 0 0,0 0 0,0 0 0,-1 1 0,1-1 0,0 0 0,-1 0 0,1 1 0,0-1 0,0 1 0,0-1 0,0 1 0,-1 0 0,1-1 0,0 1 0,0 0 0,-1 1 0,-4 8 553,0 0 0,0 0 1,1 0-1,0 1 0,-6 21 1,-1 11-289,3 1-1,1 1 1,3 0 0,-1 88 0,6-129-319,1 1 1,-1-1-1,1 1 1,-1-1-1,1 0 1,1 1-1,-1-1 1,1 0-1,-1 0 1,1 1-1,0-1 0,4 4 1,-5-6-29,1 1 0,0-1 0,1 0 0,-1 0 0,0 1 0,0-2 0,1 1 0,0 0 0,-1 0 0,1-1 0,0 0 0,0 1 0,-1-1 0,1 0 0,0 0 0,0-1 0,0 1 0,4 0 0,-2-1-287,0 1-1,0-1 1,0 0-1,-1-1 1,1 1 0,6-2-1,-8 1-236,0 0 0,-1 0 0,1-1 0,-1 1 0,1 0 0,-1-1 1,0 0-1,1 1 0,-1-1 0,0 0 0,3-3 0,14-21-11404</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41.069"/>
    </inkml:context>
    <inkml:brush xml:id="br0">
      <inkml:brushProperty name="width" value="0.05" units="cm"/>
      <inkml:brushProperty name="height" value="0.05" units="cm"/>
      <inkml:brushProperty name="color" value="#81FF5C"/>
    </inkml:brush>
  </inkml:definitions>
  <inkml:trace contextRef="#ctx0" brushRef="#br0">1 25 2697,'0'0'11666,"2"6"-10199,5 22-575,-2 0 0,-1 0 1,2 43-1,0 13-351,-3-67-451,3 56 186,-6-73 182,0-10-403,0-5-131,-1-29-591,3-1 0,11-79 1,-10 111 525,0-3-41,9-26 0,-11 38 95,0 1 0,1-1 0,-1 1 0,1 0 0,0-1 1,0 1-1,0 0 0,0 0 0,1 1 0,-1-1 0,1 0 0,0 1 0,3-3 0,-2 3 79,0 1-1,-1 0 1,1 1 0,0-1-1,0 1 1,0-1 0,-1 1-1,1 0 1,0 0 0,0 1-1,4 0 1,-7 0 38,0-1 0,0 0 1,0 1-1,0-1 0,0 1 1,0-1-1,0 1 0,-1 0 0,1-1 1,0 1-1,0 0 0,-1-1 0,1 1 1,0 0-1,-1 0 0,1 0 1,0 0-1,-1 0 0,1 1 0,7 21 394,-7-17-294,8 32 707,-3 1-1,-1-1 1,-1 1 0,-3 44-1,-1-82-809,-1-3-53,0-10-127,-1-18-160,1-2-10,1 5-223,3-41 1,-2 61 478,0 0 1,1 0 0,-1 0-1,1 0 1,1 0 0,0 0-1,0 0 1,0 1-1,0-1 1,8-8 0,-10 13 63,1 0 1,0 0-1,-1 0 1,1 1-1,0-1 1,0 1-1,0-1 1,1 1-1,-1 0 1,0 0-1,0 0 1,1 0-1,2-1 1,1 1 10,0 0 0,0 0 0,13 1 0,-18 0-1,-1 0 0,1 0 1,0 1-1,-1-1 0,1 0 1,0 0-1,0 1 0,-1-1 1,1 1-1,0-1 0,-1 0 0,1 1 1,-1-1-1,1 1 0,-1-1 1,1 1-1,-1 0 0,1-1 1,-1 1-1,1-1 0,-1 1 1,0 0-1,1 0 0,-1-1 0,1 2 1,4 21 286,-4-21-247,10 77 1496,1 92 0,-10-111-1295,-2-59-450,2-4-1598,1-9 18,0-1 1,-1 1-1,0-14 1,1 2-2589,1-13-4776</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45.083"/>
    </inkml:context>
    <inkml:brush xml:id="br0">
      <inkml:brushProperty name="width" value="0.05" units="cm"/>
      <inkml:brushProperty name="height" value="0.05" units="cm"/>
      <inkml:brushProperty name="color" value="#81FF5C"/>
    </inkml:brush>
  </inkml:definitions>
  <inkml:trace contextRef="#ctx0" brushRef="#br0">0 0 4777,'0'0'8362,"2"0"-7155,-1 0-1089,0 0-1,0 0 1,0 0 0,0 1 0,0-1 0,0 0 0,0 0 0,0 0 0,0 1 0,0-1-1,0 0 1,0 1 0,0-1 0,0 1 0,0 0 0,-1-1 0,1 1 0,0-1-1,0 1 1,-1 0 0,1 0 0,0 0 0,4 6 403,-1 0-1,0 0 1,0 0 0,0 0-1,4 15 1,8 42 473,-10-36-768,5 19 3,-3 0 0,-2 1 0,1 73 0,-7-118-229,0 4 10,1 0-1,-2 0 0,1 0 1,-1 0-1,0 0 1,0 0-1,-1 0 1,0-1-1,0 1 0,-4 7 1,0-2-2,-1 0 1,-13 17-1,19-29-145,0 1-1,0 0 0,0-1 1,0 1-1,0-1 1,0 0-1,0 1 1,0-1-1,0 0 1,0 0-1,0 1 1,-1-1-1,1 0 0,0 0 1,0 0-1,0 0 1,-2-1-1,-3 1-2430,-2 0-3736</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1.834"/>
    </inkml:context>
    <inkml:brush xml:id="br0">
      <inkml:brushProperty name="width" value="0.05" units="cm"/>
      <inkml:brushProperty name="height" value="0.05" units="cm"/>
      <inkml:brushProperty name="color" value="#81FF5C"/>
    </inkml:brush>
  </inkml:definitions>
  <inkml:trace contextRef="#ctx0" brushRef="#br0">1 0 5393,'0'0'9649,"7"17"-8364,50 110 2086,-41-88-2246,-11-25-990,0-1-1,1 0 1,1 0-1,0 0 1,1 0-1,0-1 1,14 15-1,-15-19-298,12 11 561,-19-19-482,1 1 0,0-1 0,-1 0 0,1 1 1,-1-1-1,1 0 0,0 1 0,-1-1 0,1 0 0,0 0 0,-1 1 0,1-1 0,0 0 0,-1 0 0,1 0 0,0 0 0,0 0 0,-1 0 0,1 0 0,0 0 0,-1 0 0,1-1 0,0 1 0,-1 0 0,1 0 0,0-1 0,-1 1 0,1 0 0,1-1 0,1-8-2945,-3-16-2393</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2.288"/>
    </inkml:context>
    <inkml:brush xml:id="br0">
      <inkml:brushProperty name="width" value="0.05" units="cm"/>
      <inkml:brushProperty name="height" value="0.05" units="cm"/>
      <inkml:brushProperty name="color" value="#81FF5C"/>
    </inkml:brush>
  </inkml:definitions>
  <inkml:trace contextRef="#ctx0" brushRef="#br0">242 0 3289,'0'0'12030,"-10"22"-10856,-32 70-93,23-55 322,-46 69-1,47-80-1283,-26 53 1,39-71-286,2 0-821,0-1 1,-1 0-1,0 0 0,-9 12 0,2-11-4121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2.902"/>
    </inkml:context>
    <inkml:brush xml:id="br0">
      <inkml:brushProperty name="width" value="0.05" units="cm"/>
      <inkml:brushProperty name="height" value="0.05" units="cm"/>
      <inkml:brushProperty name="color" value="#81FF5C"/>
    </inkml:brush>
  </inkml:definitions>
  <inkml:trace contextRef="#ctx0" brushRef="#br0">94 0 576,'0'0'13818,"-10"20"-12645,-1 1-851,2-6-96,1 1 0,1-1 0,1 1 0,0 0 0,1 1 1,-4 19-1,0 16 470,2 1 0,2 0 0,3 0 0,5 56 0,-3-107-691,0 0-1,0-1 0,1 1 1,-1-1-1,0 1 0,1 0 0,0-1 1,-1 1-1,1-1 0,0 0 1,0 1-1,0-1 0,0 0 0,0 1 1,0-1-1,0 0 0,0 0 1,1 0-1,-1 0 0,0 0 0,1 0 1,-1 0-1,0 0 0,1-1 1,-1 1-1,1-1 0,0 1 0,-1-1 1,4 1-1,4 1-756,0-1 0,0-1-1,0 0 1,12-1 0,-3 0-3595,-6 1-2009</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3.968"/>
    </inkml:context>
    <inkml:brush xml:id="br0">
      <inkml:brushProperty name="width" value="0.05" units="cm"/>
      <inkml:brushProperty name="height" value="0.05" units="cm"/>
      <inkml:brushProperty name="color" value="#81FF5C"/>
    </inkml:brush>
  </inkml:definitions>
  <inkml:trace contextRef="#ctx0" brushRef="#br0">0 42 4785,'0'0'5507,"5"-1"-4729,-1 0-850,-1 1 330,-1-1 1,1 1-1,-1-1 1,1 1-1,-1 0 0,1 0 1,-1 0-1,4 1 1,-5-1-177,0 0 0,0 1 0,0-1 0,0 1 0,0-1 0,0 1 0,0 0 0,0-1 0,-1 1 0,1 0 0,0 0 0,0 0 0,0-1 0,-1 1 0,1 0 0,-1 0 0,1 0 0,-1 0 0,1 0 0,-1 0 0,1 0 0,-1 1 0,0-1 0,1 2 0,6 35 848,3 69-1,-6-50-489,0-12-269,-3-44-165,1-1-6,-1 0-32,0-1 0,0 1-1,-1 0 1,1 0-1,0-1 1,-1 1 0,1 0-1,0-1 1,0 1-1,-1-1 1,1 1 0,-1-1-1,1 1 1,0-1-1,-1 0 1,1 1 0,-1-1-1,0 0 1,1 1-1,-1-1 1,1 0 0,-1 1-1,0-1 1,1-1-1,6-25-105,-4 16-3,2-8-22,6-21-411,20-47 0,-30 84 573,1 0 0,-1 1 0,1-1 0,-1 0 1,1 1-1,0-1 0,0 1 0,0-1 0,0 1 0,0 0 0,0 0 0,1 0 0,-1 0 1,1 0-1,0 1 0,-1-1 0,1 1 0,0 0 0,0-1 0,0 1 0,0 0 0,0 1 1,0-1-1,0 1 0,0-1 0,0 1 0,0 0 0,0 0 0,5 1 0,-7-1 23,0 0-1,0 0 1,0 0 0,-1 1-1,1-1 1,0 0-1,0 1 1,0-1-1,0 1 1,0-1-1,-1 1 1,1-1 0,0 1-1,0-1 1,-1 1-1,1 0 1,0-1-1,-1 1 1,1 0 0,-1 0-1,1 0 1,-1-1-1,1 1 1,-1 0-1,0 0 1,1 1-1,7 28 354,-6-19-198,2 11 356,-1 0 1,-1 0-1,-1 30 1,-1-51-534,0-1-20,0 0 1,1 0-1,-1 0 1,1 0-1,-1 0 1,0 0-1,1 0 1,-1 0 0,0 0-1,1 0 1,-1 0-1,0 0 1,1 0-1,-1 0 1,0 0-1,1 0 1,-1 0-1,0-1 1,0 1 0,1 0-1,-1 0 1,0 0-1,1 0 1,-1-1-1,0 1 1,0 0-1,1 0 1,-1-1-1,0 1 1,0 0 0,0-1-1,1 1 1,-1 0-1,0 0 1,0-1-1,0 1 1,0 0-1,0-1 1,0 1-1,0 0 1,1-1 0,-1 1-1,0-1 1,7-19-160,-7 17 105,10-28-242,-2 2 7,1 0 0,2 0-1,25-47 1,-35 75 316,-1 0 1,1 0 0,-1 0-1,1 0 1,-1 0 0,1 0-1,0 0 1,0 0 0,-1 1-1,1-1 1,0 0 0,0 1-1,0-1 1,0 0 0,0 1-1,0-1 1,0 1 0,0 0-1,0-1 1,0 1 0,0 0-1,0 0 1,0-1 0,0 1-1,0 0 1,1 0-1,-1 0 1,0 0 0,0 0-1,0 1 1,0-1 0,0 0-1,0 0 1,0 1 0,2 0-1,-1 0 57,0 1 0,0-1-1,0 0 1,0 1 0,0-1-1,-1 1 1,1 0 0,0 0-1,-1 0 1,0 0 0,1 0-1,-1 0 1,2 4 0,8 25 655,-4-11-249,1-1-1,20 36 1,-26-51-485,1 0 0,-1 0 0,0 0 0,0 1 0,-1-1 0,1 1 0,-1-1 0,0 1-1,0 6 1,0-11-164,-1 0-1,0 0 0,0 0 1,1 0-1,-1 1 1,0-1-1,1 0 0,-1 0 1,0 0-1,1 0 0,-1 0 1,0 0-1,1 0 0,-1 0 1,0 0-1,0 0 0,1 0 1,-1 0-1,0 0 0,1 0 1,-1 0-1,0-1 0,1 1 1,-1 0-1,0 0 0,0 0 1,1 0-1,-1 0 1,0-1-1,0 1 0,1 0 1,-1 0-1,0-1 0,0 1 1,0 0-1,1 0 0,-1-1 1,4-18-3854</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4.327"/>
    </inkml:context>
    <inkml:brush xml:id="br0">
      <inkml:brushProperty name="width" value="0.05" units="cm"/>
      <inkml:brushProperty name="height" value="0.05" units="cm"/>
      <inkml:brushProperty name="color" value="#81FF5C"/>
    </inkml:brush>
  </inkml:definitions>
  <inkml:trace contextRef="#ctx0" brushRef="#br0">0 1 6689,'0'0'10195,"21"37"-9175,65 119 95,-75-138-724,-1 1 1,-1 1-1,10 35 1,-11-32-61,0 6 30,-1-1 0,-1 1 0,3 35-1,-4 88-115,-5-139-347,-1-1 0,-1 1 0,0 0 0,0-1 1,-2 0-1,1 1 0,-2-1 0,-8 19 0,-5 1-2496,-36 49-1,52-77 2294,-30 38-5582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0.807"/>
    </inkml:context>
    <inkml:brush xml:id="br0">
      <inkml:brushProperty name="width" value="0.05" units="cm"/>
      <inkml:brushProperty name="height" value="0.05" units="cm"/>
      <inkml:brushProperty name="color" value="#81FF5C"/>
    </inkml:brush>
  </inkml:definitions>
  <inkml:trace contextRef="#ctx0" brushRef="#br0">106 0 6873,'0'0'10419,"-10"32"-9600,-29 100 95,14-38 624,16-57-857,-13 44 365,21-77-3741,2-6 849,3-14-234,9-27-2172,-1 5-268</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1.186"/>
    </inkml:context>
    <inkml:brush xml:id="br0">
      <inkml:brushProperty name="width" value="0.05" units="cm"/>
      <inkml:brushProperty name="height" value="0.05" units="cm"/>
      <inkml:brushProperty name="color" value="#81FF5C"/>
    </inkml:brush>
  </inkml:definitions>
  <inkml:trace contextRef="#ctx0" brushRef="#br0">0 0 4521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1.527"/>
    </inkml:context>
    <inkml:brush xml:id="br0">
      <inkml:brushProperty name="width" value="0.05" units="cm"/>
      <inkml:brushProperty name="height" value="0.05" units="cm"/>
      <inkml:brushProperty name="color" value="#81FF5C"/>
    </inkml:brush>
  </inkml:definitions>
  <inkml:trace contextRef="#ctx0" brushRef="#br0">68 12 4521,'19'-12'4289,"-19"24"-931,3 3-2013,1 1 0,0 0 0,1-1 0,10 23 0,2 2-80,20 80 297,4 10-1023,-34-111-465,-5-18-60,-2-1 209,-4 0-92,-3-1-119,-1 0 0,0 0 0,1 0 0,-15-6 0,14 4-15,1 1-1,-1 0 1,0 0 0,0 1-1,-8-1 1,-95 2-3207</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1.903"/>
    </inkml:context>
    <inkml:brush xml:id="br0">
      <inkml:brushProperty name="width" value="0.05" units="cm"/>
      <inkml:brushProperty name="height" value="0.05" units="cm"/>
      <inkml:brushProperty name="color" value="#81FF5C"/>
    </inkml:brush>
  </inkml:definitions>
  <inkml:trace contextRef="#ctx0" brushRef="#br0">0 0 7682,'0'0'10617,"2"10"-9781,6 33-197,-6-38-528,0 0 1,0-1 0,0 1 0,1-1 0,-1 1 0,1-1 0,0 0 0,0 0 0,0 0 0,6 4-1,9 13 255,49 73 454,-64-90-741,1 0-1,0 0 1,6 5 0,-7-6-495,1 0 0,-1 0 0,0 0 1,5 7-1,-8-8-1293,1 0 1,-1 0-1,0 0 0,0 0 1,0 0-1,-1 4 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2.387"/>
    </inkml:context>
    <inkml:brush xml:id="br0">
      <inkml:brushProperty name="width" value="0.05" units="cm"/>
      <inkml:brushProperty name="height" value="0.05" units="cm"/>
      <inkml:brushProperty name="color" value="#81FF5C"/>
    </inkml:brush>
  </inkml:definitions>
  <inkml:trace contextRef="#ctx0" brushRef="#br0">183 0 4201,'0'0'10342,"-4"2"-8575,2 0-1568,-1 0 0,1 1 0,0-1 0,0 1-1,0 0 1,0-1 0,0 1 0,1 0 0,-1 0 0,0 4-1,-6 8 468,-15 26 563,-93 148-905,115-187-828,-4 4-186,1-5-3269</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3.096"/>
    </inkml:context>
    <inkml:brush xml:id="br0">
      <inkml:brushProperty name="width" value="0.05" units="cm"/>
      <inkml:brushProperty name="height" value="0.05" units="cm"/>
      <inkml:brushProperty name="color" value="#81FF5C"/>
    </inkml:brush>
  </inkml:definitions>
  <inkml:trace contextRef="#ctx0" brushRef="#br0">98 0 6449,'0'0'10533,"-9"15"-9314,-28 52-12,31-54-925,-1 0 1,2 1-1,0 0 0,1 0 0,0 0 0,-1 16 0,2-14-116,-3 27 134,2 0 1,1 48-1,3-88-296,0 0 0,1-1 1,-1 1-1,0-1 0,1 1 0,-1 0 0,1-1 0,0 1 0,0-1 1,0 1-1,0-1 0,0 0 0,1 1 0,-1-1 0,1 0 0,0 0 1,1 2-1,0-2-28,-1 0 0,1 0-1,0 0 1,0-1 0,-1 1 0,1-1 0,0 1 0,1-1 0,-1 0 0,0 0 0,0-1 0,0 1 0,5 0-1,47 1-2509,-20-5-4424,-20-3-288</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4.217"/>
    </inkml:context>
    <inkml:brush xml:id="br0">
      <inkml:brushProperty name="width" value="0.05" units="cm"/>
      <inkml:brushProperty name="height" value="0.05" units="cm"/>
      <inkml:brushProperty name="color" value="#81FF5C"/>
    </inkml:brush>
  </inkml:definitions>
  <inkml:trace contextRef="#ctx0" brushRef="#br0">0 11 2537,'0'0'8091,"3"-2"-6855,-2 1-1120,10-6 978,-11 7-1035,1 0-1,-1 0 1,1 0-1,-1-1 1,1 1-1,-1 0 1,1 0-1,-1 0 1,1 0 0,-1 0-1,1 0 1,-1 0-1,1 0 1,-1 1-1,1-1 1,-1 0-1,0 0 1,1 0-1,-1 0 1,1 1-1,-1-1 1,1 0-1,-1 0 1,0 1-1,1-1 1,-1 0-1,0 1 1,1-1-1,0 1 1,3 7 278,0 0-1,-1 0 1,1 1 0,-2-1 0,1 1 0,2 16-1,-2-11 81,23 111 1376,-27-145-2680,0 0-1,4-27 0,-2 41 837,1-1 0,0 0-1,0 1 1,0-1 0,1 1 0,0 0-1,0 0 1,6-8 0,-7 10 26,1 0 0,0 0 0,0 1 0,0-1 0,1 1 0,-1 0 0,1 0 0,0 0 0,0 0 1,0 0-1,0 1 0,8-3 0,-12 4 46,1 1 1,0 0-1,0 0 1,-1-1-1,1 1 1,0 0 0,0 0-1,0 0 1,-1 0-1,1 0 1,0 0-1,0 0 1,0 0-1,-1 0 1,1 0-1,0 0 1,0 1 0,0-1-1,-1 0 1,1 1-1,0-1 1,-1 0-1,1 1 1,0-1-1,-1 1 1,1-1-1,0 1 1,-1-1 0,1 1-1,-1 0 1,1-1-1,-1 1 1,1 0-1,0 1 1,0 2 140,1 0 1,-1 0 0,0 0-1,0 0 1,0 7-1,0-2-28,13 81 1129,-14-102-1429,1 1 0,-1-1 0,2 0 0,0 1 0,0-1 0,5-12 0,-5 19 89,1-1 0,-1 0 0,1 1 0,0-1-1,1 1 1,4-6 0,-7 10 81,0 0 0,1-1-1,-1 1 1,1 0 0,-1 0 0,1 0 0,0 0-1,-1 0 1,1 0 0,0 0 0,-1 1-1,1-1 1,0 1 0,0-1 0,0 1 0,0 0-1,0 0 1,-1 0 0,1 0 0,0 0-1,0 0 1,0 0 0,3 1 0,-4 0 17,0-1 1,0 1 0,0-1-1,0 1 1,0-1 0,0 1-1,0 0 1,-1 0-1,1-1 1,0 1 0,-1 0-1,1 0 1,0 0 0,-1 0-1,1 0 1,-1-1-1,1 1 1,-1 0 0,1 0-1,-1 2 1,2 1 84,3 10 360,-1-1 0,-1 1 1,0 0-1,0 0 0,0 18 1,4 26 565,-5-51-161,-1-4-3306</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4.609"/>
    </inkml:context>
    <inkml:brush xml:id="br0">
      <inkml:brushProperty name="width" value="0.05" units="cm"/>
      <inkml:brushProperty name="height" value="0.05" units="cm"/>
      <inkml:brushProperty name="color" value="#81FF5C"/>
    </inkml:brush>
  </inkml:definitions>
  <inkml:trace contextRef="#ctx0" brushRef="#br0">0 1 5497,'0'0'11441,"9"27"-10088,27 93-208,4 52 1336,-33-131-2035,-5-32-345,15 95 674,-15-85-733,0 1-1,-2-1 1,-2 26-1,1-41-137,0 0 1,0 0-1,0 0 0,-1-1 1,1 1-1,-1 0 0,0-1 1,0 0-1,0 1 0,-1-1 0,1 0 1,-1 0-1,0 0 0,0 0 1,-5 4-1,6-5-88,-31 24-4572,2-5-3600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39.084"/>
    </inkml:context>
    <inkml:brush xml:id="br0">
      <inkml:brushProperty name="width" value="0.05" units="cm"/>
      <inkml:brushProperty name="height" value="0.05" units="cm"/>
      <inkml:brushProperty name="color" value="#81FF5C"/>
    </inkml:brush>
  </inkml:definitions>
  <inkml:trace contextRef="#ctx0" brushRef="#br0">138 0 4841,'0'0'16764,"-11"0"-15748,-43 0-752,53 1-266,-1-1 0,1 0 0,0 1 0,-1-1 0,1 1 0,0-1 0,0 1 0,-1-1 0,1 1 0,0 0 0,0 0 0,0 0 0,0 0 0,0 0 0,0 0 0,0 0 0,-1 1 0,-14 22-176,13-19 114,-2 3-18,0 1-1,1-1 0,-4 12 1,7-16 35,0-1 0,0 1 0,0 0 0,0 0 0,0 0 0,1 0 0,0 0 0,0 1 0,0-1 1,1 4-1,-1-8 17,1 1 0,-1-1 0,0 1 0,0-1 0,1 1 0,-1-1 1,0 1-1,1-1 0,-1 0 0,1 1 0,-1-1 0,0 1 0,1-1 1,-1 0-1,1 0 0,-1 1 0,1-1 0,-1 0 0,1 0 0,-1 0 1,1 1-1,0-1 0,14 3-245,-11-3 215,20 3-6,26 4 43,-45-6 24,-1 1 0,1-1 0,-1 1 1,1-1-1,-1 2 0,1-1 0,-1 0 0,4 4 0,-6-4 15,0 0-1,0 0 0,0 1 1,0-1-1,0 1 0,-1-1 1,1 1-1,-1 0 0,0-1 1,2 6-1,7 31 328,-9-31-237,1 6 197,0-1 0,-2 26-1,0-29 59,0-9-338,0 0-1,-1 0 0,1 0 0,0 0 1,-1 0-1,1 0 0,-1 0 0,1 0 0,-1 0 1,0 0-1,1 0 0,-1-1 0,0 1 0,0 0 1,0 0-1,-15 11 171,11-10-180,0 0 1,0 0 0,0 0-1,0 0 1,-1-1 0,1 0 0,0 0-1,-1-1 1,1 1 0,0-1-1,-9-1 1,6 1 8,6 0-19,-1 0-1,1-1 1,-1 1-1,1-1 1,0 0-1,-1 0 1,1 0-1,0 0 1,0 0-1,-1 0 1,1 0-1,0-1 1,0 1-1,0-1 1,1 1-1,-1-1 1,-2-2-1,-3-5-84,0-1-1,-9-14 0,11 15-79,4 7-61,0 1-1,0-1 1,0 0-1,1 0 1,-1 0 0,0 1-1,1-1 1,0 0-1,-1 0 1,1 0 0,0 0-1,0 0 1,1-3-1,-1-3-2173,0-5-4009</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39.863"/>
    </inkml:context>
    <inkml:brush xml:id="br0">
      <inkml:brushProperty name="width" value="0.05" units="cm"/>
      <inkml:brushProperty name="height" value="0.05" units="cm"/>
      <inkml:brushProperty name="color" value="#81FF5C"/>
    </inkml:brush>
  </inkml:definitions>
  <inkml:trace contextRef="#ctx0" brushRef="#br0">115 1 4561,'0'0'10682,"-5"0"-9844,2 0-661,2 0-122,-1-1 0,1 1 0,0 0 0,-1 0 0,1 0 0,0 0 0,0 0 0,-1 1 0,1-1 0,0 0 0,-1 0 0,1 1 0,0-1 0,0 1 0,0-1 0,0 1 0,-1 0 0,1-1 0,0 1 0,0 0 0,-1 1 0,-4 8 553,0 0 0,0 0 1,1 0-1,0 1 0,-6 21 1,-1 11-289,3 1-1,1 1 1,3 0 0,-1 88 0,6-129-319,1 1 1,-1-1-1,1 1 1,-1-1-1,1 0 1,1 1-1,-1-1 1,1 0-1,-1 0 1,1 1-1,0-1 0,4 4 1,-5-6-29,1 1 0,0-1 0,1 0 0,-1 0 0,0 1 0,0-2 0,1 1 0,0 0 0,-1 0 0,1-1 0,0 0 0,0 1 0,-1-1 0,1 0 0,0 0 0,0-1 0,0 1 0,4 0 0,-2-1-287,0 1-1,0-1 1,0 0-1,-1-1 1,1 1 0,6-2-1,-8 1-236,0 0 0,-1 0 0,1-1 0,-1 1 0,1 0 0,-1-1 1,0 0-1,1 1 0,-1-1 0,0 0 0,3-3 0,14-21-11404</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41.069"/>
    </inkml:context>
    <inkml:brush xml:id="br0">
      <inkml:brushProperty name="width" value="0.05" units="cm"/>
      <inkml:brushProperty name="height" value="0.05" units="cm"/>
      <inkml:brushProperty name="color" value="#81FF5C"/>
    </inkml:brush>
  </inkml:definitions>
  <inkml:trace contextRef="#ctx0" brushRef="#br0">1 25 2697,'0'0'11666,"2"6"-10199,5 22-575,-2 0 0,-1 0 1,2 43-1,0 13-351,-3-67-451,3 56 186,-6-73 182,0-10-403,0-5-131,-1-29-591,3-1 0,11-79 1,-10 111 525,0-3-41,9-26 0,-11 38 95,0 1 0,1-1 0,-1 1 0,1 0 0,0-1 1,0 1-1,0 0 0,0 0 0,1 1 0,-1-1 0,1 0 0,0 1 0,3-3 0,-2 3 79,0 1-1,-1 0 1,1 1 0,0-1-1,0 1 1,0-1 0,-1 1-1,1 0 1,0 0 0,0 1-1,4 0 1,-7 0 38,0-1 0,0 0 1,0 1-1,0-1 0,0 1 1,0-1-1,0 1 0,-1 0 0,1-1 1,0 1-1,0 0 0,-1-1 0,1 1 1,0 0-1,-1 0 0,1 0 1,0 0-1,-1 0 0,1 1 0,7 21 394,-7-17-294,8 32 707,-3 1-1,-1-1 1,-1 1 0,-3 44-1,-1-82-809,-1-3-53,0-10-127,-1-18-160,1-2-10,1 5-223,3-41 1,-2 61 478,0 0 1,1 0 0,-1 0-1,1 0 1,1 0 0,0 0-1,0 0 1,0 1-1,0-1 1,8-8 0,-10 13 63,1 0 1,0 0-1,-1 0 1,1 1-1,0-1 1,0 1-1,0-1 1,1 1-1,-1 0 1,0 0-1,0 0 1,1 0-1,2-1 1,1 1 10,0 0 0,0 0 0,13 1 0,-18 0-1,-1 0 0,1 0 1,0 1-1,-1-1 0,1 0 1,0 0-1,0 1 0,-1-1 1,1 1-1,0-1 0,-1 0 0,1 1 1,-1-1-1,1 1 0,-1-1 1,1 1-1,-1 0 0,1-1 1,-1 1-1,1-1 0,-1 1 1,0 0-1,1 0 0,-1-1 0,1 2 1,4 21 286,-4-21-247,10 77 1496,1 92 0,-10-111-1295,-2-59-450,2-4-1598,1-9 18,0-1 1,-1 1-1,0-14 1,1 2-2589,1-13-4776</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45.083"/>
    </inkml:context>
    <inkml:brush xml:id="br0">
      <inkml:brushProperty name="width" value="0.05" units="cm"/>
      <inkml:brushProperty name="height" value="0.05" units="cm"/>
      <inkml:brushProperty name="color" value="#81FF5C"/>
    </inkml:brush>
  </inkml:definitions>
  <inkml:trace contextRef="#ctx0" brushRef="#br0">0 0 4777,'0'0'8362,"2"0"-7155,-1 0-1089,0 0-1,0 0 1,0 0 0,0 1 0,0-1 0,0 0 0,0 0 0,0 0 0,0 1 0,0-1-1,0 0 1,0 1 0,0-1 0,0 1 0,0 0 0,-1-1 0,1 1 0,0-1-1,0 1 1,-1 0 0,1 0 0,0 0 0,4 6 403,-1 0-1,0 0 1,0 0 0,0 0-1,4 15 1,8 42 473,-10-36-768,5 19 3,-3 0 0,-2 1 0,1 73 0,-7-118-229,0 4 10,1 0-1,-2 0 0,1 0 1,-1 0-1,0 0 1,0 0-1,-1 0 1,0-1-1,0 1 0,-4 7 1,0-2-2,-1 0 1,-13 17-1,19-29-145,0 1-1,0 0 0,0-1 1,0 1-1,0-1 1,0 0-1,0 1 1,0-1-1,0 0 1,0 0-1,0 1 1,-1-1-1,1 0 0,0 0 1,0 0-1,0 0 1,-2-1-1,-3 1-2430,-2 0-3736</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1.834"/>
    </inkml:context>
    <inkml:brush xml:id="br0">
      <inkml:brushProperty name="width" value="0.05" units="cm"/>
      <inkml:brushProperty name="height" value="0.05" units="cm"/>
      <inkml:brushProperty name="color" value="#81FF5C"/>
    </inkml:brush>
  </inkml:definitions>
  <inkml:trace contextRef="#ctx0" brushRef="#br0">1 0 5393,'0'0'9649,"7"17"-8364,50 110 2086,-41-88-2246,-11-25-990,0-1-1,1 0 1,1 0-1,0 0 1,1 0-1,0-1 1,14 15-1,-15-19-298,12 11 561,-19-19-482,1 1 0,0-1 0,-1 0 0,1 1 1,-1-1-1,1 0 0,0 1 0,-1-1 0,1 0 0,0 0 0,-1 1 0,1-1 0,0 0 0,-1 0 0,1 0 0,0 0 0,0 0 0,-1 0 0,1 0 0,0 0 0,-1 0 0,1-1 0,0 1 0,-1 0 0,1 0 0,0-1 0,-1 1 0,1 0 0,1-1 0,1-8-2945,-3-16-2393</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2.288"/>
    </inkml:context>
    <inkml:brush xml:id="br0">
      <inkml:brushProperty name="width" value="0.05" units="cm"/>
      <inkml:brushProperty name="height" value="0.05" units="cm"/>
      <inkml:brushProperty name="color" value="#81FF5C"/>
    </inkml:brush>
  </inkml:definitions>
  <inkml:trace contextRef="#ctx0" brushRef="#br0">242 0 3289,'0'0'12030,"-10"22"-10856,-32 70-93,23-55 322,-46 69-1,47-80-1283,-26 53 1,39-71-286,2 0-821,0-1 1,-1 0-1,0 0 0,-9 12 0,2-11-4121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2.902"/>
    </inkml:context>
    <inkml:brush xml:id="br0">
      <inkml:brushProperty name="width" value="0.05" units="cm"/>
      <inkml:brushProperty name="height" value="0.05" units="cm"/>
      <inkml:brushProperty name="color" value="#81FF5C"/>
    </inkml:brush>
  </inkml:definitions>
  <inkml:trace contextRef="#ctx0" brushRef="#br0">94 0 576,'0'0'13818,"-10"20"-12645,-1 1-851,2-6-96,1 1 0,1-1 0,1 1 0,0 0 0,1 1 1,-4 19-1,0 16 470,2 1 0,2 0 0,3 0 0,5 56 0,-3-107-691,0 0-1,0-1 0,1 1 1,-1-1-1,0 1 0,1 0 0,0-1 1,-1 1-1,1-1 0,0 0 1,0 1-1,0-1 0,0 0 0,0 1 1,0-1-1,0 0 0,0 0 1,1 0-1,-1 0 0,0 0 0,1 0 1,-1 0-1,0 0 0,1-1 1,-1 1-1,1-1 0,0 1 0,-1-1 1,4 1-1,4 1-756,0-1 0,0-1-1,0 0 1,12-1 0,-3 0-3595,-6 1-2009</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3.968"/>
    </inkml:context>
    <inkml:brush xml:id="br0">
      <inkml:brushProperty name="width" value="0.05" units="cm"/>
      <inkml:brushProperty name="height" value="0.05" units="cm"/>
      <inkml:brushProperty name="color" value="#81FF5C"/>
    </inkml:brush>
  </inkml:definitions>
  <inkml:trace contextRef="#ctx0" brushRef="#br0">0 42 4785,'0'0'5507,"5"-1"-4729,-1 0-850,-1 1 330,-1-1 1,1 1-1,-1-1 1,1 1-1,-1 0 0,1 0 1,-1 0-1,4 1 1,-5-1-177,0 0 0,0 1 0,0-1 0,0 1 0,0-1 0,0 1 0,0 0 0,0-1 0,-1 1 0,1 0 0,0 0 0,0 0 0,0-1 0,-1 1 0,1 0 0,-1 0 0,1 0 0,-1 0 0,1 0 0,-1 0 0,1 0 0,-1 1 0,0-1 0,1 2 0,6 35 848,3 69-1,-6-50-489,0-12-269,-3-44-165,1-1-6,-1 0-32,0-1 0,0 1-1,-1 0 1,1 0-1,0-1 1,-1 1 0,1 0-1,0-1 1,0 1-1,-1-1 1,1 1 0,-1-1-1,1 1 1,0-1-1,-1 0 1,1 1 0,-1-1-1,0 0 1,1 1-1,-1-1 1,1 0 0,-1 1-1,0-1 1,1-1-1,6-25-105,-4 16-3,2-8-22,6-21-411,20-47 0,-30 84 573,1 0 0,-1 1 0,1-1 0,-1 0 1,1 1-1,0-1 0,0 1 0,0-1 0,0 1 0,0 0 0,0 0 0,1 0 0,-1 0 1,1 0-1,0 1 0,-1-1 0,1 1 0,0 0 0,0-1 0,0 1 0,0 0 0,0 1 1,0-1-1,0 1 0,0-1 0,0 1 0,0 0 0,0 0 0,5 1 0,-7-1 23,0 0-1,0 0 1,0 0 0,-1 1-1,1-1 1,0 0-1,0 1 1,0-1-1,0 1 1,0-1-1,-1 1 1,1-1 0,0 1-1,0-1 1,-1 1-1,1 0 1,0-1-1,-1 1 1,1 0 0,-1 0-1,1 0 1,-1-1-1,1 1 1,-1 0-1,0 0 1,1 1-1,7 28 354,-6-19-198,2 11 356,-1 0 1,-1 0-1,-1 30 1,-1-51-534,0-1-20,0 0 1,1 0-1,-1 0 1,1 0-1,-1 0 1,0 0-1,1 0 1,-1 0 0,0 0-1,1 0 1,-1 0-1,0 0 1,1 0-1,-1 0 1,0 0-1,1 0 1,-1 0-1,0-1 1,0 1 0,1 0-1,-1 0 1,0 0-1,1 0 1,-1-1-1,0 1 1,0 0-1,1 0 1,-1-1-1,0 1 1,0 0 0,0-1-1,1 1 1,-1 0-1,0 0 1,0-1-1,0 1 1,0 0-1,0-1 1,0 1-1,0 0 1,1-1 0,-1 1-1,0-1 1,7-19-160,-7 17 105,10-28-242,-2 2 7,1 0 0,2 0-1,25-47 1,-35 75 316,-1 0 1,1 0 0,-1 0-1,1 0 1,-1 0 0,1 0-1,0 0 1,0 0 0,-1 1-1,1-1 1,0 0 0,0 1-1,0-1 1,0 0 0,0 1-1,0-1 1,0 1 0,0 0-1,0-1 1,0 1 0,0 0-1,0 0 1,0-1 0,0 1-1,0 0 1,1 0-1,-1 0 1,0 0 0,0 0-1,0 1 1,0-1 0,0 0-1,0 0 1,0 1 0,2 0-1,-1 0 57,0 1 0,0-1-1,0 0 1,0 1 0,0-1-1,-1 1 1,1 0 0,0 0-1,-1 0 1,0 0 0,1 0-1,-1 0 1,2 4 0,8 25 655,-4-11-249,1-1-1,20 36 1,-26-51-485,1 0 0,-1 0 0,0 0 0,0 1 0,-1-1 0,1 1 0,-1-1 0,0 1-1,0 6 1,0-11-164,-1 0-1,0 0 0,0 0 1,1 0-1,-1 1 1,0-1-1,1 0 0,-1 0 1,0 0-1,1 0 0,-1 0 1,0 0-1,1 0 0,-1 0 1,0 0-1,0 0 0,1 0 1,-1 0-1,0 0 0,1 0 1,-1 0-1,0-1 0,1 1 1,-1 0-1,0 0 0,0 0 1,1 0-1,-1 0 1,0-1-1,0 1 0,1 0 1,-1 0-1,0-1 0,0 1 1,0 0-1,1 0 0,-1-1 1,4-18-3854</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4.327"/>
    </inkml:context>
    <inkml:brush xml:id="br0">
      <inkml:brushProperty name="width" value="0.05" units="cm"/>
      <inkml:brushProperty name="height" value="0.05" units="cm"/>
      <inkml:brushProperty name="color" value="#81FF5C"/>
    </inkml:brush>
  </inkml:definitions>
  <inkml:trace contextRef="#ctx0" brushRef="#br0">0 1 6689,'0'0'10195,"21"37"-9175,65 119 95,-75-138-724,-1 1 1,-1 1-1,10 35 1,-11-32-61,0 6 30,-1-1 0,-1 1 0,3 35-1,-4 88-115,-5-139-347,-1-1 0,-1 1 0,0 0 0,0-1 1,-2 0-1,1 1 0,-2-1 0,-8 19 0,-5 1-2496,-36 49-1,52-77 2294,-30 38-5582</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0.807"/>
    </inkml:context>
    <inkml:brush xml:id="br0">
      <inkml:brushProperty name="width" value="0.05" units="cm"/>
      <inkml:brushProperty name="height" value="0.05" units="cm"/>
      <inkml:brushProperty name="color" value="#81FF5C"/>
    </inkml:brush>
  </inkml:definitions>
  <inkml:trace contextRef="#ctx0" brushRef="#br0">106 0 6873,'0'0'10419,"-10"32"-9600,-29 100 95,14-38 624,16-57-857,-13 44 365,21-77-3741,2-6 849,3-14-234,9-27-2172,-1 5-268</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1.186"/>
    </inkml:context>
    <inkml:brush xml:id="br0">
      <inkml:brushProperty name="width" value="0.05" units="cm"/>
      <inkml:brushProperty name="height" value="0.05" units="cm"/>
      <inkml:brushProperty name="color" value="#81FF5C"/>
    </inkml:brush>
  </inkml:definitions>
  <inkml:trace contextRef="#ctx0" brushRef="#br0">0 0 4521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1.527"/>
    </inkml:context>
    <inkml:brush xml:id="br0">
      <inkml:brushProperty name="width" value="0.05" units="cm"/>
      <inkml:brushProperty name="height" value="0.05" units="cm"/>
      <inkml:brushProperty name="color" value="#81FF5C"/>
    </inkml:brush>
  </inkml:definitions>
  <inkml:trace contextRef="#ctx0" brushRef="#br0">68 12 4521,'19'-12'4289,"-19"24"-931,3 3-2013,1 1 0,0 0 0,1-1 0,10 23 0,2 2-80,20 80 297,4 10-1023,-34-111-465,-5-18-60,-2-1 209,-4 0-92,-3-1-119,-1 0 0,0 0 0,1 0 0,-15-6 0,14 4-15,1 1-1,-1 0 1,0 0 0,0 1-1,-8-1 1,-95 2-3207</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1.903"/>
    </inkml:context>
    <inkml:brush xml:id="br0">
      <inkml:brushProperty name="width" value="0.05" units="cm"/>
      <inkml:brushProperty name="height" value="0.05" units="cm"/>
      <inkml:brushProperty name="color" value="#81FF5C"/>
    </inkml:brush>
  </inkml:definitions>
  <inkml:trace contextRef="#ctx0" brushRef="#br0">0 0 7682,'0'0'10617,"2"10"-9781,6 33-197,-6-38-528,0 0 1,0-1 0,0 1 0,1-1 0,-1 1 0,1-1 0,0 0 0,0 0 0,0 0 0,6 4-1,9 13 255,49 73 454,-64-90-741,1 0-1,0 0 1,6 5 0,-7-6-495,1 0 0,-1 0 0,0 0 1,5 7-1,-8-8-1293,1 0 1,-1 0-1,0 0 0,0 0 1,0 0-1,-1 4 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2.387"/>
    </inkml:context>
    <inkml:brush xml:id="br0">
      <inkml:brushProperty name="width" value="0.05" units="cm"/>
      <inkml:brushProperty name="height" value="0.05" units="cm"/>
      <inkml:brushProperty name="color" value="#81FF5C"/>
    </inkml:brush>
  </inkml:definitions>
  <inkml:trace contextRef="#ctx0" brushRef="#br0">183 0 4201,'0'0'10342,"-4"2"-8575,2 0-1568,-1 0 0,1 1 0,0-1 0,0 1-1,0 0 1,0-1 0,0 1 0,1 0 0,-1 0 0,0 4-1,-6 8 468,-15 26 563,-93 148-905,115-187-828,-4 4-186,1-5-3269</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3.096"/>
    </inkml:context>
    <inkml:brush xml:id="br0">
      <inkml:brushProperty name="width" value="0.05" units="cm"/>
      <inkml:brushProperty name="height" value="0.05" units="cm"/>
      <inkml:brushProperty name="color" value="#81FF5C"/>
    </inkml:brush>
  </inkml:definitions>
  <inkml:trace contextRef="#ctx0" brushRef="#br0">98 0 6449,'0'0'10533,"-9"15"-9314,-28 52-12,31-54-925,-1 0 1,2 1-1,0 0 0,1 0 0,0 0 0,-1 16 0,2-14-116,-3 27 134,2 0 1,1 48-1,3-88-296,0 0 0,1-1 1,-1 1-1,0-1 0,1 1 0,-1 0 0,1-1 0,0 1 0,0-1 1,0 1-1,0-1 0,0 0 0,1 1 0,-1-1 0,1 0 0,0 0 1,1 2-1,0-2-28,-1 0 0,1 0-1,0 0 1,0-1 0,-1 1 0,1-1 0,0 1 0,1-1 0,-1 0 0,0 0 0,0-1 0,0 1 0,5 0-1,47 1-2509,-20-5-4424,-20-3-288</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4.217"/>
    </inkml:context>
    <inkml:brush xml:id="br0">
      <inkml:brushProperty name="width" value="0.05" units="cm"/>
      <inkml:brushProperty name="height" value="0.05" units="cm"/>
      <inkml:brushProperty name="color" value="#81FF5C"/>
    </inkml:brush>
  </inkml:definitions>
  <inkml:trace contextRef="#ctx0" brushRef="#br0">0 11 2537,'0'0'8091,"3"-2"-6855,-2 1-1120,10-6 978,-11 7-1035,1 0-1,-1 0 1,1 0-1,-1-1 1,1 1-1,-1 0 1,1 0-1,-1 0 1,1 0 0,-1 0-1,1 0 1,-1 0-1,1 0 1,-1 1-1,1-1 1,-1 0-1,0 0 1,1 0-1,-1 0 1,1 1-1,-1-1 1,1 0-1,-1 0 1,0 1-1,1-1 1,-1 0-1,0 1 1,1-1-1,0 1 1,3 7 278,0 0-1,-1 0 1,1 1 0,-2-1 0,1 1 0,2 16-1,-2-11 81,23 111 1376,-27-145-2680,0 0-1,4-27 0,-2 41 837,1-1 0,0 0-1,0 1 1,0-1 0,1 1 0,0 0-1,0 0 1,6-8 0,-7 10 26,1 0 0,0 0 0,0 1 0,0-1 0,1 1 0,-1 0 0,1 0 0,0 0 0,0 0 1,0 0-1,0 1 0,8-3 0,-12 4 46,1 1 1,0 0-1,0 0 1,-1-1-1,1 1 1,0 0 0,0 0-1,0 0 1,-1 0-1,1 0 1,0 0-1,0 0 1,0 0-1,-1 0 1,1 0-1,0 0 1,0 1 0,0-1-1,-1 0 1,1 1-1,0-1 1,-1 0-1,1 1 1,0-1-1,-1 1 1,1-1-1,0 1 1,-1-1 0,1 1-1,-1 0 1,1-1-1,-1 1 1,1 0-1,0 1 1,0 2 140,1 0 1,-1 0 0,0 0-1,0 0 1,0 7-1,0-2-28,13 81 1129,-14-102-1429,1 1 0,-1-1 0,2 0 0,0 1 0,0-1 0,5-12 0,-5 19 89,1-1 0,-1 0 0,1 1 0,0-1-1,1 1 1,4-6 0,-7 10 81,0 0 0,1-1-1,-1 1 1,1 0 0,-1 0 0,1 0 0,0 0-1,-1 0 1,1 0 0,0 0 0,-1 1-1,1-1 1,0 1 0,0-1 0,0 1 0,0 0-1,0 0 1,-1 0 0,1 0 0,0 0-1,0 0 1,0 0 0,3 1 0,-4 0 17,0-1 1,0 1 0,0-1-1,0 1 1,0-1 0,0 1-1,0 0 1,-1 0-1,1-1 1,0 1 0,-1 0-1,1 0 1,0 0 0,-1 0-1,1 0 1,-1-1-1,1 1 1,-1 0 0,1 0-1,-1 2 1,2 1 84,3 10 360,-1-1 0,-1 1 1,0 0-1,0 0 0,0 18 1,4 26 565,-5-51-161,-1-4-3306</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4.609"/>
    </inkml:context>
    <inkml:brush xml:id="br0">
      <inkml:brushProperty name="width" value="0.05" units="cm"/>
      <inkml:brushProperty name="height" value="0.05" units="cm"/>
      <inkml:brushProperty name="color" value="#81FF5C"/>
    </inkml:brush>
  </inkml:definitions>
  <inkml:trace contextRef="#ctx0" brushRef="#br0">0 1 5497,'0'0'11441,"9"27"-10088,27 93-208,4 52 1336,-33-131-2035,-5-32-345,15 95 674,-15-85-733,0 1-1,-2-1 1,-2 26-1,1-41-137,0 0 1,0 0-1,0 0 0,-1-1 1,1 1-1,-1 0 0,0-1 1,0 0-1,0 1 0,-1-1 0,1 0 1,-1 0-1,0 0 0,0 0 1,-5 4-1,6-5-88,-31 24-4572,2-5-3600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39.084"/>
    </inkml:context>
    <inkml:brush xml:id="br0">
      <inkml:brushProperty name="width" value="0.05" units="cm"/>
      <inkml:brushProperty name="height" value="0.05" units="cm"/>
      <inkml:brushProperty name="color" value="#81FF5C"/>
    </inkml:brush>
  </inkml:definitions>
  <inkml:trace contextRef="#ctx0" brushRef="#br0">138 0 4841,'0'0'16764,"-11"0"-15748,-43 0-752,53 1-266,-1-1 0,1 0 0,0 1 0,-1-1 0,1 1 0,0-1 0,0 1 0,-1-1 0,1 1 0,0 0 0,0 0 0,0 0 0,0 0 0,0 0 0,0 0 0,0 0 0,-1 1 0,-14 22-176,13-19 114,-2 3-18,0 1-1,1-1 0,-4 12 1,7-16 35,0-1 0,0 1 0,0 0 0,0 0 0,0 0 0,1 0 0,0 0 0,0 1 0,0-1 1,1 4-1,-1-8 17,1 1 0,-1-1 0,0 1 0,0-1 0,1 1 0,-1-1 1,0 1-1,1-1 0,-1 0 0,1 1 0,-1-1 0,0 1 0,1-1 1,-1 0-1,1 0 0,-1 1 0,1-1 0,-1 0 0,1 0 0,-1 0 1,1 1-1,0-1 0,14 3-245,-11-3 215,20 3-6,26 4 43,-45-6 24,-1 1 0,1-1 0,-1 1 1,1-1-1,-1 2 0,1-1 0,-1 0 0,4 4 0,-6-4 15,0 0-1,0 0 0,0 1 1,0-1-1,0 1 0,-1-1 1,1 1-1,-1 0 0,0-1 1,2 6-1,7 31 328,-9-31-237,1 6 197,0-1 0,-2 26-1,0-29 59,0-9-338,0 0-1,-1 0 0,1 0 0,0 0 1,-1 0-1,1 0 0,-1 0 0,1 0 0,-1 0 1,0 0-1,1 0 0,-1-1 0,0 1 0,0 0 1,0 0-1,-15 11 171,11-10-180,0 0 1,0 0 0,0 0-1,0 0 1,-1-1 0,1 0 0,0 0-1,-1-1 1,1 1 0,0-1-1,-9-1 1,6 1 8,6 0-19,-1 0-1,1-1 1,-1 1-1,1-1 1,0 0-1,-1 0 1,1 0-1,0 0 1,0 0-1,-1 0 1,1 0-1,0-1 1,0 1-1,0-1 1,1 1-1,-1-1 1,-2-2-1,-3-5-84,0-1-1,-9-14 0,11 15-79,4 7-61,0 1-1,0-1 1,0 0-1,1 0 1,-1 0 0,0 1-1,1-1 1,0 0-1,-1 0 1,1 0 0,0 0-1,0 0 1,1-3-1,-1-3-2173,0-5-4009</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39.863"/>
    </inkml:context>
    <inkml:brush xml:id="br0">
      <inkml:brushProperty name="width" value="0.05" units="cm"/>
      <inkml:brushProperty name="height" value="0.05" units="cm"/>
      <inkml:brushProperty name="color" value="#81FF5C"/>
    </inkml:brush>
  </inkml:definitions>
  <inkml:trace contextRef="#ctx0" brushRef="#br0">115 1 4561,'0'0'10682,"-5"0"-9844,2 0-661,2 0-122,-1-1 0,1 1 0,0 0 0,-1 0 0,1 0 0,0 0 0,0 0 0,-1 1 0,1-1 0,0 0 0,-1 0 0,1 1 0,0-1 0,0 1 0,0-1 0,0 1 0,-1 0 0,1-1 0,0 1 0,0 0 0,-1 1 0,-4 8 553,0 0 0,0 0 1,1 0-1,0 1 0,-6 21 1,-1 11-289,3 1-1,1 1 1,3 0 0,-1 88 0,6-129-319,1 1 1,-1-1-1,1 1 1,-1-1-1,1 0 1,1 1-1,-1-1 1,1 0-1,-1 0 1,1 1-1,0-1 0,4 4 1,-5-6-29,1 1 0,0-1 0,1 0 0,-1 0 0,0 1 0,0-2 0,1 1 0,0 0 0,-1 0 0,1-1 0,0 0 0,0 1 0,-1-1 0,1 0 0,0 0 0,0-1 0,0 1 0,4 0 0,-2-1-287,0 1-1,0-1 1,0 0-1,-1-1 1,1 1 0,6-2-1,-8 1-236,0 0 0,-1 0 0,1-1 0,-1 1 0,1 0 0,-1-1 1,0 0-1,1 1 0,-1-1 0,0 0 0,3-3 0,14-21-11404</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41.069"/>
    </inkml:context>
    <inkml:brush xml:id="br0">
      <inkml:brushProperty name="width" value="0.05" units="cm"/>
      <inkml:brushProperty name="height" value="0.05" units="cm"/>
      <inkml:brushProperty name="color" value="#81FF5C"/>
    </inkml:brush>
  </inkml:definitions>
  <inkml:trace contextRef="#ctx0" brushRef="#br0">1 25 2697,'0'0'11666,"2"6"-10199,5 22-575,-2 0 0,-1 0 1,2 43-1,0 13-351,-3-67-451,3 56 186,-6-73 182,0-10-403,0-5-131,-1-29-591,3-1 0,11-79 1,-10 111 525,0-3-41,9-26 0,-11 38 95,0 1 0,1-1 0,-1 1 0,1 0 0,0-1 1,0 1-1,0 0 0,0 0 0,1 1 0,-1-1 0,1 0 0,0 1 0,3-3 0,-2 3 79,0 1-1,-1 0 1,1 1 0,0-1-1,0 1 1,0-1 0,-1 1-1,1 0 1,0 0 0,0 1-1,4 0 1,-7 0 38,0-1 0,0 0 1,0 1-1,0-1 0,0 1 1,0-1-1,0 1 0,-1 0 0,1-1 1,0 1-1,0 0 0,-1-1 0,1 1 1,0 0-1,-1 0 0,1 0 1,0 0-1,-1 0 0,1 1 0,7 21 394,-7-17-294,8 32 707,-3 1-1,-1-1 1,-1 1 0,-3 44-1,-1-82-809,-1-3-53,0-10-127,-1-18-160,1-2-10,1 5-223,3-41 1,-2 61 478,0 0 1,1 0 0,-1 0-1,1 0 1,1 0 0,0 0-1,0 0 1,0 1-1,0-1 1,8-8 0,-10 13 63,1 0 1,0 0-1,-1 0 1,1 1-1,0-1 1,0 1-1,0-1 1,1 1-1,-1 0 1,0 0-1,0 0 1,1 0-1,2-1 1,1 1 10,0 0 0,0 0 0,13 1 0,-18 0-1,-1 0 0,1 0 1,0 1-1,-1-1 0,1 0 1,0 0-1,0 1 0,-1-1 1,1 1-1,0-1 0,-1 0 0,1 1 1,-1-1-1,1 1 0,-1-1 1,1 1-1,-1 0 0,1-1 1,-1 1-1,1-1 0,-1 1 1,0 0-1,1 0 0,-1-1 0,1 2 1,4 21 286,-4-21-247,10 77 1496,1 92 0,-10-111-1295,-2-59-450,2-4-1598,1-9 18,0-1 1,-1 1-1,0-14 1,1 2-2589,1-13-4776</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45.083"/>
    </inkml:context>
    <inkml:brush xml:id="br0">
      <inkml:brushProperty name="width" value="0.05" units="cm"/>
      <inkml:brushProperty name="height" value="0.05" units="cm"/>
      <inkml:brushProperty name="color" value="#81FF5C"/>
    </inkml:brush>
  </inkml:definitions>
  <inkml:trace contextRef="#ctx0" brushRef="#br0">0 0 4777,'0'0'8362,"2"0"-7155,-1 0-1089,0 0-1,0 0 1,0 0 0,0 1 0,0-1 0,0 0 0,0 0 0,0 0 0,0 1 0,0-1-1,0 0 1,0 1 0,0-1 0,0 1 0,0 0 0,-1-1 0,1 1 0,0-1-1,0 1 1,-1 0 0,1 0 0,0 0 0,4 6 403,-1 0-1,0 0 1,0 0 0,0 0-1,4 15 1,8 42 473,-10-36-768,5 19 3,-3 0 0,-2 1 0,1 73 0,-7-118-229,0 4 10,1 0-1,-2 0 0,1 0 1,-1 0-1,0 0 1,0 0-1,-1 0 1,0-1-1,0 1 0,-4 7 1,0-2-2,-1 0 1,-13 17-1,19-29-145,0 1-1,0 0 0,0-1 1,0 1-1,0-1 1,0 0-1,0 1 1,0-1-1,0 0 1,0 0-1,0 1 1,-1-1-1,1 0 0,0 0 1,0 0-1,0 0 1,-2-1-1,-3 1-2430,-2 0-3736</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1.834"/>
    </inkml:context>
    <inkml:brush xml:id="br0">
      <inkml:brushProperty name="width" value="0.05" units="cm"/>
      <inkml:brushProperty name="height" value="0.05" units="cm"/>
      <inkml:brushProperty name="color" value="#81FF5C"/>
    </inkml:brush>
  </inkml:definitions>
  <inkml:trace contextRef="#ctx0" brushRef="#br0">1 0 5393,'0'0'9649,"7"17"-8364,50 110 2086,-41-88-2246,-11-25-990,0-1-1,1 0 1,1 0-1,0 0 1,1 0-1,0-1 1,14 15-1,-15-19-298,12 11 561,-19-19-482,1 1 0,0-1 0,-1 0 0,1 1 1,-1-1-1,1 0 0,0 1 0,-1-1 0,1 0 0,0 0 0,-1 1 0,1-1 0,0 0 0,-1 0 0,1 0 0,0 0 0,0 0 0,-1 0 0,1 0 0,0 0 0,-1 0 0,1-1 0,0 1 0,-1 0 0,1 0 0,0-1 0,-1 1 0,1 0 0,1-1 0,1-8-2945,-3-16-2393</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2.288"/>
    </inkml:context>
    <inkml:brush xml:id="br0">
      <inkml:brushProperty name="width" value="0.05" units="cm"/>
      <inkml:brushProperty name="height" value="0.05" units="cm"/>
      <inkml:brushProperty name="color" value="#81FF5C"/>
    </inkml:brush>
  </inkml:definitions>
  <inkml:trace contextRef="#ctx0" brushRef="#br0">242 0 3289,'0'0'12030,"-10"22"-10856,-32 70-93,23-55 322,-46 69-1,47-80-1283,-26 53 1,39-71-286,2 0-821,0-1 1,-1 0-1,0 0 0,-9 12 0,2-11-4121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2.902"/>
    </inkml:context>
    <inkml:brush xml:id="br0">
      <inkml:brushProperty name="width" value="0.05" units="cm"/>
      <inkml:brushProperty name="height" value="0.05" units="cm"/>
      <inkml:brushProperty name="color" value="#81FF5C"/>
    </inkml:brush>
  </inkml:definitions>
  <inkml:trace contextRef="#ctx0" brushRef="#br0">94 0 576,'0'0'13818,"-10"20"-12645,-1 1-851,2-6-96,1 1 0,1-1 0,1 1 0,0 0 0,1 1 1,-4 19-1,0 16 470,2 1 0,2 0 0,3 0 0,5 56 0,-3-107-691,0 0-1,0-1 0,1 1 1,-1-1-1,0 1 0,1 0 0,0-1 1,-1 1-1,1-1 0,0 0 1,0 1-1,0-1 0,0 0 0,0 1 1,0-1-1,0 0 0,0 0 1,1 0-1,-1 0 0,0 0 0,1 0 1,-1 0-1,0 0 0,1-1 1,-1 1-1,1-1 0,0 1 0,-1-1 1,4 1-1,4 1-756,0-1 0,0-1-1,0 0 1,12-1 0,-3 0-3595,-6 1-2009</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3.968"/>
    </inkml:context>
    <inkml:brush xml:id="br0">
      <inkml:brushProperty name="width" value="0.05" units="cm"/>
      <inkml:brushProperty name="height" value="0.05" units="cm"/>
      <inkml:brushProperty name="color" value="#81FF5C"/>
    </inkml:brush>
  </inkml:definitions>
  <inkml:trace contextRef="#ctx0" brushRef="#br0">0 42 4785,'0'0'5507,"5"-1"-4729,-1 0-850,-1 1 330,-1-1 1,1 1-1,-1-1 1,1 1-1,-1 0 0,1 0 1,-1 0-1,4 1 1,-5-1-177,0 0 0,0 1 0,0-1 0,0 1 0,0-1 0,0 1 0,0 0 0,0-1 0,-1 1 0,1 0 0,0 0 0,0 0 0,0-1 0,-1 1 0,1 0 0,-1 0 0,1 0 0,-1 0 0,1 0 0,-1 0 0,1 0 0,-1 1 0,0-1 0,1 2 0,6 35 848,3 69-1,-6-50-489,0-12-269,-3-44-165,1-1-6,-1 0-32,0-1 0,0 1-1,-1 0 1,1 0-1,0-1 1,-1 1 0,1 0-1,0-1 1,0 1-1,-1-1 1,1 1 0,-1-1-1,1 1 1,0-1-1,-1 0 1,1 1 0,-1-1-1,0 0 1,1 1-1,-1-1 1,1 0 0,-1 1-1,0-1 1,1-1-1,6-25-105,-4 16-3,2-8-22,6-21-411,20-47 0,-30 84 573,1 0 0,-1 1 0,1-1 0,-1 0 1,1 1-1,0-1 0,0 1 0,0-1 0,0 1 0,0 0 0,0 0 0,1 0 0,-1 0 1,1 0-1,0 1 0,-1-1 0,1 1 0,0 0 0,0-1 0,0 1 0,0 0 0,0 1 1,0-1-1,0 1 0,0-1 0,0 1 0,0 0 0,0 0 0,5 1 0,-7-1 23,0 0-1,0 0 1,0 0 0,-1 1-1,1-1 1,0 0-1,0 1 1,0-1-1,0 1 1,0-1-1,-1 1 1,1-1 0,0 1-1,0-1 1,-1 1-1,1 0 1,0-1-1,-1 1 1,1 0 0,-1 0-1,1 0 1,-1-1-1,1 1 1,-1 0-1,0 0 1,1 1-1,7 28 354,-6-19-198,2 11 356,-1 0 1,-1 0-1,-1 30 1,-1-51-534,0-1-20,0 0 1,1 0-1,-1 0 1,1 0-1,-1 0 1,0 0-1,1 0 1,-1 0 0,0 0-1,1 0 1,-1 0-1,0 0 1,1 0-1,-1 0 1,0 0-1,1 0 1,-1 0-1,0-1 1,0 1 0,1 0-1,-1 0 1,0 0-1,1 0 1,-1-1-1,0 1 1,0 0-1,1 0 1,-1-1-1,0 1 1,0 0 0,0-1-1,1 1 1,-1 0-1,0 0 1,0-1-1,0 1 1,0 0-1,0-1 1,0 1-1,0 0 1,1-1 0,-1 1-1,0-1 1,7-19-160,-7 17 105,10-28-242,-2 2 7,1 0 0,2 0-1,25-47 1,-35 75 316,-1 0 1,1 0 0,-1 0-1,1 0 1,-1 0 0,1 0-1,0 0 1,0 0 0,-1 1-1,1-1 1,0 0 0,0 1-1,0-1 1,0 0 0,0 1-1,0-1 1,0 1 0,0 0-1,0-1 1,0 1 0,0 0-1,0 0 1,0-1 0,0 1-1,0 0 1,1 0-1,-1 0 1,0 0 0,0 0-1,0 1 1,0-1 0,0 0-1,0 0 1,0 1 0,2 0-1,-1 0 57,0 1 0,0-1-1,0 0 1,0 1 0,0-1-1,-1 1 1,1 0 0,0 0-1,-1 0 1,0 0 0,1 0-1,-1 0 1,2 4 0,8 25 655,-4-11-249,1-1-1,20 36 1,-26-51-485,1 0 0,-1 0 0,0 0 0,0 1 0,-1-1 0,1 1 0,-1-1 0,0 1-1,0 6 1,0-11-164,-1 0-1,0 0 0,0 0 1,1 0-1,-1 1 1,0-1-1,1 0 0,-1 0 1,0 0-1,1 0 0,-1 0 1,0 0-1,1 0 0,-1 0 1,0 0-1,0 0 0,1 0 1,-1 0-1,0 0 0,1 0 1,-1 0-1,0-1 0,1 1 1,-1 0-1,0 0 0,0 0 1,1 0-1,-1 0 1,0-1-1,0 1 0,1 0 1,-1 0-1,0-1 0,0 1 1,0 0-1,1 0 0,-1-1 1,4-18-3854</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14.327"/>
    </inkml:context>
    <inkml:brush xml:id="br0">
      <inkml:brushProperty name="width" value="0.05" units="cm"/>
      <inkml:brushProperty name="height" value="0.05" units="cm"/>
      <inkml:brushProperty name="color" value="#81FF5C"/>
    </inkml:brush>
  </inkml:definitions>
  <inkml:trace contextRef="#ctx0" brushRef="#br0">0 1 6689,'0'0'10195,"21"37"-9175,65 119 95,-75-138-724,-1 1 1,-1 1-1,10 35 1,-11-32-61,0 6 30,-1-1 0,-1 1 0,3 35-1,-4 88-115,-5-139-347,-1-1 0,-1 1 0,0 0 0,0-1 1,-2 0-1,1 1 0,-2-1 0,-8 19 0,-5 1-2496,-36 49-1,52-77 2294,-30 38-5582</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0.807"/>
    </inkml:context>
    <inkml:brush xml:id="br0">
      <inkml:brushProperty name="width" value="0.05" units="cm"/>
      <inkml:brushProperty name="height" value="0.05" units="cm"/>
      <inkml:brushProperty name="color" value="#81FF5C"/>
    </inkml:brush>
  </inkml:definitions>
  <inkml:trace contextRef="#ctx0" brushRef="#br0">106 0 6873,'0'0'10419,"-10"32"-9600,-29 100 95,14-38 624,16-57-857,-13 44 365,21-77-3741,2-6 849,3-14-234,9-27-2172,-1 5-268</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1.186"/>
    </inkml:context>
    <inkml:brush xml:id="br0">
      <inkml:brushProperty name="width" value="0.05" units="cm"/>
      <inkml:brushProperty name="height" value="0.05" units="cm"/>
      <inkml:brushProperty name="color" value="#81FF5C"/>
    </inkml:brush>
  </inkml:definitions>
  <inkml:trace contextRef="#ctx0" brushRef="#br0">0 0 4521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1.527"/>
    </inkml:context>
    <inkml:brush xml:id="br0">
      <inkml:brushProperty name="width" value="0.05" units="cm"/>
      <inkml:brushProperty name="height" value="0.05" units="cm"/>
      <inkml:brushProperty name="color" value="#81FF5C"/>
    </inkml:brush>
  </inkml:definitions>
  <inkml:trace contextRef="#ctx0" brushRef="#br0">68 12 4521,'19'-12'4289,"-19"24"-931,3 3-2013,1 1 0,0 0 0,1-1 0,10 23 0,2 2-80,20 80 297,4 10-1023,-34-111-465,-5-18-60,-2-1 209,-4 0-92,-3-1-119,-1 0 0,0 0 0,1 0 0,-15-6 0,14 4-15,1 1-1,-1 0 1,0 0 0,0 1-1,-8-1 1,-95 2-3207</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1.903"/>
    </inkml:context>
    <inkml:brush xml:id="br0">
      <inkml:brushProperty name="width" value="0.05" units="cm"/>
      <inkml:brushProperty name="height" value="0.05" units="cm"/>
      <inkml:brushProperty name="color" value="#81FF5C"/>
    </inkml:brush>
  </inkml:definitions>
  <inkml:trace contextRef="#ctx0" brushRef="#br0">0 0 7682,'0'0'10617,"2"10"-9781,6 33-197,-6-38-528,0 0 1,0-1 0,0 1 0,1-1 0,-1 1 0,1-1 0,0 0 0,0 0 0,0 0 0,6 4-1,9 13 255,49 73 454,-64-90-741,1 0-1,0 0 1,6 5 0,-7-6-495,1 0 0,-1 0 0,0 0 1,5 7-1,-8-8-1293,1 0 1,-1 0-1,0 0 0,0 0 1,0 0-1,-1 4 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2.387"/>
    </inkml:context>
    <inkml:brush xml:id="br0">
      <inkml:brushProperty name="width" value="0.05" units="cm"/>
      <inkml:brushProperty name="height" value="0.05" units="cm"/>
      <inkml:brushProperty name="color" value="#81FF5C"/>
    </inkml:brush>
  </inkml:definitions>
  <inkml:trace contextRef="#ctx0" brushRef="#br0">183 0 4201,'0'0'10342,"-4"2"-8575,2 0-1568,-1 0 0,1 1 0,0-1 0,0 1-1,0 0 1,0-1 0,0 1 0,1 0 0,-1 0 0,0 4-1,-6 8 468,-15 26 563,-93 148-905,115-187-828,-4 4-186,1-5-3269</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3.096"/>
    </inkml:context>
    <inkml:brush xml:id="br0">
      <inkml:brushProperty name="width" value="0.05" units="cm"/>
      <inkml:brushProperty name="height" value="0.05" units="cm"/>
      <inkml:brushProperty name="color" value="#81FF5C"/>
    </inkml:brush>
  </inkml:definitions>
  <inkml:trace contextRef="#ctx0" brushRef="#br0">98 0 6449,'0'0'10533,"-9"15"-9314,-28 52-12,31-54-925,-1 0 1,2 1-1,0 0 0,1 0 0,0 0 0,-1 16 0,2-14-116,-3 27 134,2 0 1,1 48-1,3-88-296,0 0 0,1-1 1,-1 1-1,0-1 0,1 1 0,-1 0 0,1-1 0,0 1 0,0-1 1,0 1-1,0-1 0,0 0 0,1 1 0,-1-1 0,1 0 0,0 0 1,1 2-1,0-2-28,-1 0 0,1 0-1,0 0 1,0-1 0,-1 1 0,1-1 0,0 1 0,1-1 0,-1 0 0,0 0 0,0-1 0,0 1 0,5 0-1,47 1-2509,-20-5-4424,-20-3-288</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4.217"/>
    </inkml:context>
    <inkml:brush xml:id="br0">
      <inkml:brushProperty name="width" value="0.05" units="cm"/>
      <inkml:brushProperty name="height" value="0.05" units="cm"/>
      <inkml:brushProperty name="color" value="#81FF5C"/>
    </inkml:brush>
  </inkml:definitions>
  <inkml:trace contextRef="#ctx0" brushRef="#br0">0 11 2537,'0'0'8091,"3"-2"-6855,-2 1-1120,10-6 978,-11 7-1035,1 0-1,-1 0 1,1 0-1,-1-1 1,1 1-1,-1 0 1,1 0-1,-1 0 1,1 0 0,-1 0-1,1 0 1,-1 0-1,1 0 1,-1 1-1,1-1 1,-1 0-1,0 0 1,1 0-1,-1 0 1,1 1-1,-1-1 1,1 0-1,-1 0 1,0 1-1,1-1 1,-1 0-1,0 1 1,1-1-1,0 1 1,3 7 278,0 0-1,-1 0 1,1 1 0,-2-1 0,1 1 0,2 16-1,-2-11 81,23 111 1376,-27-145-2680,0 0-1,4-27 0,-2 41 837,1-1 0,0 0-1,0 1 1,0-1 0,1 1 0,0 0-1,0 0 1,6-8 0,-7 10 26,1 0 0,0 0 0,0 1 0,0-1 0,1 1 0,-1 0 0,1 0 0,0 0 0,0 0 1,0 0-1,0 1 0,8-3 0,-12 4 46,1 1 1,0 0-1,0 0 1,-1-1-1,1 1 1,0 0 0,0 0-1,0 0 1,-1 0-1,1 0 1,0 0-1,0 0 1,0 0-1,-1 0 1,1 0-1,0 0 1,0 1 0,0-1-1,-1 0 1,1 1-1,0-1 1,-1 0-1,1 1 1,0-1-1,-1 1 1,1-1-1,0 1 1,-1-1 0,1 1-1,-1 0 1,1-1-1,-1 1 1,1 0-1,0 1 1,0 2 140,1 0 1,-1 0 0,0 0-1,0 0 1,0 7-1,0-2-28,13 81 1129,-14-102-1429,1 1 0,-1-1 0,2 0 0,0 1 0,0-1 0,5-12 0,-5 19 89,1-1 0,-1 0 0,1 1 0,0-1-1,1 1 1,4-6 0,-7 10 81,0 0 0,1-1-1,-1 1 1,1 0 0,-1 0 0,1 0 0,0 0-1,-1 0 1,1 0 0,0 0 0,-1 1-1,1-1 1,0 1 0,0-1 0,0 1 0,0 0-1,0 0 1,-1 0 0,1 0 0,0 0-1,0 0 1,0 0 0,3 1 0,-4 0 17,0-1 1,0 1 0,0-1-1,0 1 1,0-1 0,0 1-1,0 0 1,-1 0-1,1-1 1,0 1 0,-1 0-1,1 0 1,0 0 0,-1 0-1,1 0 1,-1-1-1,1 1 1,-1 0 0,1 0-1,-1 2 1,2 1 84,3 10 360,-1-1 0,-1 1 1,0 0-1,0 0 0,0 18 1,4 26 565,-5-51-161,-1-4-3306</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24.609"/>
    </inkml:context>
    <inkml:brush xml:id="br0">
      <inkml:brushProperty name="width" value="0.05" units="cm"/>
      <inkml:brushProperty name="height" value="0.05" units="cm"/>
      <inkml:brushProperty name="color" value="#81FF5C"/>
    </inkml:brush>
  </inkml:definitions>
  <inkml:trace contextRef="#ctx0" brushRef="#br0">0 1 5497,'0'0'11441,"9"27"-10088,27 93-208,4 52 1336,-33-131-2035,-5-32-345,15 95 674,-15-85-733,0 1-1,-2-1 1,-2 26-1,1-41-137,0 0 1,0 0-1,0 0 0,-1-1 1,1 1-1,-1 0 0,0-1 1,0 0-1,0 1 0,-1-1 0,1 0 1,-1 0-1,0 0 0,0 0 1,-5 4-1,6-5-88,-31 24-4572,2-5-3600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39.084"/>
    </inkml:context>
    <inkml:brush xml:id="br0">
      <inkml:brushProperty name="width" value="0.05" units="cm"/>
      <inkml:brushProperty name="height" value="0.05" units="cm"/>
      <inkml:brushProperty name="color" value="#81FF5C"/>
    </inkml:brush>
  </inkml:definitions>
  <inkml:trace contextRef="#ctx0" brushRef="#br0">138 0 4841,'0'0'16764,"-11"0"-15748,-43 0-752,53 1-266,-1-1 0,1 0 0,0 1 0,-1-1 0,1 1 0,0-1 0,0 1 0,-1-1 0,1 1 0,0 0 0,0 0 0,0 0 0,0 0 0,0 0 0,0 0 0,0 0 0,-1 1 0,-14 22-176,13-19 114,-2 3-18,0 1-1,1-1 0,-4 12 1,7-16 35,0-1 0,0 1 0,0 0 0,0 0 0,0 0 0,1 0 0,0 0 0,0 1 0,0-1 1,1 4-1,-1-8 17,1 1 0,-1-1 0,0 1 0,0-1 0,1 1 0,-1-1 1,0 1-1,1-1 0,-1 0 0,1 1 0,-1-1 0,0 1 0,1-1 1,-1 0-1,1 0 0,-1 1 0,1-1 0,-1 0 0,1 0 0,-1 0 1,1 1-1,0-1 0,14 3-245,-11-3 215,20 3-6,26 4 43,-45-6 24,-1 1 0,1-1 0,-1 1 1,1-1-1,-1 2 0,1-1 0,-1 0 0,4 4 0,-6-4 15,0 0-1,0 0 0,0 1 1,0-1-1,0 1 0,-1-1 1,1 1-1,-1 0 0,0-1 1,2 6-1,7 31 328,-9-31-237,1 6 197,0-1 0,-2 26-1,0-29 59,0-9-338,0 0-1,-1 0 0,1 0 0,0 0 1,-1 0-1,1 0 0,-1 0 0,1 0 0,-1 0 1,0 0-1,1 0 0,-1-1 0,0 1 0,0 0 1,0 0-1,-15 11 171,11-10-180,0 0 1,0 0 0,0 0-1,0 0 1,-1-1 0,1 0 0,0 0-1,-1-1 1,1 1 0,0-1-1,-9-1 1,6 1 8,6 0-19,-1 0-1,1-1 1,-1 1-1,1-1 1,0 0-1,-1 0 1,1 0-1,0 0 1,0 0-1,-1 0 1,1 0-1,0-1 1,0 1-1,0-1 1,1 1-1,-1-1 1,-2-2-1,-3-5-84,0-1-1,-9-14 0,11 15-79,4 7-61,0 1-1,0-1 1,0 0-1,1 0 1,-1 0 0,0 1-1,1-1 1,0 0-1,-1 0 1,1 0 0,0 0-1,0 0 1,1-3-1,-1-3-2173,0-5-4009</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39.863"/>
    </inkml:context>
    <inkml:brush xml:id="br0">
      <inkml:brushProperty name="width" value="0.05" units="cm"/>
      <inkml:brushProperty name="height" value="0.05" units="cm"/>
      <inkml:brushProperty name="color" value="#81FF5C"/>
    </inkml:brush>
  </inkml:definitions>
  <inkml:trace contextRef="#ctx0" brushRef="#br0">115 1 4561,'0'0'10682,"-5"0"-9844,2 0-661,2 0-122,-1-1 0,1 1 0,0 0 0,-1 0 0,1 0 0,0 0 0,0 0 0,-1 1 0,1-1 0,0 0 0,-1 0 0,1 1 0,0-1 0,0 1 0,0-1 0,0 1 0,-1 0 0,1-1 0,0 1 0,0 0 0,-1 1 0,-4 8 553,0 0 0,0 0 1,1 0-1,0 1 0,-6 21 1,-1 11-289,3 1-1,1 1 1,3 0 0,-1 88 0,6-129-319,1 1 1,-1-1-1,1 1 1,-1-1-1,1 0 1,1 1-1,-1-1 1,1 0-1,-1 0 1,1 1-1,0-1 0,4 4 1,-5-6-29,1 1 0,0-1 0,1 0 0,-1 0 0,0 1 0,0-2 0,1 1 0,0 0 0,-1 0 0,1-1 0,0 0 0,0 1 0,-1-1 0,1 0 0,0 0 0,0-1 0,0 1 0,4 0 0,-2-1-287,0 1-1,0-1 1,0 0-1,-1-1 1,1 1 0,6-2-1,-8 1-236,0 0 0,-1 0 0,1-1 0,-1 1 0,1 0 0,-1-1 1,0 0-1,1 1 0,-1-1 0,0 0 0,3-3 0,14-21-11404</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41.069"/>
    </inkml:context>
    <inkml:brush xml:id="br0">
      <inkml:brushProperty name="width" value="0.05" units="cm"/>
      <inkml:brushProperty name="height" value="0.05" units="cm"/>
      <inkml:brushProperty name="color" value="#81FF5C"/>
    </inkml:brush>
  </inkml:definitions>
  <inkml:trace contextRef="#ctx0" brushRef="#br0">1 25 2697,'0'0'11666,"2"6"-10199,5 22-575,-2 0 0,-1 0 1,2 43-1,0 13-351,-3-67-451,3 56 186,-6-73 182,0-10-403,0-5-131,-1-29-591,3-1 0,11-79 1,-10 111 525,0-3-41,9-26 0,-11 38 95,0 1 0,1-1 0,-1 1 0,1 0 0,0-1 1,0 1-1,0 0 0,0 0 0,1 1 0,-1-1 0,1 0 0,0 1 0,3-3 0,-2 3 79,0 1-1,-1 0 1,1 1 0,0-1-1,0 1 1,0-1 0,-1 1-1,1 0 1,0 0 0,0 1-1,4 0 1,-7 0 38,0-1 0,0 0 1,0 1-1,0-1 0,0 1 1,0-1-1,0 1 0,-1 0 0,1-1 1,0 1-1,0 0 0,-1-1 0,1 1 1,0 0-1,-1 0 0,1 0 1,0 0-1,-1 0 0,1 1 0,7 21 394,-7-17-294,8 32 707,-3 1-1,-1-1 1,-1 1 0,-3 44-1,-1-82-809,-1-3-53,0-10-127,-1-18-160,1-2-10,1 5-223,3-41 1,-2 61 478,0 0 1,1 0 0,-1 0-1,1 0 1,1 0 0,0 0-1,0 0 1,0 1-1,0-1 1,8-8 0,-10 13 63,1 0 1,0 0-1,-1 0 1,1 1-1,0-1 1,0 1-1,0-1 1,1 1-1,-1 0 1,0 0-1,0 0 1,1 0-1,2-1 1,1 1 10,0 0 0,0 0 0,13 1 0,-18 0-1,-1 0 0,1 0 1,0 1-1,-1-1 0,1 0 1,0 0-1,0 1 0,-1-1 1,1 1-1,0-1 0,-1 0 0,1 1 1,-1-1-1,1 1 0,-1-1 1,1 1-1,-1 0 0,1-1 1,-1 1-1,1-1 0,-1 1 1,0 0-1,1 0 0,-1-1 0,1 2 1,4 21 286,-4-21-247,10 77 1496,1 92 0,-10-111-1295,-2-59-450,2-4-1598,1-9 18,0-1 1,-1 1-1,0-14 1,1 2-2589,1-13-4776</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18:11:45.083"/>
    </inkml:context>
    <inkml:brush xml:id="br0">
      <inkml:brushProperty name="width" value="0.05" units="cm"/>
      <inkml:brushProperty name="height" value="0.05" units="cm"/>
      <inkml:brushProperty name="color" value="#81FF5C"/>
    </inkml:brush>
  </inkml:definitions>
  <inkml:trace contextRef="#ctx0" brushRef="#br0">0 0 4777,'0'0'8362,"2"0"-7155,-1 0-1089,0 0-1,0 0 1,0 0 0,0 1 0,0-1 0,0 0 0,0 0 0,0 0 0,0 1 0,0-1-1,0 0 1,0 1 0,0-1 0,0 1 0,0 0 0,-1-1 0,1 1 0,0-1-1,0 1 1,-1 0 0,1 0 0,0 0 0,4 6 403,-1 0-1,0 0 1,0 0 0,0 0-1,4 15 1,8 42 473,-10-36-768,5 19 3,-3 0 0,-2 1 0,1 73 0,-7-118-229,0 4 10,1 0-1,-2 0 0,1 0 1,-1 0-1,0 0 1,0 0-1,-1 0 1,0-1-1,0 1 0,-4 7 1,0-2-2,-1 0 1,-13 17-1,19-29-145,0 1-1,0 0 0,0-1 1,0 1-1,0-1 1,0 0-1,0 1 1,0-1-1,0 0 1,0 0-1,0 1 1,-1-1-1,1 0 0,0 0 1,0 0-1,0 0 1,-2-1-1,-3 1-2430,-2 0-3736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21/03/2026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6357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60842-F816-6773-E0CE-F3E2F8C979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03AC1C-BDF3-02C5-70B9-3E960C6AAD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53BC45-300D-D435-8E34-5EB077141EA9}"/>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2F7D6014-1178-CE1E-23AE-4BCBD4441A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6493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6A6BF-5ABB-D1EB-42B9-B2A3E1498F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19BCAB-1FD0-54A1-3F3E-6609923F8E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1BC1E4-8BAB-9332-BA54-FE8CCDB972D4}"/>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8A387366-A69E-C3A6-DD73-B421801356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16715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78B83-B604-2D5F-6E25-098D2C3F31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33A6AA-AA15-F502-FFF8-EE04646E6E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5F7504-FE9A-C552-B7F2-888DB73A1DF3}"/>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0BD67774-9441-B7CA-806C-29B8D27D1B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3794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18C36-515F-5A65-72FF-C0C5B81C24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1EF4EE-D634-7827-95F3-D9A7735E75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7401F8-6C5F-1D27-EAFF-7AE8994802BE}"/>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060FA6F4-13F0-A381-886B-B42057D47C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079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66728-0ABD-537E-3389-E2EECC6A6B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C672DF-8240-486E-BE4D-00D9318748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3AFDC0-3E1C-4EB6-4963-78952CD55307}"/>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D316AAAF-70B4-2FD4-855C-9A9EEEE588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3152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D790C-A5C2-85D2-8452-FAC386435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DFBBA4-149E-6704-F66D-1D43285833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F1DBE-AB0A-B6FD-6A42-38E32F63EB41}"/>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9F442462-F29E-56A1-A7C5-914C6E0F06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3053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5AE40-3F8D-EB73-1936-EE61FC785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5252C-F4D5-FDAF-84E2-6097136761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23525-71ED-9FBB-95B2-03728576786E}"/>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AB35DF9E-673F-7787-3EB5-21B98B9DE4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4924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A1AF4-65D9-9A15-584E-BEFB2EC11A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71E6DD-793C-5B6A-9EFA-FB1B1A2F1F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24D3BD-719C-D64D-76D8-A3C7DDE86FD9}"/>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8574A3FA-964C-0CB7-A883-2E8377F436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7969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A6E5C-8C1D-2BCE-52C0-BF38252FC1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6DFC1F-CB78-1AE9-5B83-D0C4449BE0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D9395B-B6B0-E634-BF91-7ACC27B51AE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6D95DB7B-1B2F-2974-CD0E-A3D6300706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87515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0AEBB-131A-9DC2-1100-038339E361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2CEEC-EF69-32D4-E5AE-DD6A43EAAD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8F94DD-917E-7BFE-725B-16895BDBC7C1}"/>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FB60E87A-F284-5596-F196-A758B9C9F5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07715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C8E6A-86AF-9838-F534-F6158EBBEF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D8EB3E-0EA8-BB2D-82AF-850304EF38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7CDE6A-5B0E-9349-8D3A-3A4990C0BDFE}"/>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2735CE97-140A-F267-65C1-C9B11BD912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6815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CB3F5-EB67-4DD8-991F-F33895BD48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FB74B-E9B1-AEC7-C71B-36F34E7CB0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EEEED-DDB6-AE4C-8DE8-1E8082572C03}"/>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766DB5AA-AF67-7356-33B8-A405D6CC05F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9188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B11F0-25CF-6456-37E0-84F8803AC0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251352-56BA-6F87-85BD-C4B0D6EB56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572E9D-A283-569A-E6B1-7BCB0F5176E9}"/>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773A1752-81D9-40DD-DAC0-46D2D6B201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8874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C4F9E-98E5-CF4E-CEE3-D4427B75A6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20ECE3-8E7B-4C2D-8AD4-8ABA4A347C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A9A5D4-F91F-758D-FFE4-20C6E3F7908B}"/>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55A2C68E-DDC5-35E8-60FD-5401DA0CAD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5439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77F1C-08B2-E2BF-68A1-2022790379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773108-F755-9C9F-AC88-4D3F07F0D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81C160-E414-8D16-05DC-714DA2CD1571}"/>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B237044F-ABA6-C544-F781-6C4AC092D16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12280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EBBE1-6BD2-F783-4B0C-06DB11FA9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FEE62F-9526-19D8-A118-B5C692DD7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E9AC72-AFA8-7CD0-5C59-5A8273E78462}"/>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FC317955-8E82-76B0-C118-10C07F6F75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71321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31C31-78BF-735E-4BF0-7EB0AE71D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B0222D-8B94-B109-EBEB-312BE9D700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6B0920-CD81-C3F6-F4B0-97ABFECC7DAC}"/>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52776E14-963E-8F26-00C1-147A79A608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6056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BF52C-E870-A3C1-CFB5-09BFD5A901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0CF7F5-9318-29F8-5DB4-BC555DC649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A1F572-8E9C-3A95-FE58-7DE75FDABD39}"/>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925352CC-6BFF-F9D5-BD25-0D8135B42D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5901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5464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Δεν μιλάμε για μία ευθύγραμμη κίνηση. Δεν γνωρίζουμε τα ενδιάμεσα χαρακτηριστικά – για πόσο και αν σταμάτησε, για το πόσο μεταβαλλόταν η ένδειξη στο κοντέρ.</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03539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Δεν μιλάμε για μία ευθύγραμμη κίνηση. Δεν γνωρίζουμε τα ενδιάμεσα χαρακτηριστικά – για πόσο και αν σταμάτησε, για το πόσο μεταβαλλόταν η ένδειξη στο κοντέρ.</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1016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84450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Δεν έχει σημασία που επιστρέψαμε στο ίδιο σημείο. Έχει πραγματοποιηθεί κίνηση και έχει </a:t>
            </a:r>
            <a:r>
              <a:rPr lang="el-GR" dirty="0" err="1"/>
              <a:t>διανυθεί</a:t>
            </a:r>
            <a:r>
              <a:rPr lang="el-GR" dirty="0"/>
              <a:t> διάστημα.</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61418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Δεν έχει σημασία που επιστρέψαμε στο ίδιο σημείο. Έχει πραγματοποιηθεί κίνηση και έχει </a:t>
            </a:r>
            <a:r>
              <a:rPr lang="el-GR" dirty="0" err="1"/>
              <a:t>διανυθεί</a:t>
            </a:r>
            <a:r>
              <a:rPr lang="el-GR" dirty="0"/>
              <a:t> διάστημα.</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82876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90044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00444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92506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77962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33069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92263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80950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50202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Γεννήθηκε στην Κυρήνη – σημερινή Λιβύη – σπούδασε, εργάστηκε και πέθανε στην Αλεξάνδρεια το 195 π.Χ.</a:t>
            </a:r>
          </a:p>
          <a:p>
            <a:r>
              <a:rPr lang="el-GR" dirty="0"/>
              <a:t>Ορίστηκε επικεφαλής της Βιβλιοθήκης της Αλεξάνδρειας</a:t>
            </a:r>
          </a:p>
          <a:p>
            <a:r>
              <a:rPr lang="el-GR" dirty="0"/>
              <a:t>Τυφλώθηκε, σταμάτησε να τρώει από τη στεναχώρια του και πέθανε μετά από έναν χρόνο.</a:t>
            </a:r>
          </a:p>
          <a:p>
            <a:r>
              <a:rPr lang="el-GR" dirty="0"/>
              <a:t>Δεν μπορούσε να αντέξει τη στέρηση της γνώσης.</a:t>
            </a:r>
          </a:p>
          <a:p>
            <a:endParaRPr lang="el-GR" dirty="0"/>
          </a:p>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43</a:t>
            </a:fld>
            <a:endParaRPr lang="en-150"/>
          </a:p>
        </p:txBody>
      </p:sp>
    </p:spTree>
    <p:extLst>
      <p:ext uri="{BB962C8B-B14F-4D97-AF65-F5344CB8AC3E}">
        <p14:creationId xmlns:p14="http://schemas.microsoft.com/office/powerpoint/2010/main" val="33326162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44</a:t>
            </a:fld>
            <a:endParaRPr lang="en-150"/>
          </a:p>
        </p:txBody>
      </p:sp>
    </p:spTree>
    <p:extLst>
      <p:ext uri="{BB962C8B-B14F-4D97-AF65-F5344CB8AC3E}">
        <p14:creationId xmlns:p14="http://schemas.microsoft.com/office/powerpoint/2010/main" val="4896614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Στη Συήνη στην Αίγυπτο (σημερινό Ασουάν) ο ήλιος έπεφτε κάθετα ενώ την ίδια μέρα αυτό δε συνέβαινε στην Αλεξάνδρεια</a:t>
            </a:r>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47</a:t>
            </a:fld>
            <a:endParaRPr lang="en-150"/>
          </a:p>
        </p:txBody>
      </p:sp>
    </p:spTree>
    <p:extLst>
      <p:ext uri="{BB962C8B-B14F-4D97-AF65-F5344CB8AC3E}">
        <p14:creationId xmlns:p14="http://schemas.microsoft.com/office/powerpoint/2010/main" val="12268109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Γεωγραφικό πλάτος 37 μοίρες και 56 λεπτά, 37.94</a:t>
            </a:r>
          </a:p>
          <a:p>
            <a:r>
              <a:rPr lang="el-GR" dirty="0"/>
              <a:t>4.220 η γεωμετρική απόσταση σε ευθεία πάνω στην επιφάνεια της Γης από την Αθήνα στον Ισημερινό.</a:t>
            </a:r>
          </a:p>
          <a:p>
            <a:r>
              <a:rPr lang="el-GR" dirty="0"/>
              <a:t>Δεν είναι ακριβώς στις 12.00 το μεγαλύτερο ύψος του Ήλιου και άρα η μικρότερη σκιά.</a:t>
            </a:r>
            <a:endParaRPr lang="en-150" dirty="0"/>
          </a:p>
        </p:txBody>
      </p:sp>
      <p:sp>
        <p:nvSpPr>
          <p:cNvPr id="4" name="Slide Number Placeholder 3"/>
          <p:cNvSpPr>
            <a:spLocks noGrp="1"/>
          </p:cNvSpPr>
          <p:nvPr>
            <p:ph type="sldNum" sz="quarter" idx="5"/>
          </p:nvPr>
        </p:nvSpPr>
        <p:spPr/>
        <p:txBody>
          <a:bodyPr/>
          <a:lstStyle/>
          <a:p>
            <a:fld id="{6772ACB2-2ADF-42C3-8C71-95074ED52DF8}" type="slidenum">
              <a:rPr lang="en-150" smtClean="0"/>
              <a:t>54</a:t>
            </a:fld>
            <a:endParaRPr lang="en-150"/>
          </a:p>
        </p:txBody>
      </p:sp>
    </p:spTree>
    <p:extLst>
      <p:ext uri="{BB962C8B-B14F-4D97-AF65-F5344CB8AC3E}">
        <p14:creationId xmlns:p14="http://schemas.microsoft.com/office/powerpoint/2010/main" val="29380083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FEA93-6184-A5C8-71AC-357671E98E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08A5EF-25F6-0783-A495-9AFBA53ACD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47B9C9-485F-28AA-7FD1-F14966D65DAE}"/>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55B50E55-DDFC-1E56-1384-3C6FB3080FF9}"/>
              </a:ext>
            </a:extLst>
          </p:cNvPr>
          <p:cNvSpPr>
            <a:spLocks noGrp="1"/>
          </p:cNvSpPr>
          <p:nvPr>
            <p:ph type="sldNum" sz="quarter" idx="5"/>
          </p:nvPr>
        </p:nvSpPr>
        <p:spPr/>
        <p:txBody>
          <a:bodyPr/>
          <a:lstStyle/>
          <a:p>
            <a:fld id="{6772ACB2-2ADF-42C3-8C71-95074ED52DF8}" type="slidenum">
              <a:rPr lang="en-150" smtClean="0"/>
              <a:t>55</a:t>
            </a:fld>
            <a:endParaRPr lang="en-150"/>
          </a:p>
        </p:txBody>
      </p:sp>
    </p:spTree>
    <p:extLst>
      <p:ext uri="{BB962C8B-B14F-4D97-AF65-F5344CB8AC3E}">
        <p14:creationId xmlns:p14="http://schemas.microsoft.com/office/powerpoint/2010/main" val="32581716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0.5 μοίρες φαινόμενο μέγεθος – αν δύσει κάθετα θέλει 2 λεπτά (από τη στιγμή που ακουμπάει μέχρι να εξαφανιστεί εντελώς) – αλλά πάει πλαγίως.</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87799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r>
              <a:rPr lang="el-GR" dirty="0">
                <a:latin typeface="+mn-lt"/>
              </a:rPr>
              <a:t>Ακαδημία αυτών που έχουν την όραση του Λύγκα – </a:t>
            </a:r>
            <a:r>
              <a:rPr lang="en-US" dirty="0" err="1">
                <a:latin typeface="+mn-lt"/>
              </a:rPr>
              <a:t>Lincei</a:t>
            </a:r>
            <a:r>
              <a:rPr lang="en-US" dirty="0">
                <a:latin typeface="+mn-lt"/>
              </a:rPr>
              <a:t>: Lynx-eyed</a:t>
            </a:r>
            <a:endParaRPr lang="el-GR"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Το γράμμα στη Δούκισα Χριστίνα της Λωραίνης γράφτηκε το 1615 ως μία απόπειρα να παρουσιάσει το ηλιοκεντρικό σύστημα ως αποδεκτό από την καθολική εκκλησία.</a:t>
            </a:r>
          </a:p>
          <a:p>
            <a:pPr marL="0" marR="0" lvl="0" indent="0" algn="l" defTabSz="914400" rtl="0" eaLnBrk="1" fontAlgn="auto" latinLnBrk="0" hangingPunct="1">
              <a:lnSpc>
                <a:spcPct val="100000"/>
              </a:lnSpc>
              <a:spcBef>
                <a:spcPts val="0"/>
              </a:spcBef>
              <a:spcAft>
                <a:spcPts val="0"/>
              </a:spcAft>
              <a:buClrTx/>
              <a:buSzTx/>
              <a:buFontTx/>
              <a:buNone/>
              <a:tabLst/>
              <a:defRPr/>
            </a:pPr>
            <a:r>
              <a:rPr lang="el-GR" dirty="0">
                <a:latin typeface="+mn-lt"/>
              </a:rPr>
              <a:t>Είχε αλαζονεία που οδήγησε σε μεγαλύτερη έχθρα των αντιπάλων του.</a:t>
            </a:r>
          </a:p>
          <a:p>
            <a:endParaRPr lang="el-GR" dirty="0">
              <a:latin typeface="+mn-lt"/>
            </a:endParaRPr>
          </a:p>
          <a:p>
            <a:r>
              <a:rPr lang="el-GR" dirty="0">
                <a:latin typeface="+mn-lt"/>
              </a:rPr>
              <a:t>Δημοσιεύτηκε αργότερα </a:t>
            </a:r>
            <a:r>
              <a:rPr lang="en-US" dirty="0">
                <a:latin typeface="+mn-lt"/>
              </a:rPr>
              <a:t>– </a:t>
            </a:r>
            <a:r>
              <a:rPr lang="el-GR" dirty="0">
                <a:latin typeface="+mn-lt"/>
              </a:rPr>
              <a:t>Εμφανίστηκε το 1636 στο Στρασβούργο ενώ απαγορευόταν στον Γαλιλαίο να δημοσιεύσει κάτι. Απαγορεύτηκε η κυκλοφορία του στις περιοχές που η Καθολική Εκκλησία είχε εξουσία.</a:t>
            </a:r>
          </a:p>
          <a:p>
            <a:r>
              <a:rPr lang="el-GR" dirty="0">
                <a:latin typeface="+mn-lt"/>
              </a:rPr>
              <a:t>Η Ιταλική έκδοση εμφανίστηκε πολύ αργότερα μάλλον 1710.</a:t>
            </a: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57</a:t>
            </a:fld>
            <a:endParaRPr lang="en-150"/>
          </a:p>
        </p:txBody>
      </p:sp>
    </p:spTree>
    <p:extLst>
      <p:ext uri="{BB962C8B-B14F-4D97-AF65-F5344CB8AC3E}">
        <p14:creationId xmlns:p14="http://schemas.microsoft.com/office/powerpoint/2010/main" val="31099079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r>
              <a:rPr lang="el-GR" dirty="0">
                <a:latin typeface="+mn-lt"/>
              </a:rPr>
              <a:t>Το βιβλίο του Κοπέρνικου: </a:t>
            </a:r>
            <a:r>
              <a:rPr lang="en-US" b="1" i="1" dirty="0">
                <a:solidFill>
                  <a:srgbClr val="202122"/>
                </a:solidFill>
                <a:effectLst/>
                <a:latin typeface="Arial" panose="020B0604020202020204" pitchFamily="34" charset="0"/>
              </a:rPr>
              <a:t>De revolutionibus orbium coelestium</a:t>
            </a:r>
            <a:r>
              <a:rPr lang="el-GR" b="1" i="1" dirty="0">
                <a:solidFill>
                  <a:srgbClr val="202122"/>
                </a:solidFill>
                <a:effectLst/>
                <a:latin typeface="Arial" panose="020B0604020202020204" pitchFamily="34" charset="0"/>
              </a:rPr>
              <a:t> </a:t>
            </a:r>
            <a:r>
              <a:rPr lang="el-GR" b="0" i="0" dirty="0">
                <a:solidFill>
                  <a:srgbClr val="202122"/>
                </a:solidFill>
                <a:effectLst/>
                <a:latin typeface="Arial" panose="020B0604020202020204" pitchFamily="34" charset="0"/>
              </a:rPr>
              <a:t>1543 Νυρεμβέργη</a:t>
            </a:r>
          </a:p>
          <a:p>
            <a:endParaRPr lang="el-GR" b="0" i="0" dirty="0">
              <a:solidFill>
                <a:srgbClr val="202122"/>
              </a:solidFill>
              <a:effectLst/>
              <a:latin typeface="Arial" panose="020B0604020202020204" pitchFamily="34" charset="0"/>
            </a:endParaRPr>
          </a:p>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58</a:t>
            </a:fld>
            <a:endParaRPr lang="en-150"/>
          </a:p>
        </p:txBody>
      </p:sp>
    </p:spTree>
    <p:extLst>
      <p:ext uri="{BB962C8B-B14F-4D97-AF65-F5344CB8AC3E}">
        <p14:creationId xmlns:p14="http://schemas.microsoft.com/office/powerpoint/2010/main" val="32609649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59</a:t>
            </a:fld>
            <a:endParaRPr lang="en-150"/>
          </a:p>
        </p:txBody>
      </p:sp>
    </p:spTree>
    <p:extLst>
      <p:ext uri="{BB962C8B-B14F-4D97-AF65-F5344CB8AC3E}">
        <p14:creationId xmlns:p14="http://schemas.microsoft.com/office/powerpoint/2010/main" val="10455246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r>
              <a:rPr lang="el-GR" dirty="0">
                <a:latin typeface="+mn-lt"/>
              </a:rPr>
              <a:t>Το βιβλίο του Κοπέρνικου: </a:t>
            </a:r>
            <a:r>
              <a:rPr lang="en-US" b="1" i="1" dirty="0">
                <a:solidFill>
                  <a:srgbClr val="202122"/>
                </a:solidFill>
                <a:effectLst/>
                <a:latin typeface="Arial" panose="020B0604020202020204" pitchFamily="34" charset="0"/>
              </a:rPr>
              <a:t>De revolutionibus orbium coelestium</a:t>
            </a:r>
            <a:r>
              <a:rPr lang="el-GR" b="1" i="1" dirty="0">
                <a:solidFill>
                  <a:srgbClr val="202122"/>
                </a:solidFill>
                <a:effectLst/>
                <a:latin typeface="Arial" panose="020B0604020202020204" pitchFamily="34" charset="0"/>
              </a:rPr>
              <a:t> </a:t>
            </a:r>
            <a:r>
              <a:rPr lang="el-GR" b="0" i="0" dirty="0">
                <a:solidFill>
                  <a:srgbClr val="202122"/>
                </a:solidFill>
                <a:effectLst/>
                <a:latin typeface="Arial" panose="020B0604020202020204" pitchFamily="34" charset="0"/>
              </a:rPr>
              <a:t>1543 Νυρεμβέργη</a:t>
            </a:r>
          </a:p>
          <a:p>
            <a:endParaRPr lang="el-GR" b="0" i="0" dirty="0">
              <a:solidFill>
                <a:srgbClr val="202122"/>
              </a:solidFill>
              <a:effectLst/>
              <a:latin typeface="Arial" panose="020B0604020202020204" pitchFamily="34" charset="0"/>
            </a:endParaRPr>
          </a:p>
          <a:p>
            <a:endParaRPr lang="el-GR" b="0" i="0" dirty="0">
              <a:solidFill>
                <a:srgbClr val="202122"/>
              </a:solidFill>
              <a:effectLst/>
              <a:latin typeface="Arial" panose="020B0604020202020204" pitchFamily="34" charset="0"/>
            </a:endParaRPr>
          </a:p>
          <a:p>
            <a:r>
              <a:rPr lang="el-GR" b="0" i="0" dirty="0">
                <a:solidFill>
                  <a:srgbClr val="202122"/>
                </a:solidFill>
                <a:effectLst/>
                <a:latin typeface="Arial" panose="020B0604020202020204" pitchFamily="34" charset="0"/>
              </a:rPr>
              <a:t>Αν δεν είχαμε να μάθουμε κάτι από τις αισθήσεις μας, αυτό θα σήμαινε ότι γνωρίζουμε τα πάντα ήδη για το πώς λειτουργεί ο Κόσμος.</a:t>
            </a:r>
          </a:p>
          <a:p>
            <a:r>
              <a:rPr lang="el-GR" b="0" i="0" dirty="0">
                <a:solidFill>
                  <a:srgbClr val="202122"/>
                </a:solidFill>
                <a:effectLst/>
                <a:latin typeface="Arial" panose="020B0604020202020204" pitchFamily="34" charset="0"/>
              </a:rPr>
              <a:t>Χρησιμοποιεί δύο παραδείγματα 1) οι δορυφόροι του Δία που όλοι πλέον έχουν δει, και 2) ότι η Σελήνη δεν είναι αυτόφωτη εφόσον έχει σκοτεινά μέρη (σύμφωνα με κάποιον που ερμήνευε έτσι τα Θεία κείμενα).</a:t>
            </a:r>
          </a:p>
          <a:p>
            <a:r>
              <a:rPr lang="el-GR" b="0" i="0" dirty="0">
                <a:solidFill>
                  <a:srgbClr val="202122"/>
                </a:solidFill>
                <a:effectLst/>
                <a:latin typeface="Arial" panose="020B0604020202020204" pitchFamily="34" charset="0"/>
              </a:rPr>
              <a:t>Αν έπρεπε να απαγορευθεί η άποψη για το Ηλιοκεντρικό Σύστημα που υποστηρίχτηκε από τον Κοπέρνικο, θα έπρεπε να απαγορευτεί συνολικά όλη η αστρονομία.</a:t>
            </a:r>
          </a:p>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60</a:t>
            </a:fld>
            <a:endParaRPr lang="en-150"/>
          </a:p>
        </p:txBody>
      </p:sp>
    </p:spTree>
    <p:extLst>
      <p:ext uri="{BB962C8B-B14F-4D97-AF65-F5344CB8AC3E}">
        <p14:creationId xmlns:p14="http://schemas.microsoft.com/office/powerpoint/2010/main" val="42744296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r>
              <a:rPr lang="el-GR" dirty="0"/>
              <a:t>Το απόσπασμα είναι από τον </a:t>
            </a:r>
            <a:r>
              <a:rPr lang="el-GR" b="1" dirty="0"/>
              <a:t>Ιησού του Ναυή 10:12–13</a:t>
            </a:r>
            <a:r>
              <a:rPr lang="el-GR" dirty="0"/>
              <a:t>, το γνωστό επεισόδιο όπου ο Ιησούς του Ναυή ζητά να «σταθεί» ο ήλιος πάνω από τη Γαβαών και η σελήνη πάνω από την Αιαλών.</a:t>
            </a:r>
            <a:br>
              <a:rPr lang="el-GR" dirty="0"/>
            </a:br>
            <a:br>
              <a:rPr lang="el-GR" dirty="0"/>
            </a:br>
            <a:r>
              <a:rPr lang="el-GR" dirty="0"/>
              <a:t>Το χωρίο αυτό περιγράφει ένα θαυμαστό επεισόδιο πολέμου: ο Ιησούς του Ναυή, ενώ οι Ισραηλίτες μάχονται τους Αμορραίους, ζητά από τον Θεό να παραταθεί η ημέρα ώστε να ολοκληρωθεί η νίκη.</a:t>
            </a:r>
          </a:p>
          <a:p>
            <a:endParaRPr lang="el-GR" b="0" i="0" dirty="0">
              <a:solidFill>
                <a:srgbClr val="202122"/>
              </a:solidFill>
              <a:effectLst/>
              <a:latin typeface="Arial" panose="020B0604020202020204" pitchFamily="34" charset="0"/>
            </a:endParaRPr>
          </a:p>
          <a:p>
            <a:r>
              <a:rPr lang="el-GR" b="0" i="0" dirty="0">
                <a:solidFill>
                  <a:srgbClr val="202122"/>
                </a:solidFill>
                <a:effectLst/>
                <a:latin typeface="Arial" panose="020B0604020202020204" pitchFamily="34" charset="0"/>
              </a:rPr>
              <a:t>Για το σημείο όπου ο Ήλιος έμεινε ακίνητος δηλώνει ότι δεν είναι υποχρεωτικά κυριολεκτικός ο λόγος της Γραφής και μπορεί να έχει άλλο νόημα. Γράφτηκαν έτσι ώστε να γίνονται κατανοητά από αμόρφωτο κόσμο.</a:t>
            </a:r>
          </a:p>
          <a:p>
            <a:r>
              <a:rPr lang="el-GR" b="0" i="0" dirty="0">
                <a:solidFill>
                  <a:srgbClr val="202122"/>
                </a:solidFill>
                <a:effectLst/>
                <a:latin typeface="Arial" panose="020B0604020202020204" pitchFamily="34" charset="0"/>
              </a:rPr>
              <a:t>Άρα αυτά δεν πρέπει να λαμβάνονται κυριολεκτικά όταν αφορούν θέματα της Φυσικής Πραγματικότητας.</a:t>
            </a:r>
          </a:p>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61</a:t>
            </a:fld>
            <a:endParaRPr lang="en-150"/>
          </a:p>
        </p:txBody>
      </p:sp>
    </p:spTree>
    <p:extLst>
      <p:ext uri="{BB962C8B-B14F-4D97-AF65-F5344CB8AC3E}">
        <p14:creationId xmlns:p14="http://schemas.microsoft.com/office/powerpoint/2010/main" val="16069308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r>
              <a:rPr lang="el-GR" dirty="0">
                <a:latin typeface="+mn-lt"/>
              </a:rPr>
              <a:t>1623 ο φίλος του </a:t>
            </a:r>
            <a:r>
              <a:rPr lang="en-US" dirty="0" err="1">
                <a:latin typeface="+mn-lt"/>
              </a:rPr>
              <a:t>Maffeo</a:t>
            </a:r>
            <a:r>
              <a:rPr lang="en-US" dirty="0">
                <a:latin typeface="+mn-lt"/>
              </a:rPr>
              <a:t> </a:t>
            </a:r>
            <a:r>
              <a:rPr lang="en-US" dirty="0" err="1">
                <a:latin typeface="+mn-lt"/>
              </a:rPr>
              <a:t>Barberini</a:t>
            </a:r>
            <a:r>
              <a:rPr lang="en-US" dirty="0">
                <a:latin typeface="+mn-lt"/>
              </a:rPr>
              <a:t> </a:t>
            </a:r>
            <a:r>
              <a:rPr lang="el-GR" dirty="0">
                <a:latin typeface="+mn-lt"/>
              </a:rPr>
              <a:t>έγινε </a:t>
            </a:r>
            <a:r>
              <a:rPr lang="el-GR" dirty="0" err="1">
                <a:latin typeface="+mn-lt"/>
              </a:rPr>
              <a:t>Πάππας</a:t>
            </a:r>
            <a:r>
              <a:rPr lang="el-GR" dirty="0">
                <a:latin typeface="+mn-lt"/>
              </a:rPr>
              <a:t> και έτσι πίστευε ότι δεν θα κινδυνεύει και προχώρησε στη δημοσίευση του βιβλίου. Στη δίκη ήταν αυτός Πάπας ως </a:t>
            </a:r>
            <a:r>
              <a:rPr lang="en-US" dirty="0">
                <a:latin typeface="+mn-lt"/>
              </a:rPr>
              <a:t>Urban VIII.</a:t>
            </a:r>
            <a:endParaRPr lang="el-GR" dirty="0">
              <a:latin typeface="+mn-lt"/>
            </a:endParaRPr>
          </a:p>
          <a:p>
            <a:r>
              <a:rPr lang="el-GR" dirty="0">
                <a:latin typeface="+mn-lt"/>
              </a:rPr>
              <a:t>Όμως υπήρχε το Διάταγμα του 1616 που απαγόρευε τη διδασκαλία του Ηλιοκεντρικού Συστήματος και το βιβλίο του Κοπέρνικου μέχρι να διορθωθεί.</a:t>
            </a:r>
            <a:endParaRPr lang="en-US" dirty="0">
              <a:latin typeface="+mn-lt"/>
            </a:endParaRPr>
          </a:p>
          <a:p>
            <a:r>
              <a:rPr lang="el-GR" dirty="0">
                <a:latin typeface="+mn-lt"/>
              </a:rPr>
              <a:t>Αυτό το βιβλίο οδήγησε στην καταδίκη του στις 22 Ιουνιου 1633.</a:t>
            </a:r>
            <a:endParaRPr lang="en-US" dirty="0">
              <a:latin typeface="+mn-lt"/>
            </a:endParaRPr>
          </a:p>
          <a:p>
            <a:endParaRPr lang="en-US"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mn-lt"/>
              </a:rPr>
              <a:t>Ferdinando II (was the successor of the Cosimo II) Duke of Tuscany</a:t>
            </a:r>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62</a:t>
            </a:fld>
            <a:endParaRPr lang="en-150"/>
          </a:p>
        </p:txBody>
      </p:sp>
    </p:spTree>
    <p:extLst>
      <p:ext uri="{BB962C8B-B14F-4D97-AF65-F5344CB8AC3E}">
        <p14:creationId xmlns:p14="http://schemas.microsoft.com/office/powerpoint/2010/main" val="25884610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r>
              <a:rPr lang="el-GR" dirty="0">
                <a:latin typeface="+mn-lt"/>
              </a:rPr>
              <a:t>1623 ο φίλος του </a:t>
            </a:r>
            <a:r>
              <a:rPr lang="en-US" dirty="0">
                <a:latin typeface="+mn-lt"/>
              </a:rPr>
              <a:t>Maffeo Barberini </a:t>
            </a:r>
            <a:r>
              <a:rPr lang="el-GR" dirty="0">
                <a:latin typeface="+mn-lt"/>
              </a:rPr>
              <a:t>έγινε Πάππας και έτσι πίστευε ότι δεν θα κινδυνεύει και προχώρησε στη δημοσίευση του βιβλίου. Στη δίκη ήταν αυτός Πάπας ως </a:t>
            </a:r>
            <a:r>
              <a:rPr lang="en-US" dirty="0">
                <a:latin typeface="+mn-lt"/>
              </a:rPr>
              <a:t>Urban VIII.</a:t>
            </a:r>
            <a:endParaRPr lang="el-GR" dirty="0">
              <a:latin typeface="+mn-lt"/>
            </a:endParaRPr>
          </a:p>
          <a:p>
            <a:r>
              <a:rPr lang="el-GR" dirty="0">
                <a:latin typeface="+mn-lt"/>
              </a:rPr>
              <a:t>Όμως υπήρχε το Διάταγμα του 1616 που απαγόρευε τη διδασκαλία του Ηλιοκεντρικού Συστήματος και το βιβλίο του Κοπέρνικου μέχρι να διορθωθεί.</a:t>
            </a:r>
            <a:endParaRPr lang="en-US" dirty="0">
              <a:latin typeface="+mn-lt"/>
            </a:endParaRPr>
          </a:p>
          <a:p>
            <a:r>
              <a:rPr lang="el-GR" dirty="0">
                <a:latin typeface="+mn-lt"/>
              </a:rPr>
              <a:t>Αυτό το βιβλίο οδήγησε στην καταδίκη του στις 22 Ιουνιου 1633.</a:t>
            </a:r>
            <a:endParaRPr lang="en-US" dirty="0">
              <a:latin typeface="+mn-lt"/>
            </a:endParaRPr>
          </a:p>
          <a:p>
            <a:endParaRPr lang="en-US"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mn-lt"/>
              </a:rPr>
              <a:t>Ferdinando II (was the successor of the Cosimo II) Duke of Tuscany</a:t>
            </a:r>
            <a:endParaRPr lang="el-GR" dirty="0">
              <a:latin typeface="+mn-lt"/>
            </a:endParaRPr>
          </a:p>
          <a:p>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63</a:t>
            </a:fld>
            <a:endParaRPr lang="en-150"/>
          </a:p>
        </p:txBody>
      </p:sp>
    </p:spTree>
    <p:extLst>
      <p:ext uri="{BB962C8B-B14F-4D97-AF65-F5344CB8AC3E}">
        <p14:creationId xmlns:p14="http://schemas.microsoft.com/office/powerpoint/2010/main" val="156186697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r>
              <a:rPr lang="el-GR" dirty="0">
                <a:latin typeface="+mn-lt"/>
              </a:rPr>
              <a:t>Οι δύο πρώτοι έχουν ονόματα φίλων του, ενός ο τρίτος έχει το όνομα ενός σχολιαστή του Αριστοτέλη του 6</a:t>
            </a:r>
            <a:r>
              <a:rPr lang="el-GR" baseline="30000" dirty="0">
                <a:latin typeface="+mn-lt"/>
              </a:rPr>
              <a:t>ου</a:t>
            </a:r>
            <a:r>
              <a:rPr lang="el-GR" dirty="0">
                <a:latin typeface="+mn-lt"/>
              </a:rPr>
              <a:t> αιώνα (</a:t>
            </a:r>
            <a:r>
              <a:rPr lang="en-US" dirty="0" err="1">
                <a:latin typeface="+mn-lt"/>
              </a:rPr>
              <a:t>Simplicius</a:t>
            </a:r>
            <a:r>
              <a:rPr lang="en-US" dirty="0">
                <a:latin typeface="+mn-lt"/>
              </a:rPr>
              <a:t> of </a:t>
            </a:r>
            <a:r>
              <a:rPr lang="en-US" dirty="0" err="1">
                <a:latin typeface="+mn-lt"/>
              </a:rPr>
              <a:t>Cicilia</a:t>
            </a:r>
            <a:r>
              <a:rPr lang="en-US" dirty="0">
                <a:latin typeface="+mn-lt"/>
              </a:rPr>
              <a:t>) </a:t>
            </a:r>
            <a:r>
              <a:rPr lang="el-GR" dirty="0">
                <a:latin typeface="+mn-lt"/>
              </a:rPr>
              <a:t>αλλά ταυτόχρονα σημαίνει και τον απλοϊκό.</a:t>
            </a:r>
          </a:p>
          <a:p>
            <a:endParaRPr lang="el-GR" dirty="0">
              <a:latin typeface="+mn-lt"/>
            </a:endParaRPr>
          </a:p>
          <a:p>
            <a:r>
              <a:rPr lang="el-GR" dirty="0"/>
              <a:t>την κριτική της αριστοτελικής εικόνας των ουρανών και την τηλεσκοπική μαρτυρία,</a:t>
            </a:r>
            <a:br>
              <a:rPr lang="el-GR" dirty="0"/>
            </a:br>
            <a:r>
              <a:rPr lang="el-GR" dirty="0"/>
              <a:t>τα επιχειρήματα για την ημερήσια κίνηση της Γης και τη σχετικότητα της κίνησης,</a:t>
            </a:r>
            <a:br>
              <a:rPr lang="el-GR" dirty="0"/>
            </a:br>
            <a:r>
              <a:rPr lang="el-GR" dirty="0"/>
              <a:t>την ετήσια κίνηση της Γης και το κοπερνίκειο σύστημα,</a:t>
            </a:r>
            <a:br>
              <a:rPr lang="el-GR" dirty="0"/>
            </a:br>
            <a:r>
              <a:rPr lang="el-GR" dirty="0"/>
              <a:t>και τέλος την εξήγηση των παλιρροιών, την οποία ο Γαλιλαίος θεωρούσε εσφαλμένα φυσική απόδειξη της κίνησης της Γης</a:t>
            </a:r>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64</a:t>
            </a:fld>
            <a:endParaRPr lang="en-150"/>
          </a:p>
        </p:txBody>
      </p:sp>
    </p:spTree>
    <p:extLst>
      <p:ext uri="{BB962C8B-B14F-4D97-AF65-F5344CB8AC3E}">
        <p14:creationId xmlns:p14="http://schemas.microsoft.com/office/powerpoint/2010/main" val="3037687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10E63-94AB-FC77-C45F-1599B9A3EF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EEF627-3598-9BA0-81A3-1808500602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803497-541A-5E9E-10B5-D492063E7FE0}"/>
              </a:ext>
            </a:extLst>
          </p:cNvPr>
          <p:cNvSpPr>
            <a:spLocks noGrp="1"/>
          </p:cNvSpPr>
          <p:nvPr>
            <p:ph type="body" idx="1"/>
          </p:nvPr>
        </p:nvSpPr>
        <p:spPr/>
        <p:txBody>
          <a:bodyPr/>
          <a:lstStyle/>
          <a:p>
            <a:r>
              <a:rPr lang="el-GR" dirty="0">
                <a:latin typeface="+mn-lt"/>
              </a:rPr>
              <a:t>Οι δύο πρώτοι έχουν ονόματα φίλων του, ενός ο τρίτος έχει το όνομα ενός σχολιαστή του Αριστοτέλη του 6</a:t>
            </a:r>
            <a:r>
              <a:rPr lang="el-GR" baseline="30000" dirty="0">
                <a:latin typeface="+mn-lt"/>
              </a:rPr>
              <a:t>ου</a:t>
            </a:r>
            <a:r>
              <a:rPr lang="el-GR" dirty="0">
                <a:latin typeface="+mn-lt"/>
              </a:rPr>
              <a:t> αιώνα (</a:t>
            </a:r>
            <a:r>
              <a:rPr lang="en-US" dirty="0" err="1">
                <a:latin typeface="+mn-lt"/>
              </a:rPr>
              <a:t>Simplicius</a:t>
            </a:r>
            <a:r>
              <a:rPr lang="en-US" dirty="0">
                <a:latin typeface="+mn-lt"/>
              </a:rPr>
              <a:t> of </a:t>
            </a:r>
            <a:r>
              <a:rPr lang="en-US" dirty="0" err="1">
                <a:latin typeface="+mn-lt"/>
              </a:rPr>
              <a:t>Cicilia</a:t>
            </a:r>
            <a:r>
              <a:rPr lang="en-US" dirty="0">
                <a:latin typeface="+mn-lt"/>
              </a:rPr>
              <a:t>) </a:t>
            </a:r>
            <a:r>
              <a:rPr lang="el-GR" dirty="0">
                <a:latin typeface="+mn-lt"/>
              </a:rPr>
              <a:t>αλλά ταυτόχρονα σημαίνει και τον απλοϊκό.</a:t>
            </a:r>
          </a:p>
          <a:p>
            <a:endParaRPr lang="el-GR" dirty="0">
              <a:latin typeface="+mn-lt"/>
            </a:endParaRPr>
          </a:p>
          <a:p>
            <a:r>
              <a:rPr lang="el-GR" dirty="0"/>
              <a:t>την κριτική της αριστοτελικής εικόνας των ουρανών και την τηλεσκοπική μαρτυρία,</a:t>
            </a:r>
            <a:br>
              <a:rPr lang="el-GR" dirty="0"/>
            </a:br>
            <a:r>
              <a:rPr lang="el-GR" dirty="0"/>
              <a:t>τα επιχειρήματα για την ημερήσια κίνηση της Γης και τη σχετικότητα της κίνησης,</a:t>
            </a:r>
            <a:br>
              <a:rPr lang="el-GR" dirty="0"/>
            </a:br>
            <a:r>
              <a:rPr lang="el-GR" dirty="0"/>
              <a:t>την ετήσια κίνηση της Γης και το κοπερνίκειο σύστημα,</a:t>
            </a:r>
            <a:br>
              <a:rPr lang="el-GR" dirty="0"/>
            </a:br>
            <a:r>
              <a:rPr lang="el-GR" dirty="0"/>
              <a:t>και τέλος την εξήγηση των παλιρροιών, την οποία ο Γαλιλαίος θεωρούσε εσφαλμένα φυσική απόδειξη της κίνησης της Γης</a:t>
            </a:r>
            <a:endParaRPr lang="el-GR" dirty="0">
              <a:latin typeface="+mn-lt"/>
            </a:endParaRPr>
          </a:p>
        </p:txBody>
      </p:sp>
      <p:sp>
        <p:nvSpPr>
          <p:cNvPr id="4" name="Slide Number Placeholder 3">
            <a:extLst>
              <a:ext uri="{FF2B5EF4-FFF2-40B4-BE49-F238E27FC236}">
                <a16:creationId xmlns:a16="http://schemas.microsoft.com/office/drawing/2014/main" id="{C4260BDC-34EB-2695-23AC-56C5B1B4A266}"/>
              </a:ext>
            </a:extLst>
          </p:cNvPr>
          <p:cNvSpPr>
            <a:spLocks noGrp="1"/>
          </p:cNvSpPr>
          <p:nvPr>
            <p:ph type="sldNum" sz="quarter" idx="5"/>
          </p:nvPr>
        </p:nvSpPr>
        <p:spPr/>
        <p:txBody>
          <a:bodyPr/>
          <a:lstStyle/>
          <a:p>
            <a:fld id="{FCC5A144-ACD4-49F8-A22E-466100B0314C}" type="slidenum">
              <a:rPr lang="en-150" smtClean="0"/>
              <a:t>65</a:t>
            </a:fld>
            <a:endParaRPr lang="en-150"/>
          </a:p>
        </p:txBody>
      </p:sp>
    </p:spTree>
    <p:extLst>
      <p:ext uri="{BB962C8B-B14F-4D97-AF65-F5344CB8AC3E}">
        <p14:creationId xmlns:p14="http://schemas.microsoft.com/office/powerpoint/2010/main" val="164313504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DC2B-BA79-0D71-FA7A-1ECA69FB2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5FF2BF-49E1-0130-20F7-561D6DDE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8C1CE2-7917-EEBF-E8F8-E1D89E57CD41}"/>
              </a:ext>
            </a:extLst>
          </p:cNvPr>
          <p:cNvSpPr>
            <a:spLocks noGrp="1"/>
          </p:cNvSpPr>
          <p:nvPr>
            <p:ph type="body" idx="1"/>
          </p:nvPr>
        </p:nvSpPr>
        <p:spPr/>
        <p:txBody>
          <a:bodyPr/>
          <a:lstStyle/>
          <a:p>
            <a:r>
              <a:rPr lang="el-GR" dirty="0">
                <a:latin typeface="+mn-lt"/>
              </a:rPr>
              <a:t>Είναι γραμμένο στα Ιταλικά</a:t>
            </a:r>
          </a:p>
          <a:p>
            <a:r>
              <a:rPr lang="en-US" dirty="0">
                <a:latin typeface="+mn-lt"/>
              </a:rPr>
              <a:t>Serene: calm peaceful</a:t>
            </a:r>
            <a:endParaRPr lang="el-GR" dirty="0">
              <a:latin typeface="+mn-lt"/>
            </a:endParaRPr>
          </a:p>
        </p:txBody>
      </p:sp>
      <p:sp>
        <p:nvSpPr>
          <p:cNvPr id="4" name="Slide Number Placeholder 3">
            <a:extLst>
              <a:ext uri="{FF2B5EF4-FFF2-40B4-BE49-F238E27FC236}">
                <a16:creationId xmlns:a16="http://schemas.microsoft.com/office/drawing/2014/main" id="{D9F7CE05-5B58-43AA-2879-1284DE900F4A}"/>
              </a:ext>
            </a:extLst>
          </p:cNvPr>
          <p:cNvSpPr>
            <a:spLocks noGrp="1"/>
          </p:cNvSpPr>
          <p:nvPr>
            <p:ph type="sldNum" sz="quarter" idx="5"/>
          </p:nvPr>
        </p:nvSpPr>
        <p:spPr/>
        <p:txBody>
          <a:bodyPr/>
          <a:lstStyle/>
          <a:p>
            <a:fld id="{FCC5A144-ACD4-49F8-A22E-466100B0314C}" type="slidenum">
              <a:rPr lang="en-150" smtClean="0"/>
              <a:t>66</a:t>
            </a:fld>
            <a:endParaRPr lang="en-150"/>
          </a:p>
        </p:txBody>
      </p:sp>
    </p:spTree>
    <p:extLst>
      <p:ext uri="{BB962C8B-B14F-4D97-AF65-F5344CB8AC3E}">
        <p14:creationId xmlns:p14="http://schemas.microsoft.com/office/powerpoint/2010/main" val="30405979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B7465-B80E-B20F-ADFD-D374553C6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270159-3C45-7654-7155-5CEA204370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F12E0-E56E-D6A9-54BB-0BF4A34F53B6}"/>
              </a:ext>
            </a:extLst>
          </p:cNvPr>
          <p:cNvSpPr>
            <a:spLocks noGrp="1"/>
          </p:cNvSpPr>
          <p:nvPr>
            <p:ph type="body" idx="1"/>
          </p:nvPr>
        </p:nvSpPr>
        <p:spPr/>
        <p:txBody>
          <a:bodyPr/>
          <a:lstStyle/>
          <a:p>
            <a:r>
              <a:rPr lang="el-GR" dirty="0">
                <a:latin typeface="+mn-lt"/>
              </a:rPr>
              <a:t>Εκδόθηκε στην Ολλανδία μετά την καταδίκη του σε </a:t>
            </a:r>
            <a:r>
              <a:rPr lang="el-GR" dirty="0" err="1">
                <a:latin typeface="+mn-lt"/>
              </a:rPr>
              <a:t>κατ’οίκον</a:t>
            </a:r>
            <a:r>
              <a:rPr lang="el-GR" dirty="0">
                <a:latin typeface="+mn-lt"/>
              </a:rPr>
              <a:t> εγκλεισμό (1632) δεν του επιτρεπόταν να εκδώσει άλλο βιβλίο στην Ιταλία.</a:t>
            </a:r>
          </a:p>
          <a:p>
            <a:r>
              <a:rPr lang="el-GR" dirty="0">
                <a:latin typeface="+mn-lt"/>
              </a:rPr>
              <a:t>Εκδοτικός οίκος </a:t>
            </a:r>
            <a:r>
              <a:rPr lang="en-US" dirty="0">
                <a:latin typeface="+mn-lt"/>
              </a:rPr>
              <a:t>Elsevier </a:t>
            </a:r>
            <a:r>
              <a:rPr lang="el-GR" dirty="0">
                <a:latin typeface="+mn-lt"/>
              </a:rPr>
              <a:t>– 2800 επιστημονικά περιοδικά (είναι νέα εταιρία με βάση την παλιά 1880 στην Ολλανδία)</a:t>
            </a:r>
          </a:p>
        </p:txBody>
      </p:sp>
      <p:sp>
        <p:nvSpPr>
          <p:cNvPr id="4" name="Slide Number Placeholder 3">
            <a:extLst>
              <a:ext uri="{FF2B5EF4-FFF2-40B4-BE49-F238E27FC236}">
                <a16:creationId xmlns:a16="http://schemas.microsoft.com/office/drawing/2014/main" id="{CF453A33-1DFF-709C-D07B-23E526E0B67E}"/>
              </a:ext>
            </a:extLst>
          </p:cNvPr>
          <p:cNvSpPr>
            <a:spLocks noGrp="1"/>
          </p:cNvSpPr>
          <p:nvPr>
            <p:ph type="sldNum" sz="quarter" idx="5"/>
          </p:nvPr>
        </p:nvSpPr>
        <p:spPr/>
        <p:txBody>
          <a:bodyPr/>
          <a:lstStyle/>
          <a:p>
            <a:fld id="{FCC5A144-ACD4-49F8-A22E-466100B0314C}" type="slidenum">
              <a:rPr lang="en-150" smtClean="0"/>
              <a:t>67</a:t>
            </a:fld>
            <a:endParaRPr lang="en-150"/>
          </a:p>
        </p:txBody>
      </p:sp>
    </p:spTree>
    <p:extLst>
      <p:ext uri="{BB962C8B-B14F-4D97-AF65-F5344CB8AC3E}">
        <p14:creationId xmlns:p14="http://schemas.microsoft.com/office/powerpoint/2010/main" val="18409090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B7465-B80E-B20F-ADFD-D374553C6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270159-3C45-7654-7155-5CEA204370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F12E0-E56E-D6A9-54BB-0BF4A34F53B6}"/>
              </a:ext>
            </a:extLst>
          </p:cNvPr>
          <p:cNvSpPr>
            <a:spLocks noGrp="1"/>
          </p:cNvSpPr>
          <p:nvPr>
            <p:ph type="body" idx="1"/>
          </p:nvPr>
        </p:nvSpPr>
        <p:spPr/>
        <p:txBody>
          <a:bodyPr/>
          <a:lstStyle/>
          <a:p>
            <a:r>
              <a:rPr lang="el-GR" dirty="0">
                <a:latin typeface="+mn-lt"/>
              </a:rPr>
              <a:t>Εκδόθηκε στην Ολλανδία μετά την καταδίκη του σε κατ’οίκον εγκλεισμό (1632) δεν του επιτρεπόταν να εκδώσει άλλο βιβλίο στην Ιταλία.</a:t>
            </a:r>
          </a:p>
          <a:p>
            <a:r>
              <a:rPr lang="el-GR" dirty="0">
                <a:latin typeface="+mn-lt"/>
              </a:rPr>
              <a:t>Εκδοτικός οίκος </a:t>
            </a:r>
            <a:r>
              <a:rPr lang="en-US" dirty="0">
                <a:latin typeface="+mn-lt"/>
              </a:rPr>
              <a:t>Elsevier </a:t>
            </a:r>
            <a:r>
              <a:rPr lang="el-GR" dirty="0">
                <a:latin typeface="+mn-lt"/>
              </a:rPr>
              <a:t>– 2800 επιστημονικά περιοδικά (είναι νέα εταιρία με βάση την παλιά 1880 στην Ολλανδία)</a:t>
            </a:r>
          </a:p>
          <a:p>
            <a:endParaRPr lang="el-GR" dirty="0">
              <a:latin typeface="+mn-lt"/>
            </a:endParaRPr>
          </a:p>
          <a:p>
            <a:pPr marL="0" indent="0" algn="l">
              <a:buFont typeface="Arial" panose="020B0604020202020204" pitchFamily="34" charset="0"/>
              <a:buNone/>
            </a:pPr>
            <a:r>
              <a:rPr lang="el-GR" baseline="0" dirty="0">
                <a:solidFill>
                  <a:schemeClr val="bg1"/>
                </a:solidFill>
              </a:rPr>
              <a:t>Οι δύο νέες επιστήμες: επιστήμη υλικών, επιστήμη κίνησης</a:t>
            </a:r>
            <a:endParaRPr lang="el-GR" dirty="0">
              <a:solidFill>
                <a:schemeClr val="bg1"/>
              </a:solidFill>
            </a:endParaRPr>
          </a:p>
          <a:p>
            <a:endParaRPr lang="el-GR" dirty="0">
              <a:latin typeface="+mn-lt"/>
            </a:endParaRPr>
          </a:p>
        </p:txBody>
      </p:sp>
      <p:sp>
        <p:nvSpPr>
          <p:cNvPr id="4" name="Slide Number Placeholder 3">
            <a:extLst>
              <a:ext uri="{FF2B5EF4-FFF2-40B4-BE49-F238E27FC236}">
                <a16:creationId xmlns:a16="http://schemas.microsoft.com/office/drawing/2014/main" id="{CF453A33-1DFF-709C-D07B-23E526E0B67E}"/>
              </a:ext>
            </a:extLst>
          </p:cNvPr>
          <p:cNvSpPr>
            <a:spLocks noGrp="1"/>
          </p:cNvSpPr>
          <p:nvPr>
            <p:ph type="sldNum" sz="quarter" idx="5"/>
          </p:nvPr>
        </p:nvSpPr>
        <p:spPr/>
        <p:txBody>
          <a:bodyPr/>
          <a:lstStyle/>
          <a:p>
            <a:fld id="{FCC5A144-ACD4-49F8-A22E-466100B0314C}" type="slidenum">
              <a:rPr lang="en-150" smtClean="0"/>
              <a:t>68</a:t>
            </a:fld>
            <a:endParaRPr lang="en-150"/>
          </a:p>
        </p:txBody>
      </p:sp>
    </p:spTree>
    <p:extLst>
      <p:ext uri="{BB962C8B-B14F-4D97-AF65-F5344CB8AC3E}">
        <p14:creationId xmlns:p14="http://schemas.microsoft.com/office/powerpoint/2010/main" val="38692694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B7465-B80E-B20F-ADFD-D374553C6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270159-3C45-7654-7155-5CEA204370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F12E0-E56E-D6A9-54BB-0BF4A34F53B6}"/>
              </a:ext>
            </a:extLst>
          </p:cNvPr>
          <p:cNvSpPr>
            <a:spLocks noGrp="1"/>
          </p:cNvSpPr>
          <p:nvPr>
            <p:ph type="body" idx="1"/>
          </p:nvPr>
        </p:nvSpPr>
        <p:spPr/>
        <p:txBody>
          <a:bodyPr/>
          <a:lstStyle/>
          <a:p>
            <a:r>
              <a:rPr lang="el-GR" dirty="0">
                <a:latin typeface="+mn-lt"/>
              </a:rPr>
              <a:t>Εκδόθηκε στην Ολλανδία μετά την καταδίκη του σε κατοίκον εγκλεισμό (1632) δεν του επιτρεπόταν να εκδόσει άλλο βιβλίο στην Ιταλία.</a:t>
            </a:r>
          </a:p>
          <a:p>
            <a:r>
              <a:rPr lang="el-GR" dirty="0">
                <a:latin typeface="+mn-lt"/>
              </a:rPr>
              <a:t>Εκδοτικός οίκος </a:t>
            </a:r>
            <a:r>
              <a:rPr lang="en-US" dirty="0">
                <a:latin typeface="+mn-lt"/>
              </a:rPr>
              <a:t>Elsevier </a:t>
            </a:r>
            <a:r>
              <a:rPr lang="el-GR" dirty="0">
                <a:latin typeface="+mn-lt"/>
              </a:rPr>
              <a:t>– 2800 επιστημονικά περιοδικά (είναι νέα εταιρία με βάση την παλιά 1880 στην Ολλανδία)</a:t>
            </a:r>
          </a:p>
          <a:p>
            <a:endParaRPr lang="el-GR" dirty="0">
              <a:latin typeface="+mn-lt"/>
            </a:endParaRPr>
          </a:p>
          <a:p>
            <a:pPr marL="342900" indent="-342900" algn="l">
              <a:buFont typeface="Arial" panose="020B0604020202020204" pitchFamily="34" charset="0"/>
              <a:buChar char="•"/>
            </a:pPr>
            <a:r>
              <a:rPr lang="el-GR" dirty="0">
                <a:solidFill>
                  <a:schemeClr val="bg1"/>
                </a:solidFill>
              </a:rPr>
              <a:t>Ημέρα 1</a:t>
            </a:r>
            <a:r>
              <a:rPr lang="el-GR" baseline="30000" dirty="0">
                <a:solidFill>
                  <a:schemeClr val="bg1"/>
                </a:solidFill>
              </a:rPr>
              <a:t>η</a:t>
            </a:r>
            <a:r>
              <a:rPr lang="el-GR" dirty="0">
                <a:solidFill>
                  <a:schemeClr val="bg1"/>
                </a:solidFill>
              </a:rPr>
              <a:t>: Εισαγωγή των συζητητών, δεν είναι όλα ανάλογα (π.χ. το άλογο αν πέσει από διπλάσιο ύψος δε θα πάθει ό, τι η γάτα), κενό και δύναμη βεντούζας, πτώση σωμάτων στο κενό – παίζει ρόλο το σχήμα, αλλά οι διαφορές στο χρόνο πτώσης δεν είναι ανάλογες των βαρών, χορδές και ταλάντωση, εκκρεμές η περίοδος δεν εξαρτάται από το βάρος ή το πλάτος</a:t>
            </a:r>
          </a:p>
          <a:p>
            <a:pPr marL="342900" indent="-342900" algn="l">
              <a:buFont typeface="Arial" panose="020B0604020202020204" pitchFamily="34" charset="0"/>
              <a:buChar char="•"/>
            </a:pPr>
            <a:r>
              <a:rPr lang="el-GR" dirty="0">
                <a:solidFill>
                  <a:schemeClr val="bg1"/>
                </a:solidFill>
              </a:rPr>
              <a:t>Ημέρα 2</a:t>
            </a:r>
            <a:r>
              <a:rPr lang="el-GR" baseline="30000" dirty="0">
                <a:solidFill>
                  <a:schemeClr val="bg1"/>
                </a:solidFill>
              </a:rPr>
              <a:t>η</a:t>
            </a:r>
            <a:r>
              <a:rPr lang="el-GR" dirty="0">
                <a:solidFill>
                  <a:schemeClr val="bg1"/>
                </a:solidFill>
              </a:rPr>
              <a:t>: Ζυγός με άνισα άκρα, πάχος οστών ζώων</a:t>
            </a:r>
          </a:p>
          <a:p>
            <a:pPr marL="342900" indent="-342900" algn="l">
              <a:buFont typeface="Arial" panose="020B0604020202020204" pitchFamily="34" charset="0"/>
              <a:buChar char="•"/>
            </a:pPr>
            <a:r>
              <a:rPr lang="el-GR" dirty="0">
                <a:solidFill>
                  <a:schemeClr val="bg1"/>
                </a:solidFill>
              </a:rPr>
              <a:t>Ημέρα 3</a:t>
            </a:r>
            <a:r>
              <a:rPr lang="el-GR" baseline="30000" dirty="0">
                <a:solidFill>
                  <a:schemeClr val="bg1"/>
                </a:solidFill>
              </a:rPr>
              <a:t>η</a:t>
            </a:r>
            <a:r>
              <a:rPr lang="el-GR" baseline="0" dirty="0">
                <a:solidFill>
                  <a:schemeClr val="bg1"/>
                </a:solidFill>
              </a:rPr>
              <a:t>: Κινήσεις με φυσική επιτάχυνση. Πρώτα με σταθερή ταχύτητα, και μετά ομαλά επιταχυνόμενη (προστίθεται ίδιο ποσό ταχύτητας σε ίσο χρονικό διάστημα), δίνει λάθος λύση στο πρόβλημα του </a:t>
            </a:r>
            <a:r>
              <a:rPr lang="el-GR" baseline="0" dirty="0" err="1">
                <a:solidFill>
                  <a:schemeClr val="bg1"/>
                </a:solidFill>
              </a:rPr>
              <a:t>βραχυστόχρονου</a:t>
            </a:r>
            <a:endParaRPr lang="el-GR" baseline="0" dirty="0">
              <a:solidFill>
                <a:schemeClr val="bg1"/>
              </a:solidFill>
            </a:endParaRPr>
          </a:p>
          <a:p>
            <a:pPr marL="342900" indent="-342900" algn="l">
              <a:buFont typeface="Arial" panose="020B0604020202020204" pitchFamily="34" charset="0"/>
              <a:buChar char="•"/>
            </a:pPr>
            <a:r>
              <a:rPr lang="el-GR" baseline="0" dirty="0">
                <a:solidFill>
                  <a:schemeClr val="bg1"/>
                </a:solidFill>
              </a:rPr>
              <a:t>Ημέρα 4</a:t>
            </a:r>
            <a:r>
              <a:rPr lang="el-GR" baseline="30000" dirty="0">
                <a:solidFill>
                  <a:schemeClr val="bg1"/>
                </a:solidFill>
              </a:rPr>
              <a:t>η</a:t>
            </a:r>
            <a:r>
              <a:rPr lang="el-GR" baseline="0" dirty="0">
                <a:solidFill>
                  <a:schemeClr val="bg1"/>
                </a:solidFill>
              </a:rPr>
              <a:t>: Η κίνηση των βλημάτων – παραβολή, αντίσταση του αέρα (εξαρτάται από το σχήμα και την ταχύτητα)</a:t>
            </a:r>
          </a:p>
          <a:p>
            <a:pPr marL="342900" indent="-342900" algn="l">
              <a:buFont typeface="Arial" panose="020B0604020202020204" pitchFamily="34" charset="0"/>
              <a:buChar char="•"/>
            </a:pPr>
            <a:r>
              <a:rPr lang="el-GR" baseline="0" dirty="0">
                <a:solidFill>
                  <a:schemeClr val="bg1"/>
                </a:solidFill>
              </a:rPr>
              <a:t>Επιπλέον ημέρα: ποιο είναι το βάρος του νερού που πέφτει από έναν κουβά σε έναν άλλο κουβά, ταχύτητα πτώσης </a:t>
            </a:r>
          </a:p>
          <a:p>
            <a:pPr marL="342900" indent="-342900" algn="l">
              <a:buFont typeface="Arial" panose="020B0604020202020204" pitchFamily="34" charset="0"/>
              <a:buChar char="•"/>
            </a:pPr>
            <a:endParaRPr lang="el-GR" baseline="0" dirty="0">
              <a:solidFill>
                <a:schemeClr val="bg1"/>
              </a:solidFill>
            </a:endParaRPr>
          </a:p>
          <a:p>
            <a:pPr marL="0" indent="0" algn="l">
              <a:buFont typeface="Arial" panose="020B0604020202020204" pitchFamily="34" charset="0"/>
              <a:buNone/>
            </a:pPr>
            <a:r>
              <a:rPr lang="el-GR" baseline="0" dirty="0">
                <a:solidFill>
                  <a:schemeClr val="bg1"/>
                </a:solidFill>
              </a:rPr>
              <a:t>Οι δύο νέες επιστήμες: επιστήμη υλικών, επιστήμη κίνησης</a:t>
            </a:r>
            <a:endParaRPr lang="el-GR" dirty="0">
              <a:solidFill>
                <a:schemeClr val="bg1"/>
              </a:solidFill>
            </a:endParaRPr>
          </a:p>
          <a:p>
            <a:endParaRPr lang="el-GR" dirty="0">
              <a:latin typeface="+mn-lt"/>
            </a:endParaRPr>
          </a:p>
        </p:txBody>
      </p:sp>
      <p:sp>
        <p:nvSpPr>
          <p:cNvPr id="4" name="Slide Number Placeholder 3">
            <a:extLst>
              <a:ext uri="{FF2B5EF4-FFF2-40B4-BE49-F238E27FC236}">
                <a16:creationId xmlns:a16="http://schemas.microsoft.com/office/drawing/2014/main" id="{CF453A33-1DFF-709C-D07B-23E526E0B67E}"/>
              </a:ext>
            </a:extLst>
          </p:cNvPr>
          <p:cNvSpPr>
            <a:spLocks noGrp="1"/>
          </p:cNvSpPr>
          <p:nvPr>
            <p:ph type="sldNum" sz="quarter" idx="5"/>
          </p:nvPr>
        </p:nvSpPr>
        <p:spPr/>
        <p:txBody>
          <a:bodyPr/>
          <a:lstStyle/>
          <a:p>
            <a:fld id="{FCC5A144-ACD4-49F8-A22E-466100B0314C}" type="slidenum">
              <a:rPr lang="en-150" smtClean="0"/>
              <a:t>69</a:t>
            </a:fld>
            <a:endParaRPr lang="en-150"/>
          </a:p>
        </p:txBody>
      </p:sp>
    </p:spTree>
    <p:extLst>
      <p:ext uri="{BB962C8B-B14F-4D97-AF65-F5344CB8AC3E}">
        <p14:creationId xmlns:p14="http://schemas.microsoft.com/office/powerpoint/2010/main" val="310344597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B7465-B80E-B20F-ADFD-D374553C6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270159-3C45-7654-7155-5CEA204370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F12E0-E56E-D6A9-54BB-0BF4A34F53B6}"/>
              </a:ext>
            </a:extLst>
          </p:cNvPr>
          <p:cNvSpPr>
            <a:spLocks noGrp="1"/>
          </p:cNvSpPr>
          <p:nvPr>
            <p:ph type="body" idx="1"/>
          </p:nvPr>
        </p:nvSpPr>
        <p:spPr/>
        <p:txBody>
          <a:bodyPr/>
          <a:lstStyle/>
          <a:p>
            <a:r>
              <a:rPr lang="en-US" dirty="0">
                <a:latin typeface="+mn-lt"/>
              </a:rPr>
              <a:t>Published in Rome October 1623</a:t>
            </a:r>
            <a:endParaRPr lang="el-GR" dirty="0">
              <a:latin typeface="+mn-lt"/>
            </a:endParaRPr>
          </a:p>
        </p:txBody>
      </p:sp>
      <p:sp>
        <p:nvSpPr>
          <p:cNvPr id="4" name="Slide Number Placeholder 3">
            <a:extLst>
              <a:ext uri="{FF2B5EF4-FFF2-40B4-BE49-F238E27FC236}">
                <a16:creationId xmlns:a16="http://schemas.microsoft.com/office/drawing/2014/main" id="{CF453A33-1DFF-709C-D07B-23E526E0B67E}"/>
              </a:ext>
            </a:extLst>
          </p:cNvPr>
          <p:cNvSpPr>
            <a:spLocks noGrp="1"/>
          </p:cNvSpPr>
          <p:nvPr>
            <p:ph type="sldNum" sz="quarter" idx="5"/>
          </p:nvPr>
        </p:nvSpPr>
        <p:spPr/>
        <p:txBody>
          <a:bodyPr/>
          <a:lstStyle/>
          <a:p>
            <a:fld id="{FCC5A144-ACD4-49F8-A22E-466100B0314C}" type="slidenum">
              <a:rPr lang="en-150" smtClean="0"/>
              <a:t>70</a:t>
            </a:fld>
            <a:endParaRPr lang="en-150"/>
          </a:p>
        </p:txBody>
      </p:sp>
    </p:spTree>
    <p:extLst>
      <p:ext uri="{BB962C8B-B14F-4D97-AF65-F5344CB8AC3E}">
        <p14:creationId xmlns:p14="http://schemas.microsoft.com/office/powerpoint/2010/main" val="13374751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22476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544435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14228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6CB3F-0F63-C04C-C274-454B13D048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0A6AB-A314-C225-9CBA-56B7001AD6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5FD565-76B8-2287-78D0-5692C03096EB}"/>
              </a:ext>
            </a:extLst>
          </p:cNvPr>
          <p:cNvSpPr>
            <a:spLocks noGrp="1"/>
          </p:cNvSpPr>
          <p:nvPr>
            <p:ph type="body" idx="1"/>
          </p:nvPr>
        </p:nvSpPr>
        <p:spPr/>
        <p:txBody>
          <a:bodyPr/>
          <a:lstStyle/>
          <a:p>
            <a:r>
              <a:rPr lang="el-GR" dirty="0">
                <a:latin typeface="+mn-lt"/>
              </a:rPr>
              <a:t>Ένα θέμα που πραγματεύεται </a:t>
            </a:r>
          </a:p>
        </p:txBody>
      </p:sp>
      <p:sp>
        <p:nvSpPr>
          <p:cNvPr id="4" name="Slide Number Placeholder 3">
            <a:extLst>
              <a:ext uri="{FF2B5EF4-FFF2-40B4-BE49-F238E27FC236}">
                <a16:creationId xmlns:a16="http://schemas.microsoft.com/office/drawing/2014/main" id="{22EB09D8-A19B-9F3C-7D6D-26E64338C06A}"/>
              </a:ext>
            </a:extLst>
          </p:cNvPr>
          <p:cNvSpPr>
            <a:spLocks noGrp="1"/>
          </p:cNvSpPr>
          <p:nvPr>
            <p:ph type="sldNum" sz="quarter" idx="5"/>
          </p:nvPr>
        </p:nvSpPr>
        <p:spPr/>
        <p:txBody>
          <a:bodyPr/>
          <a:lstStyle/>
          <a:p>
            <a:fld id="{FCC5A144-ACD4-49F8-A22E-466100B0314C}" type="slidenum">
              <a:rPr lang="en-150" smtClean="0"/>
              <a:t>74</a:t>
            </a:fld>
            <a:endParaRPr lang="en-150"/>
          </a:p>
        </p:txBody>
      </p:sp>
    </p:spTree>
    <p:extLst>
      <p:ext uri="{BB962C8B-B14F-4D97-AF65-F5344CB8AC3E}">
        <p14:creationId xmlns:p14="http://schemas.microsoft.com/office/powerpoint/2010/main" val="16284138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A0CBD-1BDE-6D9E-2204-DD1D7557F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546A6E-7164-6B15-02CE-16FB6F5D88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32351B-15A2-EECE-63A8-9FA8F229FBCD}"/>
              </a:ext>
            </a:extLst>
          </p:cNvPr>
          <p:cNvSpPr>
            <a:spLocks noGrp="1"/>
          </p:cNvSpPr>
          <p:nvPr>
            <p:ph type="body" idx="1"/>
          </p:nvPr>
        </p:nvSpPr>
        <p:spPr/>
        <p:txBody>
          <a:bodyPr/>
          <a:lstStyle/>
          <a:p>
            <a:r>
              <a:rPr lang="el-GR" dirty="0">
                <a:latin typeface="+mn-lt"/>
              </a:rPr>
              <a:t>Ο μύθος λέει ότι πέταξε βαριά αντικείμενα από τον πύργο της Πίζας, όμως αυτό δεν επιβεβαιώνεται.</a:t>
            </a:r>
          </a:p>
        </p:txBody>
      </p:sp>
      <p:sp>
        <p:nvSpPr>
          <p:cNvPr id="4" name="Slide Number Placeholder 3">
            <a:extLst>
              <a:ext uri="{FF2B5EF4-FFF2-40B4-BE49-F238E27FC236}">
                <a16:creationId xmlns:a16="http://schemas.microsoft.com/office/drawing/2014/main" id="{50BE2482-6D84-E53F-2808-67151F83A09C}"/>
              </a:ext>
            </a:extLst>
          </p:cNvPr>
          <p:cNvSpPr>
            <a:spLocks noGrp="1"/>
          </p:cNvSpPr>
          <p:nvPr>
            <p:ph type="sldNum" sz="quarter" idx="5"/>
          </p:nvPr>
        </p:nvSpPr>
        <p:spPr/>
        <p:txBody>
          <a:bodyPr/>
          <a:lstStyle/>
          <a:p>
            <a:fld id="{FCC5A144-ACD4-49F8-A22E-466100B0314C}" type="slidenum">
              <a:rPr lang="en-150" smtClean="0"/>
              <a:t>75</a:t>
            </a:fld>
            <a:endParaRPr lang="en-150"/>
          </a:p>
        </p:txBody>
      </p:sp>
    </p:spTree>
    <p:extLst>
      <p:ext uri="{BB962C8B-B14F-4D97-AF65-F5344CB8AC3E}">
        <p14:creationId xmlns:p14="http://schemas.microsoft.com/office/powerpoint/2010/main" val="14834532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A7C88-1738-893D-B131-2AC87E39E3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D413C3-4F65-5F78-5DEA-1C6E76E67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A52C05-3660-0F5D-992C-84A041687755}"/>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245DD240-0E9D-E42E-C882-DC9DE1D149F3}"/>
              </a:ext>
            </a:extLst>
          </p:cNvPr>
          <p:cNvSpPr>
            <a:spLocks noGrp="1"/>
          </p:cNvSpPr>
          <p:nvPr>
            <p:ph type="sldNum" sz="quarter" idx="5"/>
          </p:nvPr>
        </p:nvSpPr>
        <p:spPr/>
        <p:txBody>
          <a:bodyPr/>
          <a:lstStyle/>
          <a:p>
            <a:fld id="{FCC5A144-ACD4-49F8-A22E-466100B0314C}" type="slidenum">
              <a:rPr lang="en-150" smtClean="0"/>
              <a:t>76</a:t>
            </a:fld>
            <a:endParaRPr lang="en-150"/>
          </a:p>
        </p:txBody>
      </p:sp>
    </p:spTree>
    <p:extLst>
      <p:ext uri="{BB962C8B-B14F-4D97-AF65-F5344CB8AC3E}">
        <p14:creationId xmlns:p14="http://schemas.microsoft.com/office/powerpoint/2010/main" val="42341967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F1C0E-0BD8-884E-CBC5-11DF3DC6BE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939CD0-9F27-B544-1D18-CDC070DA57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950BBE-ECB4-442B-270B-4ABF320E386B}"/>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0CDC7180-CC26-8054-7FC6-3CFC5BD455AF}"/>
              </a:ext>
            </a:extLst>
          </p:cNvPr>
          <p:cNvSpPr>
            <a:spLocks noGrp="1"/>
          </p:cNvSpPr>
          <p:nvPr>
            <p:ph type="sldNum" sz="quarter" idx="5"/>
          </p:nvPr>
        </p:nvSpPr>
        <p:spPr/>
        <p:txBody>
          <a:bodyPr/>
          <a:lstStyle/>
          <a:p>
            <a:fld id="{FCC5A144-ACD4-49F8-A22E-466100B0314C}" type="slidenum">
              <a:rPr lang="en-150" smtClean="0"/>
              <a:t>77</a:t>
            </a:fld>
            <a:endParaRPr lang="en-150"/>
          </a:p>
        </p:txBody>
      </p:sp>
    </p:spTree>
    <p:extLst>
      <p:ext uri="{BB962C8B-B14F-4D97-AF65-F5344CB8AC3E}">
        <p14:creationId xmlns:p14="http://schemas.microsoft.com/office/powerpoint/2010/main" val="35478116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5367-7B0A-D3A3-1744-1B2BB9668A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AFB74D-5165-B8DD-4ADE-ECD519969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6CBF4-DACA-AC35-EA73-E4CEF97CA988}"/>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397843C0-1544-71A2-DD87-AF930D7CA933}"/>
              </a:ext>
            </a:extLst>
          </p:cNvPr>
          <p:cNvSpPr>
            <a:spLocks noGrp="1"/>
          </p:cNvSpPr>
          <p:nvPr>
            <p:ph type="sldNum" sz="quarter" idx="5"/>
          </p:nvPr>
        </p:nvSpPr>
        <p:spPr/>
        <p:txBody>
          <a:bodyPr/>
          <a:lstStyle/>
          <a:p>
            <a:fld id="{FCC5A144-ACD4-49F8-A22E-466100B0314C}" type="slidenum">
              <a:rPr lang="en-150" smtClean="0"/>
              <a:t>78</a:t>
            </a:fld>
            <a:endParaRPr lang="en-150"/>
          </a:p>
        </p:txBody>
      </p:sp>
    </p:spTree>
    <p:extLst>
      <p:ext uri="{BB962C8B-B14F-4D97-AF65-F5344CB8AC3E}">
        <p14:creationId xmlns:p14="http://schemas.microsoft.com/office/powerpoint/2010/main" val="19783396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79</a:t>
            </a:fld>
            <a:endParaRPr lang="en-150"/>
          </a:p>
        </p:txBody>
      </p:sp>
    </p:spTree>
    <p:extLst>
      <p:ext uri="{BB962C8B-B14F-4D97-AF65-F5344CB8AC3E}">
        <p14:creationId xmlns:p14="http://schemas.microsoft.com/office/powerpoint/2010/main" val="4092263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21/03/2026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21/03/2026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21/03/2026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480.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490.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500.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512.png"/></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520.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2540.png"/><Relationship Id="rId4" Type="http://schemas.openxmlformats.org/officeDocument/2006/relationships/image" Target="../media/image2530.png"/></Relationships>
</file>

<file path=ppt/slides/_rels/slide30.xml.rels><?xml version="1.0" encoding="UTF-8" standalone="yes"?>
<Relationships xmlns="http://schemas.openxmlformats.org/package/2006/relationships"><Relationship Id="rId3" Type="http://schemas.openxmlformats.org/officeDocument/2006/relationships/image" Target="../media/image2550.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2560.png"/><Relationship Id="rId4" Type="http://schemas.openxmlformats.org/officeDocument/2006/relationships/image" Target="../media/image2530.png"/></Relationships>
</file>

<file path=ppt/slides/_rels/slide31.xml.rels><?xml version="1.0" encoding="UTF-8" standalone="yes"?>
<Relationships xmlns="http://schemas.openxmlformats.org/package/2006/relationships"><Relationship Id="rId3" Type="http://schemas.openxmlformats.org/officeDocument/2006/relationships/image" Target="../media/image271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2730.png"/><Relationship Id="rId4" Type="http://schemas.openxmlformats.org/officeDocument/2006/relationships/image" Target="../media/image2720.png"/></Relationships>
</file>

<file path=ppt/slides/_rels/slide32.xml.rels><?xml version="1.0" encoding="UTF-8" standalone="yes"?>
<Relationships xmlns="http://schemas.openxmlformats.org/package/2006/relationships"><Relationship Id="rId13" Type="http://schemas.openxmlformats.org/officeDocument/2006/relationships/image" Target="../media/image2790.png"/><Relationship Id="rId18" Type="http://schemas.openxmlformats.org/officeDocument/2006/relationships/customXml" Target="../ink/ink8.xml"/><Relationship Id="rId26" Type="http://schemas.openxmlformats.org/officeDocument/2006/relationships/customXml" Target="../ink/ink12.xml"/><Relationship Id="rId21" Type="http://schemas.openxmlformats.org/officeDocument/2006/relationships/image" Target="../media/image2830.png"/><Relationship Id="rId34" Type="http://schemas.openxmlformats.org/officeDocument/2006/relationships/customXml" Target="../ink/ink16.xml"/><Relationship Id="rId7" Type="http://schemas.openxmlformats.org/officeDocument/2006/relationships/image" Target="../media/image2760.png"/><Relationship Id="rId12" Type="http://schemas.openxmlformats.org/officeDocument/2006/relationships/customXml" Target="../ink/ink5.xml"/><Relationship Id="rId17" Type="http://schemas.openxmlformats.org/officeDocument/2006/relationships/image" Target="../media/image2812.png"/><Relationship Id="rId25" Type="http://schemas.openxmlformats.org/officeDocument/2006/relationships/image" Target="../media/image2850.png"/><Relationship Id="rId33" Type="http://schemas.openxmlformats.org/officeDocument/2006/relationships/image" Target="../media/image2890.png"/><Relationship Id="rId2" Type="http://schemas.openxmlformats.org/officeDocument/2006/relationships/notesSlide" Target="../notesSlides/notesSlide31.xml"/><Relationship Id="rId16" Type="http://schemas.openxmlformats.org/officeDocument/2006/relationships/customXml" Target="../ink/ink7.xml"/><Relationship Id="rId20" Type="http://schemas.openxmlformats.org/officeDocument/2006/relationships/customXml" Target="../ink/ink9.xml"/><Relationship Id="rId29" Type="http://schemas.openxmlformats.org/officeDocument/2006/relationships/image" Target="../media/image2870.png"/><Relationship Id="rId1" Type="http://schemas.openxmlformats.org/officeDocument/2006/relationships/slideLayout" Target="../slideLayouts/slideLayout1.xml"/><Relationship Id="rId6" Type="http://schemas.openxmlformats.org/officeDocument/2006/relationships/customXml" Target="../ink/ink2.xml"/><Relationship Id="rId11" Type="http://schemas.openxmlformats.org/officeDocument/2006/relationships/image" Target="../media/image2780.png"/><Relationship Id="rId24" Type="http://schemas.openxmlformats.org/officeDocument/2006/relationships/customXml" Target="../ink/ink11.xml"/><Relationship Id="rId32" Type="http://schemas.openxmlformats.org/officeDocument/2006/relationships/customXml" Target="../ink/ink15.xml"/><Relationship Id="rId37" Type="http://schemas.openxmlformats.org/officeDocument/2006/relationships/image" Target="../media/image2910.png"/><Relationship Id="rId5" Type="http://schemas.openxmlformats.org/officeDocument/2006/relationships/image" Target="../media/image2750.png"/><Relationship Id="rId15" Type="http://schemas.openxmlformats.org/officeDocument/2006/relationships/image" Target="../media/image2800.png"/><Relationship Id="rId23" Type="http://schemas.openxmlformats.org/officeDocument/2006/relationships/image" Target="../media/image2840.png"/><Relationship Id="rId28" Type="http://schemas.openxmlformats.org/officeDocument/2006/relationships/customXml" Target="../ink/ink13.xml"/><Relationship Id="rId36" Type="http://schemas.openxmlformats.org/officeDocument/2006/relationships/customXml" Target="../ink/ink17.xml"/><Relationship Id="rId10" Type="http://schemas.openxmlformats.org/officeDocument/2006/relationships/customXml" Target="../ink/ink4.xml"/><Relationship Id="rId19" Type="http://schemas.openxmlformats.org/officeDocument/2006/relationships/image" Target="../media/image2820.png"/><Relationship Id="rId31" Type="http://schemas.openxmlformats.org/officeDocument/2006/relationships/image" Target="../media/image2880.png"/><Relationship Id="rId4" Type="http://schemas.openxmlformats.org/officeDocument/2006/relationships/customXml" Target="../ink/ink1.xml"/><Relationship Id="rId9" Type="http://schemas.openxmlformats.org/officeDocument/2006/relationships/image" Target="../media/image2770.png"/><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image" Target="../media/image2860.png"/><Relationship Id="rId30" Type="http://schemas.openxmlformats.org/officeDocument/2006/relationships/customXml" Target="../ink/ink14.xml"/><Relationship Id="rId35" Type="http://schemas.openxmlformats.org/officeDocument/2006/relationships/image" Target="../media/image2900.png"/><Relationship Id="rId8" Type="http://schemas.openxmlformats.org/officeDocument/2006/relationships/customXml" Target="../ink/ink3.xml"/><Relationship Id="rId3" Type="http://schemas.openxmlformats.org/officeDocument/2006/relationships/image" Target="../media/image19.png"/></Relationships>
</file>

<file path=ppt/slides/_rels/slide33.xml.rels><?xml version="1.0" encoding="UTF-8" standalone="yes"?>
<Relationships xmlns="http://schemas.openxmlformats.org/package/2006/relationships"><Relationship Id="rId13" Type="http://schemas.openxmlformats.org/officeDocument/2006/relationships/image" Target="../media/image2960.png"/><Relationship Id="rId18" Type="http://schemas.openxmlformats.org/officeDocument/2006/relationships/customXml" Target="../ink/ink25.xml"/><Relationship Id="rId26" Type="http://schemas.openxmlformats.org/officeDocument/2006/relationships/customXml" Target="../ink/ink29.xml"/><Relationship Id="rId21" Type="http://schemas.openxmlformats.org/officeDocument/2006/relationships/image" Target="../media/image2990.png"/><Relationship Id="rId34" Type="http://schemas.openxmlformats.org/officeDocument/2006/relationships/customXml" Target="../ink/ink33.xml"/><Relationship Id="rId7" Type="http://schemas.openxmlformats.org/officeDocument/2006/relationships/image" Target="../media/image2930.png"/><Relationship Id="rId12" Type="http://schemas.openxmlformats.org/officeDocument/2006/relationships/customXml" Target="../ink/ink22.xml"/><Relationship Id="rId17" Type="http://schemas.openxmlformats.org/officeDocument/2006/relationships/image" Target="../media/image2812.png"/><Relationship Id="rId25" Type="http://schemas.openxmlformats.org/officeDocument/2006/relationships/image" Target="../media/image3011.png"/><Relationship Id="rId33" Type="http://schemas.openxmlformats.org/officeDocument/2006/relationships/image" Target="../media/image3050.png"/><Relationship Id="rId2" Type="http://schemas.openxmlformats.org/officeDocument/2006/relationships/notesSlide" Target="../notesSlides/notesSlide32.xml"/><Relationship Id="rId16" Type="http://schemas.openxmlformats.org/officeDocument/2006/relationships/customXml" Target="../ink/ink24.xml"/><Relationship Id="rId20" Type="http://schemas.openxmlformats.org/officeDocument/2006/relationships/customXml" Target="../ink/ink26.xml"/><Relationship Id="rId29" Type="http://schemas.openxmlformats.org/officeDocument/2006/relationships/image" Target="../media/image3030.png"/><Relationship Id="rId1" Type="http://schemas.openxmlformats.org/officeDocument/2006/relationships/slideLayout" Target="../slideLayouts/slideLayout1.xml"/><Relationship Id="rId6" Type="http://schemas.openxmlformats.org/officeDocument/2006/relationships/customXml" Target="../ink/ink19.xml"/><Relationship Id="rId11" Type="http://schemas.openxmlformats.org/officeDocument/2006/relationships/image" Target="../media/image2950.png"/><Relationship Id="rId24" Type="http://schemas.openxmlformats.org/officeDocument/2006/relationships/customXml" Target="../ink/ink28.xml"/><Relationship Id="rId32" Type="http://schemas.openxmlformats.org/officeDocument/2006/relationships/customXml" Target="../ink/ink32.xml"/><Relationship Id="rId37" Type="http://schemas.openxmlformats.org/officeDocument/2006/relationships/image" Target="../media/image3070.png"/><Relationship Id="rId5" Type="http://schemas.openxmlformats.org/officeDocument/2006/relationships/image" Target="../media/image2920.png"/><Relationship Id="rId15" Type="http://schemas.openxmlformats.org/officeDocument/2006/relationships/image" Target="../media/image2970.png"/><Relationship Id="rId23" Type="http://schemas.openxmlformats.org/officeDocument/2006/relationships/image" Target="../media/image3000.png"/><Relationship Id="rId28" Type="http://schemas.openxmlformats.org/officeDocument/2006/relationships/customXml" Target="../ink/ink30.xml"/><Relationship Id="rId36" Type="http://schemas.openxmlformats.org/officeDocument/2006/relationships/customXml" Target="../ink/ink34.xml"/><Relationship Id="rId10" Type="http://schemas.openxmlformats.org/officeDocument/2006/relationships/customXml" Target="../ink/ink21.xml"/><Relationship Id="rId19" Type="http://schemas.openxmlformats.org/officeDocument/2006/relationships/image" Target="../media/image2980.png"/><Relationship Id="rId31" Type="http://schemas.openxmlformats.org/officeDocument/2006/relationships/image" Target="../media/image3040.png"/><Relationship Id="rId4" Type="http://schemas.openxmlformats.org/officeDocument/2006/relationships/customXml" Target="../ink/ink18.xml"/><Relationship Id="rId9" Type="http://schemas.openxmlformats.org/officeDocument/2006/relationships/image" Target="../media/image2940.png"/><Relationship Id="rId14" Type="http://schemas.openxmlformats.org/officeDocument/2006/relationships/customXml" Target="../ink/ink23.xml"/><Relationship Id="rId22" Type="http://schemas.openxmlformats.org/officeDocument/2006/relationships/customXml" Target="../ink/ink27.xml"/><Relationship Id="rId27" Type="http://schemas.openxmlformats.org/officeDocument/2006/relationships/image" Target="../media/image3020.png"/><Relationship Id="rId30" Type="http://schemas.openxmlformats.org/officeDocument/2006/relationships/customXml" Target="../ink/ink31.xml"/><Relationship Id="rId35" Type="http://schemas.openxmlformats.org/officeDocument/2006/relationships/image" Target="../media/image3060.png"/><Relationship Id="rId8" Type="http://schemas.openxmlformats.org/officeDocument/2006/relationships/customXml" Target="../ink/ink20.xml"/><Relationship Id="rId3" Type="http://schemas.openxmlformats.org/officeDocument/2006/relationships/image" Target="../media/image19.png"/></Relationships>
</file>

<file path=ppt/slides/_rels/slide34.xml.rels><?xml version="1.0" encoding="UTF-8" standalone="yes"?>
<Relationships xmlns="http://schemas.openxmlformats.org/package/2006/relationships"><Relationship Id="rId13" Type="http://schemas.openxmlformats.org/officeDocument/2006/relationships/image" Target="../media/image2960.png"/><Relationship Id="rId18" Type="http://schemas.openxmlformats.org/officeDocument/2006/relationships/customXml" Target="../ink/ink42.xml"/><Relationship Id="rId26" Type="http://schemas.openxmlformats.org/officeDocument/2006/relationships/customXml" Target="../ink/ink46.xml"/><Relationship Id="rId21" Type="http://schemas.openxmlformats.org/officeDocument/2006/relationships/image" Target="../media/image2990.png"/><Relationship Id="rId34" Type="http://schemas.openxmlformats.org/officeDocument/2006/relationships/customXml" Target="../ink/ink50.xml"/><Relationship Id="rId7" Type="http://schemas.openxmlformats.org/officeDocument/2006/relationships/image" Target="../media/image2930.png"/><Relationship Id="rId12" Type="http://schemas.openxmlformats.org/officeDocument/2006/relationships/customXml" Target="../ink/ink39.xml"/><Relationship Id="rId17" Type="http://schemas.openxmlformats.org/officeDocument/2006/relationships/image" Target="../media/image2812.png"/><Relationship Id="rId25" Type="http://schemas.openxmlformats.org/officeDocument/2006/relationships/image" Target="../media/image3011.png"/><Relationship Id="rId33" Type="http://schemas.openxmlformats.org/officeDocument/2006/relationships/image" Target="../media/image3050.png"/><Relationship Id="rId2" Type="http://schemas.openxmlformats.org/officeDocument/2006/relationships/notesSlide" Target="../notesSlides/notesSlide33.xml"/><Relationship Id="rId16" Type="http://schemas.openxmlformats.org/officeDocument/2006/relationships/customXml" Target="../ink/ink41.xml"/><Relationship Id="rId20" Type="http://schemas.openxmlformats.org/officeDocument/2006/relationships/customXml" Target="../ink/ink43.xml"/><Relationship Id="rId29" Type="http://schemas.openxmlformats.org/officeDocument/2006/relationships/image" Target="../media/image3030.png"/><Relationship Id="rId1" Type="http://schemas.openxmlformats.org/officeDocument/2006/relationships/slideLayout" Target="../slideLayouts/slideLayout1.xml"/><Relationship Id="rId6" Type="http://schemas.openxmlformats.org/officeDocument/2006/relationships/customXml" Target="../ink/ink36.xml"/><Relationship Id="rId11" Type="http://schemas.openxmlformats.org/officeDocument/2006/relationships/image" Target="../media/image2950.png"/><Relationship Id="rId24" Type="http://schemas.openxmlformats.org/officeDocument/2006/relationships/customXml" Target="../ink/ink45.xml"/><Relationship Id="rId32" Type="http://schemas.openxmlformats.org/officeDocument/2006/relationships/customXml" Target="../ink/ink49.xml"/><Relationship Id="rId37" Type="http://schemas.openxmlformats.org/officeDocument/2006/relationships/image" Target="../media/image3070.png"/><Relationship Id="rId5" Type="http://schemas.openxmlformats.org/officeDocument/2006/relationships/image" Target="../media/image2920.png"/><Relationship Id="rId15" Type="http://schemas.openxmlformats.org/officeDocument/2006/relationships/image" Target="../media/image2970.png"/><Relationship Id="rId23" Type="http://schemas.openxmlformats.org/officeDocument/2006/relationships/image" Target="../media/image3000.png"/><Relationship Id="rId28" Type="http://schemas.openxmlformats.org/officeDocument/2006/relationships/customXml" Target="../ink/ink47.xml"/><Relationship Id="rId36" Type="http://schemas.openxmlformats.org/officeDocument/2006/relationships/customXml" Target="../ink/ink51.xml"/><Relationship Id="rId10" Type="http://schemas.openxmlformats.org/officeDocument/2006/relationships/customXml" Target="../ink/ink38.xml"/><Relationship Id="rId19" Type="http://schemas.openxmlformats.org/officeDocument/2006/relationships/image" Target="../media/image2980.png"/><Relationship Id="rId31" Type="http://schemas.openxmlformats.org/officeDocument/2006/relationships/image" Target="../media/image3040.png"/><Relationship Id="rId4" Type="http://schemas.openxmlformats.org/officeDocument/2006/relationships/customXml" Target="../ink/ink35.xml"/><Relationship Id="rId9" Type="http://schemas.openxmlformats.org/officeDocument/2006/relationships/image" Target="../media/image2940.png"/><Relationship Id="rId14" Type="http://schemas.openxmlformats.org/officeDocument/2006/relationships/customXml" Target="../ink/ink40.xml"/><Relationship Id="rId22" Type="http://schemas.openxmlformats.org/officeDocument/2006/relationships/customXml" Target="../ink/ink44.xml"/><Relationship Id="rId27" Type="http://schemas.openxmlformats.org/officeDocument/2006/relationships/image" Target="../media/image3020.png"/><Relationship Id="rId30" Type="http://schemas.openxmlformats.org/officeDocument/2006/relationships/customXml" Target="../ink/ink48.xml"/><Relationship Id="rId35" Type="http://schemas.openxmlformats.org/officeDocument/2006/relationships/image" Target="../media/image3060.png"/><Relationship Id="rId8" Type="http://schemas.openxmlformats.org/officeDocument/2006/relationships/customXml" Target="../ink/ink37.xml"/><Relationship Id="rId3" Type="http://schemas.openxmlformats.org/officeDocument/2006/relationships/image" Target="../media/image19.png"/></Relationships>
</file>

<file path=ppt/slides/_rels/slide35.xml.rels><?xml version="1.0" encoding="UTF-8" standalone="yes"?>
<Relationships xmlns="http://schemas.openxmlformats.org/package/2006/relationships"><Relationship Id="rId13" Type="http://schemas.openxmlformats.org/officeDocument/2006/relationships/image" Target="../media/image2960.png"/><Relationship Id="rId18" Type="http://schemas.openxmlformats.org/officeDocument/2006/relationships/customXml" Target="../ink/ink59.xml"/><Relationship Id="rId26" Type="http://schemas.openxmlformats.org/officeDocument/2006/relationships/customXml" Target="../ink/ink63.xml"/><Relationship Id="rId21" Type="http://schemas.openxmlformats.org/officeDocument/2006/relationships/image" Target="../media/image2990.png"/><Relationship Id="rId34" Type="http://schemas.openxmlformats.org/officeDocument/2006/relationships/customXml" Target="../ink/ink67.xml"/><Relationship Id="rId7" Type="http://schemas.openxmlformats.org/officeDocument/2006/relationships/image" Target="../media/image2930.png"/><Relationship Id="rId12" Type="http://schemas.openxmlformats.org/officeDocument/2006/relationships/customXml" Target="../ink/ink56.xml"/><Relationship Id="rId17" Type="http://schemas.openxmlformats.org/officeDocument/2006/relationships/image" Target="../media/image2812.png"/><Relationship Id="rId25" Type="http://schemas.openxmlformats.org/officeDocument/2006/relationships/image" Target="../media/image3011.png"/><Relationship Id="rId33" Type="http://schemas.openxmlformats.org/officeDocument/2006/relationships/image" Target="../media/image3050.png"/><Relationship Id="rId2" Type="http://schemas.openxmlformats.org/officeDocument/2006/relationships/notesSlide" Target="../notesSlides/notesSlide34.xml"/><Relationship Id="rId16" Type="http://schemas.openxmlformats.org/officeDocument/2006/relationships/customXml" Target="../ink/ink58.xml"/><Relationship Id="rId20" Type="http://schemas.openxmlformats.org/officeDocument/2006/relationships/customXml" Target="../ink/ink60.xml"/><Relationship Id="rId29" Type="http://schemas.openxmlformats.org/officeDocument/2006/relationships/image" Target="../media/image3030.png"/><Relationship Id="rId1" Type="http://schemas.openxmlformats.org/officeDocument/2006/relationships/slideLayout" Target="../slideLayouts/slideLayout1.xml"/><Relationship Id="rId6" Type="http://schemas.openxmlformats.org/officeDocument/2006/relationships/customXml" Target="../ink/ink53.xml"/><Relationship Id="rId11" Type="http://schemas.openxmlformats.org/officeDocument/2006/relationships/image" Target="../media/image2950.png"/><Relationship Id="rId24" Type="http://schemas.openxmlformats.org/officeDocument/2006/relationships/customXml" Target="../ink/ink62.xml"/><Relationship Id="rId32" Type="http://schemas.openxmlformats.org/officeDocument/2006/relationships/customXml" Target="../ink/ink66.xml"/><Relationship Id="rId37" Type="http://schemas.openxmlformats.org/officeDocument/2006/relationships/image" Target="../media/image3070.png"/><Relationship Id="rId5" Type="http://schemas.openxmlformats.org/officeDocument/2006/relationships/image" Target="../media/image2920.png"/><Relationship Id="rId15" Type="http://schemas.openxmlformats.org/officeDocument/2006/relationships/image" Target="../media/image2970.png"/><Relationship Id="rId23" Type="http://schemas.openxmlformats.org/officeDocument/2006/relationships/image" Target="../media/image3000.png"/><Relationship Id="rId28" Type="http://schemas.openxmlformats.org/officeDocument/2006/relationships/customXml" Target="../ink/ink64.xml"/><Relationship Id="rId36" Type="http://schemas.openxmlformats.org/officeDocument/2006/relationships/customXml" Target="../ink/ink68.xml"/><Relationship Id="rId10" Type="http://schemas.openxmlformats.org/officeDocument/2006/relationships/customXml" Target="../ink/ink55.xml"/><Relationship Id="rId19" Type="http://schemas.openxmlformats.org/officeDocument/2006/relationships/image" Target="../media/image2980.png"/><Relationship Id="rId31" Type="http://schemas.openxmlformats.org/officeDocument/2006/relationships/image" Target="../media/image3040.png"/><Relationship Id="rId4" Type="http://schemas.openxmlformats.org/officeDocument/2006/relationships/customXml" Target="../ink/ink52.xml"/><Relationship Id="rId9" Type="http://schemas.openxmlformats.org/officeDocument/2006/relationships/image" Target="../media/image2940.png"/><Relationship Id="rId14" Type="http://schemas.openxmlformats.org/officeDocument/2006/relationships/customXml" Target="../ink/ink57.xml"/><Relationship Id="rId22" Type="http://schemas.openxmlformats.org/officeDocument/2006/relationships/customXml" Target="../ink/ink61.xml"/><Relationship Id="rId27" Type="http://schemas.openxmlformats.org/officeDocument/2006/relationships/image" Target="../media/image3020.png"/><Relationship Id="rId30" Type="http://schemas.openxmlformats.org/officeDocument/2006/relationships/customXml" Target="../ink/ink65.xml"/><Relationship Id="rId35" Type="http://schemas.openxmlformats.org/officeDocument/2006/relationships/image" Target="../media/image3060.png"/><Relationship Id="rId8" Type="http://schemas.openxmlformats.org/officeDocument/2006/relationships/customXml" Target="../ink/ink54.xml"/><Relationship Id="rId3" Type="http://schemas.openxmlformats.org/officeDocument/2006/relationships/image" Target="../media/image19.png"/></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100.png"/><Relationship Id="rId7" Type="http://schemas.openxmlformats.org/officeDocument/2006/relationships/image" Target="../media/image812.png"/><Relationship Id="rId2" Type="http://schemas.openxmlformats.org/officeDocument/2006/relationships/image" Target="../media/image3711.png"/><Relationship Id="rId1" Type="http://schemas.openxmlformats.org/officeDocument/2006/relationships/slideLayout" Target="../slideLayouts/slideLayout1.xml"/><Relationship Id="rId6" Type="http://schemas.openxmlformats.org/officeDocument/2006/relationships/image" Target="../media/image712.png"/><Relationship Id="rId5" Type="http://schemas.openxmlformats.org/officeDocument/2006/relationships/image" Target="../media/image3120.png"/><Relationship Id="rId4" Type="http://schemas.openxmlformats.org/officeDocument/2006/relationships/image" Target="../media/image3111.png"/></Relationships>
</file>

<file path=ppt/slides/_rels/slide39.xml.rels><?xml version="1.0" encoding="UTF-8" standalone="yes"?>
<Relationships xmlns="http://schemas.openxmlformats.org/package/2006/relationships"><Relationship Id="rId3" Type="http://schemas.openxmlformats.org/officeDocument/2006/relationships/image" Target="../media/image1011.png"/><Relationship Id="rId2" Type="http://schemas.openxmlformats.org/officeDocument/2006/relationships/image" Target="../media/image912.png"/><Relationship Id="rId1" Type="http://schemas.openxmlformats.org/officeDocument/2006/relationships/slideLayout" Target="../slideLayouts/slideLayout1.xml"/><Relationship Id="rId5" Type="http://schemas.openxmlformats.org/officeDocument/2006/relationships/image" Target="../media/image1211.png"/><Relationship Id="rId4" Type="http://schemas.openxmlformats.org/officeDocument/2006/relationships/image" Target="../media/image1111.png"/></Relationships>
</file>

<file path=ppt/slides/_rels/slide40.xml.rels><?xml version="1.0" encoding="UTF-8" standalone="yes"?>
<Relationships xmlns="http://schemas.openxmlformats.org/package/2006/relationships"><Relationship Id="rId3" Type="http://schemas.openxmlformats.org/officeDocument/2006/relationships/image" Target="../media/image1411.png"/><Relationship Id="rId2" Type="http://schemas.openxmlformats.org/officeDocument/2006/relationships/image" Target="../media/image1311.png"/><Relationship Id="rId1" Type="http://schemas.openxmlformats.org/officeDocument/2006/relationships/slideLayout" Target="../slideLayouts/slideLayout1.xml"/><Relationship Id="rId5" Type="http://schemas.openxmlformats.org/officeDocument/2006/relationships/image" Target="../media/image16100.png"/><Relationship Id="rId4" Type="http://schemas.openxmlformats.org/officeDocument/2006/relationships/image" Target="../media/image1510.png"/></Relationships>
</file>

<file path=ppt/slides/_rels/slide41.xml.rels><?xml version="1.0" encoding="UTF-8" standalone="yes"?>
<Relationships xmlns="http://schemas.openxmlformats.org/package/2006/relationships"><Relationship Id="rId3" Type="http://schemas.openxmlformats.org/officeDocument/2006/relationships/image" Target="../media/image1740.png"/><Relationship Id="rId2" Type="http://schemas.openxmlformats.org/officeDocument/2006/relationships/image" Target="../media/image1411.png"/><Relationship Id="rId1" Type="http://schemas.openxmlformats.org/officeDocument/2006/relationships/slideLayout" Target="../slideLayouts/slideLayout1.xml"/><Relationship Id="rId4" Type="http://schemas.openxmlformats.org/officeDocument/2006/relationships/image" Target="../media/image181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2.wmf"/></Relationships>
</file>

<file path=ppt/slides/_rels/slide45.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231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2430.png"/><Relationship Id="rId7" Type="http://schemas.openxmlformats.org/officeDocument/2006/relationships/image" Target="../media/image2811.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2710.png"/><Relationship Id="rId5" Type="http://schemas.openxmlformats.org/officeDocument/2006/relationships/image" Target="../media/image2611.png"/><Relationship Id="rId4" Type="http://schemas.openxmlformats.org/officeDocument/2006/relationships/image" Target="../media/image2511.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7.png"/><Relationship Id="rId4" Type="http://schemas.openxmlformats.org/officeDocument/2006/relationships/notesSlide" Target="../notesSlides/notesSlide39.xml"/></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5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6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58.xml"/><Relationship Id="rId1" Type="http://schemas.openxmlformats.org/officeDocument/2006/relationships/slideLayout" Target="../slideLayouts/slideLayout1.xml"/><Relationship Id="rId4" Type="http://schemas.openxmlformats.org/officeDocument/2006/relationships/image" Target="../media/image37.gif"/></Relationships>
</file>

<file path=ppt/slides/_rels/slide75.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9.png"/><Relationship Id="rId4" Type="http://schemas.openxmlformats.org/officeDocument/2006/relationships/notesSlide" Target="../notesSlides/notesSlide60.xml"/></Relationships>
</file>

<file path=ppt/slides/_rels/slide77.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n-US" dirty="0">
                <a:solidFill>
                  <a:schemeClr val="bg1"/>
                </a:solidFill>
              </a:rPr>
              <a:t>8</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Άσκηση</a:t>
            </a:r>
            <a:endParaRPr lang="en-150" dirty="0">
              <a:solidFill>
                <a:schemeClr val="bg1"/>
              </a:solidFill>
            </a:endParaRPr>
          </a:p>
        </p:txBody>
      </p:sp>
      <p:graphicFrame>
        <p:nvGraphicFramePr>
          <p:cNvPr id="2" name="Table 8">
            <a:extLst>
              <a:ext uri="{FF2B5EF4-FFF2-40B4-BE49-F238E27FC236}">
                <a16:creationId xmlns:a16="http://schemas.microsoft.com/office/drawing/2014/main" id="{9A3E4EA0-1C2A-6EB2-A22B-B2FEE256A22E}"/>
              </a:ext>
            </a:extLst>
          </p:cNvPr>
          <p:cNvGraphicFramePr>
            <a:graphicFrameLocks noGrp="1"/>
          </p:cNvGraphicFramePr>
          <p:nvPr/>
        </p:nvGraphicFramePr>
        <p:xfrm>
          <a:off x="4378313" y="2724626"/>
          <a:ext cx="3173953" cy="1981200"/>
        </p:xfrm>
        <a:graphic>
          <a:graphicData uri="http://schemas.openxmlformats.org/drawingml/2006/table">
            <a:tbl>
              <a:tblPr firstRow="1" bandRow="1">
                <a:tableStyleId>{073A0DAA-6AF3-43AB-8588-CEC1D06C72B9}</a:tableStyleId>
              </a:tblPr>
              <a:tblGrid>
                <a:gridCol w="976671">
                  <a:extLst>
                    <a:ext uri="{9D8B030D-6E8A-4147-A177-3AD203B41FA5}">
                      <a16:colId xmlns:a16="http://schemas.microsoft.com/office/drawing/2014/main" val="1443712680"/>
                    </a:ext>
                  </a:extLst>
                </a:gridCol>
                <a:gridCol w="1159797">
                  <a:extLst>
                    <a:ext uri="{9D8B030D-6E8A-4147-A177-3AD203B41FA5}">
                      <a16:colId xmlns:a16="http://schemas.microsoft.com/office/drawing/2014/main" val="1169248656"/>
                    </a:ext>
                  </a:extLst>
                </a:gridCol>
                <a:gridCol w="1037485">
                  <a:extLst>
                    <a:ext uri="{9D8B030D-6E8A-4147-A177-3AD203B41FA5}">
                      <a16:colId xmlns:a16="http://schemas.microsoft.com/office/drawing/2014/main" val="4101865281"/>
                    </a:ext>
                  </a:extLst>
                </a:gridCol>
              </a:tblGrid>
              <a:tr h="370840">
                <a:tc>
                  <a:txBody>
                    <a:bodyPr/>
                    <a:lstStyle/>
                    <a:p>
                      <a:pPr algn="ctr"/>
                      <a:r>
                        <a:rPr lang="el-GR" sz="2000" b="1" dirty="0"/>
                        <a:t>Δ</a:t>
                      </a:r>
                      <a:r>
                        <a:rPr lang="en-US" sz="2000" b="1" dirty="0"/>
                        <a:t>x (m)</a:t>
                      </a:r>
                      <a:endParaRPr lang="en-150" sz="2000" b="1" dirty="0"/>
                    </a:p>
                  </a:txBody>
                  <a:tcPr/>
                </a:tc>
                <a:tc>
                  <a:txBody>
                    <a:bodyPr/>
                    <a:lstStyle/>
                    <a:p>
                      <a:pPr algn="ctr"/>
                      <a:r>
                        <a:rPr lang="el-GR" sz="2000" b="1" dirty="0"/>
                        <a:t>Δ</a:t>
                      </a:r>
                      <a:r>
                        <a:rPr lang="en-US" sz="2000" b="1" dirty="0"/>
                        <a:t>t (s)</a:t>
                      </a:r>
                      <a:endParaRPr lang="en-150" sz="2000" b="1" dirty="0"/>
                    </a:p>
                  </a:txBody>
                  <a:tcPr/>
                </a:tc>
                <a:tc>
                  <a:txBody>
                    <a:bodyPr/>
                    <a:lstStyle/>
                    <a:p>
                      <a:pPr algn="ctr"/>
                      <a:r>
                        <a:rPr lang="en-US" sz="2000" b="1" dirty="0"/>
                        <a:t>u </a:t>
                      </a:r>
                      <a:r>
                        <a:rPr lang="el-GR" sz="2000" b="1" dirty="0"/>
                        <a:t>(</a:t>
                      </a:r>
                      <a:r>
                        <a:rPr lang="en-US" sz="2000" b="1" baseline="0" dirty="0"/>
                        <a:t>m/s)</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8</a:t>
                      </a:r>
                      <a:endParaRPr lang="en-150" sz="2000" b="1" dirty="0"/>
                    </a:p>
                  </a:txBody>
                  <a:tcPr/>
                </a:tc>
                <a:tc>
                  <a:txBody>
                    <a:bodyPr/>
                    <a:lstStyle/>
                    <a:p>
                      <a:pPr algn="ctr"/>
                      <a:r>
                        <a:rPr lang="el-GR" sz="2000" b="1" dirty="0"/>
                        <a:t>……</a:t>
                      </a:r>
                      <a:endParaRPr lang="en-150" sz="2000" b="1" dirty="0"/>
                    </a:p>
                  </a:txBody>
                  <a:tcPr/>
                </a:tc>
                <a:tc>
                  <a:txBody>
                    <a:bodyPr/>
                    <a:lstStyle/>
                    <a:p>
                      <a:pPr algn="ctr"/>
                      <a:r>
                        <a:rPr lang="en-US" sz="2000" b="1" dirty="0"/>
                        <a:t>……</a:t>
                      </a:r>
                      <a:endParaRPr lang="en-150" sz="2000" b="1" dirty="0"/>
                    </a:p>
                  </a:txBody>
                  <a:tcPr/>
                </a:tc>
                <a:extLst>
                  <a:ext uri="{0D108BD9-81ED-4DB2-BD59-A6C34878D82A}">
                    <a16:rowId xmlns:a16="http://schemas.microsoft.com/office/drawing/2014/main" val="3598373743"/>
                  </a:ext>
                </a:extLst>
              </a:tr>
              <a:tr h="370840">
                <a:tc>
                  <a:txBody>
                    <a:bodyPr/>
                    <a:lstStyle/>
                    <a:p>
                      <a:pPr algn="ctr"/>
                      <a:r>
                        <a:rPr lang="en-US" sz="2000" b="1" dirty="0"/>
                        <a:t>20</a:t>
                      </a:r>
                      <a:endParaRPr lang="en-150" sz="2000" b="1" dirty="0"/>
                    </a:p>
                  </a:txBody>
                  <a:tcPr/>
                </a:tc>
                <a:tc>
                  <a:txBody>
                    <a:bodyPr/>
                    <a:lstStyle/>
                    <a:p>
                      <a:pPr algn="ctr"/>
                      <a:r>
                        <a:rPr lang="en-US" sz="2000" b="1" dirty="0"/>
                        <a:t>5</a:t>
                      </a:r>
                      <a:endParaRPr lang="en-150" sz="2000" b="1" dirty="0"/>
                    </a:p>
                  </a:txBody>
                  <a:tcPr/>
                </a:tc>
                <a:tc>
                  <a:txBody>
                    <a:bodyPr/>
                    <a:lstStyle/>
                    <a:p>
                      <a:pPr algn="ctr"/>
                      <a:r>
                        <a:rPr lang="en-US" sz="2000" b="1" dirty="0"/>
                        <a:t>……</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24</a:t>
                      </a:r>
                      <a:endParaRPr lang="en-150" sz="2000" b="1" dirty="0"/>
                    </a:p>
                  </a:txBody>
                  <a:tcPr/>
                </a:tc>
                <a:tc>
                  <a:txBody>
                    <a:bodyPr/>
                    <a:lstStyle/>
                    <a:p>
                      <a:pPr algn="ctr"/>
                      <a:r>
                        <a:rPr lang="el-GR" sz="2000" b="1" dirty="0"/>
                        <a:t>……</a:t>
                      </a:r>
                      <a:endParaRPr lang="en-150" sz="2000" b="1" dirty="0"/>
                    </a:p>
                  </a:txBody>
                  <a:tcPr/>
                </a:tc>
                <a:tc>
                  <a:txBody>
                    <a:bodyPr/>
                    <a:lstStyle/>
                    <a:p>
                      <a:pPr algn="ctr"/>
                      <a:r>
                        <a:rPr lang="en-US" sz="2000" b="1" dirty="0"/>
                        <a:t>……</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a:t>
                      </a:r>
                      <a:endParaRPr lang="en-150" sz="2000" b="1" dirty="0"/>
                    </a:p>
                  </a:txBody>
                  <a:tcPr/>
                </a:tc>
                <a:tc>
                  <a:txBody>
                    <a:bodyPr/>
                    <a:lstStyle/>
                    <a:p>
                      <a:pPr algn="ctr"/>
                      <a:r>
                        <a:rPr lang="el-GR" sz="2000" b="1" dirty="0"/>
                        <a:t>8</a:t>
                      </a:r>
                      <a:endParaRPr lang="en-150" sz="2000" b="1" dirty="0"/>
                    </a:p>
                  </a:txBody>
                  <a:tcPr/>
                </a:tc>
                <a:tc>
                  <a:txBody>
                    <a:bodyPr/>
                    <a:lstStyle/>
                    <a:p>
                      <a:pPr algn="ctr"/>
                      <a:r>
                        <a:rPr lang="en-US" sz="2000" b="1" dirty="0"/>
                        <a:t>……</a:t>
                      </a:r>
                      <a:endParaRPr lang="en-150" sz="2000" b="1" dirty="0"/>
                    </a:p>
                  </a:txBody>
                  <a:tcPr/>
                </a:tc>
                <a:extLst>
                  <a:ext uri="{0D108BD9-81ED-4DB2-BD59-A6C34878D82A}">
                    <a16:rowId xmlns:a16="http://schemas.microsoft.com/office/drawing/2014/main" val="3365342199"/>
                  </a:ext>
                </a:extLst>
              </a:tr>
            </a:tbl>
          </a:graphicData>
        </a:graphic>
      </p:graphicFrame>
      <p:sp>
        <p:nvSpPr>
          <p:cNvPr id="3" name="Subtitle 2">
            <a:extLst>
              <a:ext uri="{FF2B5EF4-FFF2-40B4-BE49-F238E27FC236}">
                <a16:creationId xmlns:a16="http://schemas.microsoft.com/office/drawing/2014/main" id="{62E187EB-72F0-60EC-4085-DE29EFEB0BFD}"/>
              </a:ext>
            </a:extLst>
          </p:cNvPr>
          <p:cNvSpPr>
            <a:spLocks noGrp="1"/>
          </p:cNvSpPr>
          <p:nvPr>
            <p:ph type="subTitle" idx="1"/>
          </p:nvPr>
        </p:nvSpPr>
        <p:spPr>
          <a:xfrm>
            <a:off x="1466572" y="1465414"/>
            <a:ext cx="9201428" cy="634320"/>
          </a:xfrm>
        </p:spPr>
        <p:txBody>
          <a:bodyPr>
            <a:noAutofit/>
          </a:bodyPr>
          <a:lstStyle/>
          <a:p>
            <a:r>
              <a:rPr lang="el-GR" dirty="0">
                <a:solidFill>
                  <a:schemeClr val="bg1"/>
                </a:solidFill>
              </a:rPr>
              <a:t>Συμπληρώστε τον Πίνακα για ένα κινητό που κάνει Ε.Ο.Κ.</a:t>
            </a:r>
            <a:endParaRPr lang="en-150" dirty="0">
              <a:solidFill>
                <a:schemeClr val="bg1"/>
              </a:solidFill>
            </a:endParaRPr>
          </a:p>
        </p:txBody>
      </p:sp>
      <p:sp>
        <p:nvSpPr>
          <p:cNvPr id="4" name="Subtitle 2">
            <a:extLst>
              <a:ext uri="{FF2B5EF4-FFF2-40B4-BE49-F238E27FC236}">
                <a16:creationId xmlns:a16="http://schemas.microsoft.com/office/drawing/2014/main" id="{DF4F7B11-A5B3-1DC2-FA02-70E23B9DBD63}"/>
              </a:ext>
            </a:extLst>
          </p:cNvPr>
          <p:cNvSpPr txBox="1">
            <a:spLocks/>
          </p:cNvSpPr>
          <p:nvPr/>
        </p:nvSpPr>
        <p:spPr>
          <a:xfrm>
            <a:off x="1466572" y="5704392"/>
            <a:ext cx="9201428"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Βοήθεια: συμπληρώστε πρώτα τη γραμμή που έχει δύο γνωστά μεγέθη</a:t>
            </a:r>
            <a:endParaRPr lang="en-150" dirty="0">
              <a:solidFill>
                <a:schemeClr val="bg1"/>
              </a:solidFill>
            </a:endParaRPr>
          </a:p>
        </p:txBody>
      </p:sp>
    </p:spTree>
    <p:extLst>
      <p:ext uri="{BB962C8B-B14F-4D97-AF65-F5344CB8AC3E}">
        <p14:creationId xmlns:p14="http://schemas.microsoft.com/office/powerpoint/2010/main" val="24741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72A11C9-B3FA-1F96-8FC4-D14A0A570EEC}"/>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08E6407B-9316-2FCE-75E5-222B70D3F03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07356D48-0E73-AFF4-8308-577CD991A0B8}"/>
              </a:ext>
            </a:extLst>
          </p:cNvPr>
          <p:cNvSpPr>
            <a:spLocks noGrp="1"/>
          </p:cNvSpPr>
          <p:nvPr>
            <p:ph type="subTitle" idx="1"/>
          </p:nvPr>
        </p:nvSpPr>
        <p:spPr>
          <a:xfrm>
            <a:off x="1466572" y="1465414"/>
            <a:ext cx="9201428" cy="634320"/>
          </a:xfrm>
        </p:spPr>
        <p:txBody>
          <a:bodyPr>
            <a:noAutofit/>
          </a:bodyPr>
          <a:lstStyle/>
          <a:p>
            <a:r>
              <a:rPr lang="el-GR" dirty="0">
                <a:solidFill>
                  <a:schemeClr val="bg1"/>
                </a:solidFill>
              </a:rPr>
              <a:t>Πειραματική Επίδειξη λειτουργίας φακών</a:t>
            </a:r>
          </a:p>
          <a:p>
            <a:endParaRPr lang="el-GR" dirty="0">
              <a:solidFill>
                <a:schemeClr val="bg1"/>
              </a:solidFill>
            </a:endParaRPr>
          </a:p>
          <a:p>
            <a:r>
              <a:rPr lang="el-GR" dirty="0">
                <a:solidFill>
                  <a:schemeClr val="bg1"/>
                </a:solidFill>
              </a:rPr>
              <a:t>Διάθλαση</a:t>
            </a:r>
          </a:p>
        </p:txBody>
      </p:sp>
      <p:pic>
        <p:nvPicPr>
          <p:cNvPr id="1026" name="Picture 2">
            <a:extLst>
              <a:ext uri="{FF2B5EF4-FFF2-40B4-BE49-F238E27FC236}">
                <a16:creationId xmlns:a16="http://schemas.microsoft.com/office/drawing/2014/main" id="{3E87DFBF-091B-83DB-0DD3-28B49F602D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2737" y="2562727"/>
            <a:ext cx="2378488" cy="35914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F30D878-0EB6-1F07-E7C7-1788D40D0EBA}"/>
              </a:ext>
            </a:extLst>
          </p:cNvPr>
          <p:cNvPicPr>
            <a:picLocks noChangeAspect="1"/>
          </p:cNvPicPr>
          <p:nvPr/>
        </p:nvPicPr>
        <p:blipFill>
          <a:blip r:embed="rId4"/>
          <a:stretch>
            <a:fillRect/>
          </a:stretch>
        </p:blipFill>
        <p:spPr>
          <a:xfrm>
            <a:off x="6146568" y="3634318"/>
            <a:ext cx="4521432" cy="2140060"/>
          </a:xfrm>
          <a:prstGeom prst="rect">
            <a:avLst/>
          </a:prstGeom>
        </p:spPr>
      </p:pic>
    </p:spTree>
    <p:extLst>
      <p:ext uri="{BB962C8B-B14F-4D97-AF65-F5344CB8AC3E}">
        <p14:creationId xmlns:p14="http://schemas.microsoft.com/office/powerpoint/2010/main" val="2846130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500"/>
                                        <p:tgtEl>
                                          <p:spTgt spid="10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3440337-6194-37E6-4896-CFA94FC0FFE7}"/>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35ADB75D-555F-A859-DF8A-4A011A3A4649}"/>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E9D2CC6D-73E3-6DB2-65CA-CCD6BA6F1B40}"/>
              </a:ext>
            </a:extLst>
          </p:cNvPr>
          <p:cNvSpPr>
            <a:spLocks noGrp="1"/>
          </p:cNvSpPr>
          <p:nvPr>
            <p:ph type="subTitle" idx="1"/>
          </p:nvPr>
        </p:nvSpPr>
        <p:spPr>
          <a:xfrm>
            <a:off x="1466572" y="1465414"/>
            <a:ext cx="9201428" cy="634320"/>
          </a:xfrm>
        </p:spPr>
        <p:txBody>
          <a:bodyPr>
            <a:noAutofit/>
          </a:bodyPr>
          <a:lstStyle/>
          <a:p>
            <a:r>
              <a:rPr lang="el-GR" dirty="0">
                <a:solidFill>
                  <a:schemeClr val="bg1"/>
                </a:solidFill>
              </a:rPr>
              <a:t>Πειραματική Επίδειξη λειτουργίας φακών</a:t>
            </a:r>
          </a:p>
          <a:p>
            <a:endParaRPr lang="el-GR" dirty="0">
              <a:solidFill>
                <a:schemeClr val="bg1"/>
              </a:solidFill>
            </a:endParaRPr>
          </a:p>
          <a:p>
            <a:r>
              <a:rPr lang="el-GR" dirty="0">
                <a:solidFill>
                  <a:schemeClr val="bg1"/>
                </a:solidFill>
              </a:rPr>
              <a:t>Διάθλαση</a:t>
            </a:r>
          </a:p>
        </p:txBody>
      </p:sp>
      <p:pic>
        <p:nvPicPr>
          <p:cNvPr id="4" name="Picture 3">
            <a:extLst>
              <a:ext uri="{FF2B5EF4-FFF2-40B4-BE49-F238E27FC236}">
                <a16:creationId xmlns:a16="http://schemas.microsoft.com/office/drawing/2014/main" id="{670D0102-3A1D-0DA7-0363-721912C314E6}"/>
              </a:ext>
            </a:extLst>
          </p:cNvPr>
          <p:cNvPicPr>
            <a:picLocks noChangeAspect="1"/>
          </p:cNvPicPr>
          <p:nvPr/>
        </p:nvPicPr>
        <p:blipFill>
          <a:blip r:embed="rId3"/>
          <a:stretch>
            <a:fillRect/>
          </a:stretch>
        </p:blipFill>
        <p:spPr>
          <a:xfrm>
            <a:off x="936894" y="3549316"/>
            <a:ext cx="4521432" cy="2140060"/>
          </a:xfrm>
          <a:prstGeom prst="rect">
            <a:avLst/>
          </a:prstGeom>
        </p:spPr>
      </p:pic>
      <p:sp>
        <p:nvSpPr>
          <p:cNvPr id="2" name="Subtitle 2">
            <a:extLst>
              <a:ext uri="{FF2B5EF4-FFF2-40B4-BE49-F238E27FC236}">
                <a16:creationId xmlns:a16="http://schemas.microsoft.com/office/drawing/2014/main" id="{26BEC020-C23B-037B-DB0C-830F504D702A}"/>
              </a:ext>
            </a:extLst>
          </p:cNvPr>
          <p:cNvSpPr txBox="1">
            <a:spLocks/>
          </p:cNvSpPr>
          <p:nvPr/>
        </p:nvSpPr>
        <p:spPr>
          <a:xfrm>
            <a:off x="6003759" y="3549316"/>
            <a:ext cx="4713200"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Όταν το φως διέρχεται υπό γωνία</a:t>
            </a:r>
          </a:p>
          <a:p>
            <a:r>
              <a:rPr lang="el-GR" dirty="0">
                <a:solidFill>
                  <a:schemeClr val="bg1"/>
                </a:solidFill>
              </a:rPr>
              <a:t>(όχι κάθετα)</a:t>
            </a:r>
          </a:p>
          <a:p>
            <a:r>
              <a:rPr lang="el-GR" dirty="0">
                <a:solidFill>
                  <a:schemeClr val="bg1"/>
                </a:solidFill>
              </a:rPr>
              <a:t>από ένα οπτικό μέσο σε ένα διαφορετικό τότε δεν διαδίδεται ευθύγραμμα αλλά αλλάζει κατεύθυνση. </a:t>
            </a:r>
          </a:p>
        </p:txBody>
      </p:sp>
    </p:spTree>
    <p:extLst>
      <p:ext uri="{BB962C8B-B14F-4D97-AF65-F5344CB8AC3E}">
        <p14:creationId xmlns:p14="http://schemas.microsoft.com/office/powerpoint/2010/main" val="23524945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8164BEB-F6DC-10A3-4E25-9AF9E57FFAE6}"/>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3D97CCA4-484D-9C8F-CB7B-153EE8EFE6B5}"/>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FD28BD0B-581B-0F33-5E2E-1EFDFAB052BE}"/>
              </a:ext>
            </a:extLst>
          </p:cNvPr>
          <p:cNvSpPr>
            <a:spLocks noGrp="1"/>
          </p:cNvSpPr>
          <p:nvPr>
            <p:ph type="subTitle" idx="1"/>
          </p:nvPr>
        </p:nvSpPr>
        <p:spPr>
          <a:xfrm>
            <a:off x="1466572" y="1465414"/>
            <a:ext cx="9201428" cy="634320"/>
          </a:xfrm>
        </p:spPr>
        <p:txBody>
          <a:bodyPr>
            <a:noAutofit/>
          </a:bodyPr>
          <a:lstStyle/>
          <a:p>
            <a:r>
              <a:rPr lang="el-GR" dirty="0">
                <a:solidFill>
                  <a:schemeClr val="bg1"/>
                </a:solidFill>
              </a:rPr>
              <a:t>Πειραματική Επίδειξη λειτουργίας φακών</a:t>
            </a:r>
          </a:p>
          <a:p>
            <a:endParaRPr lang="el-GR" dirty="0">
              <a:solidFill>
                <a:schemeClr val="bg1"/>
              </a:solidFill>
            </a:endParaRPr>
          </a:p>
          <a:p>
            <a:r>
              <a:rPr lang="el-GR" dirty="0">
                <a:solidFill>
                  <a:schemeClr val="bg1"/>
                </a:solidFill>
              </a:rPr>
              <a:t>Διάθλαση</a:t>
            </a:r>
          </a:p>
        </p:txBody>
      </p:sp>
      <p:pic>
        <p:nvPicPr>
          <p:cNvPr id="4" name="Picture 3">
            <a:extLst>
              <a:ext uri="{FF2B5EF4-FFF2-40B4-BE49-F238E27FC236}">
                <a16:creationId xmlns:a16="http://schemas.microsoft.com/office/drawing/2014/main" id="{C068D3AC-6971-E5D7-38A2-8A7CEB3DFE43}"/>
              </a:ext>
            </a:extLst>
          </p:cNvPr>
          <p:cNvPicPr>
            <a:picLocks noChangeAspect="1"/>
          </p:cNvPicPr>
          <p:nvPr/>
        </p:nvPicPr>
        <p:blipFill>
          <a:blip r:embed="rId3"/>
          <a:stretch>
            <a:fillRect/>
          </a:stretch>
        </p:blipFill>
        <p:spPr>
          <a:xfrm>
            <a:off x="936894" y="3549316"/>
            <a:ext cx="4521432" cy="2140060"/>
          </a:xfrm>
          <a:prstGeom prst="rect">
            <a:avLst/>
          </a:prstGeom>
        </p:spPr>
      </p:pic>
      <p:sp>
        <p:nvSpPr>
          <p:cNvPr id="2" name="Subtitle 2">
            <a:extLst>
              <a:ext uri="{FF2B5EF4-FFF2-40B4-BE49-F238E27FC236}">
                <a16:creationId xmlns:a16="http://schemas.microsoft.com/office/drawing/2014/main" id="{499B09DC-138F-6BD9-86FC-410CE07021D7}"/>
              </a:ext>
            </a:extLst>
          </p:cNvPr>
          <p:cNvSpPr txBox="1">
            <a:spLocks/>
          </p:cNvSpPr>
          <p:nvPr/>
        </p:nvSpPr>
        <p:spPr>
          <a:xfrm>
            <a:off x="6003758" y="3549316"/>
            <a:ext cx="5757111"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Όταν το φως περάσει από ένα μέσο μεγαλύτερης ταχύτητας σε ένα μέσο μικρότερης ταχύτητας (π.χ., από αέρα σε νερό ή γυαλί), τότε πλησιάζει την κάθετη.</a:t>
            </a:r>
          </a:p>
        </p:txBody>
      </p:sp>
    </p:spTree>
    <p:extLst>
      <p:ext uri="{BB962C8B-B14F-4D97-AF65-F5344CB8AC3E}">
        <p14:creationId xmlns:p14="http://schemas.microsoft.com/office/powerpoint/2010/main" val="36595377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C14AA21-0F2B-0F33-036A-DD422C9EE0FA}"/>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3DFE1978-9CA3-E697-D063-9DA82EEF7D2D}"/>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5C323318-C60F-5EE9-7DEA-82B0DDF2D54F}"/>
              </a:ext>
            </a:extLst>
          </p:cNvPr>
          <p:cNvSpPr>
            <a:spLocks noGrp="1"/>
          </p:cNvSpPr>
          <p:nvPr>
            <p:ph type="subTitle" idx="1"/>
          </p:nvPr>
        </p:nvSpPr>
        <p:spPr>
          <a:xfrm>
            <a:off x="1466572" y="1465414"/>
            <a:ext cx="9201428" cy="634320"/>
          </a:xfrm>
        </p:spPr>
        <p:txBody>
          <a:bodyPr>
            <a:noAutofit/>
          </a:bodyPr>
          <a:lstStyle/>
          <a:p>
            <a:r>
              <a:rPr lang="el-GR" dirty="0">
                <a:solidFill>
                  <a:schemeClr val="bg1"/>
                </a:solidFill>
              </a:rPr>
              <a:t>Ο συγκλίνων φακός συγκεντρώνει τις ακτίνες του φωτός (κυρτός)</a:t>
            </a:r>
          </a:p>
        </p:txBody>
      </p:sp>
      <p:pic>
        <p:nvPicPr>
          <p:cNvPr id="2056" name="Picture 8">
            <a:extLst>
              <a:ext uri="{FF2B5EF4-FFF2-40B4-BE49-F238E27FC236}">
                <a16:creationId xmlns:a16="http://schemas.microsoft.com/office/drawing/2014/main" id="{91BCCA43-A860-BF2D-4EC2-8F1673708C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0" y="2305050"/>
            <a:ext cx="11925300" cy="3848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597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F5B7A47-E615-197B-AD40-DB541911C5AD}"/>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13343804-5690-F6F4-4FF0-E2F7534913A1}"/>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C6A96BA0-F136-E653-CBBB-2F8F9BCB0DC4}"/>
              </a:ext>
            </a:extLst>
          </p:cNvPr>
          <p:cNvSpPr>
            <a:spLocks noGrp="1"/>
          </p:cNvSpPr>
          <p:nvPr>
            <p:ph type="subTitle" idx="1"/>
          </p:nvPr>
        </p:nvSpPr>
        <p:spPr>
          <a:xfrm>
            <a:off x="1466572" y="1465414"/>
            <a:ext cx="9201428" cy="634320"/>
          </a:xfrm>
        </p:spPr>
        <p:txBody>
          <a:bodyPr>
            <a:noAutofit/>
          </a:bodyPr>
          <a:lstStyle/>
          <a:p>
            <a:r>
              <a:rPr lang="el-GR" dirty="0">
                <a:solidFill>
                  <a:schemeClr val="bg1"/>
                </a:solidFill>
              </a:rPr>
              <a:t>Ο συγκλίνων φακός συγκεντρώνει τις ακτίνες του φωτός (κυρτός)</a:t>
            </a:r>
          </a:p>
        </p:txBody>
      </p:sp>
      <p:pic>
        <p:nvPicPr>
          <p:cNvPr id="12" name="Picture 11">
            <a:extLst>
              <a:ext uri="{FF2B5EF4-FFF2-40B4-BE49-F238E27FC236}">
                <a16:creationId xmlns:a16="http://schemas.microsoft.com/office/drawing/2014/main" id="{4354FD69-7510-4BFC-BED7-0FF80A775C86}"/>
              </a:ext>
            </a:extLst>
          </p:cNvPr>
          <p:cNvPicPr>
            <a:picLocks noChangeAspect="1"/>
          </p:cNvPicPr>
          <p:nvPr/>
        </p:nvPicPr>
        <p:blipFill>
          <a:blip r:embed="rId3"/>
          <a:stretch>
            <a:fillRect/>
          </a:stretch>
        </p:blipFill>
        <p:spPr>
          <a:xfrm>
            <a:off x="2920734" y="2292330"/>
            <a:ext cx="6350532" cy="4349101"/>
          </a:xfrm>
          <a:prstGeom prst="rect">
            <a:avLst/>
          </a:prstGeom>
        </p:spPr>
      </p:pic>
    </p:spTree>
    <p:extLst>
      <p:ext uri="{BB962C8B-B14F-4D97-AF65-F5344CB8AC3E}">
        <p14:creationId xmlns:p14="http://schemas.microsoft.com/office/powerpoint/2010/main" val="3361695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0308C5D-2EC3-A9E0-F1B9-F0D8DC70AF46}"/>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B7F50D12-6A03-221C-0BC3-F9AAFD311B66}"/>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D4CEF727-F976-2EDC-4AE4-8943DC0AF819}"/>
              </a:ext>
            </a:extLst>
          </p:cNvPr>
          <p:cNvSpPr>
            <a:spLocks noGrp="1"/>
          </p:cNvSpPr>
          <p:nvPr>
            <p:ph type="subTitle" idx="1"/>
          </p:nvPr>
        </p:nvSpPr>
        <p:spPr>
          <a:xfrm>
            <a:off x="1466572" y="1465414"/>
            <a:ext cx="9201428" cy="634320"/>
          </a:xfrm>
        </p:spPr>
        <p:txBody>
          <a:bodyPr>
            <a:noAutofit/>
          </a:bodyPr>
          <a:lstStyle/>
          <a:p>
            <a:r>
              <a:rPr lang="el-GR" dirty="0">
                <a:solidFill>
                  <a:schemeClr val="bg1"/>
                </a:solidFill>
              </a:rPr>
              <a:t>Ο συγκλίνων φακός συγκεντρώνει τις ακτίνες του φωτός</a:t>
            </a:r>
          </a:p>
          <a:p>
            <a:r>
              <a:rPr lang="el-GR" dirty="0">
                <a:solidFill>
                  <a:schemeClr val="bg1"/>
                </a:solidFill>
              </a:rPr>
              <a:t>(μικρότερη καμπυλότητα, οι ακτίνες συγκεντρώνονται πιο </a:t>
            </a:r>
            <a:r>
              <a:rPr lang="el-GR" dirty="0" err="1">
                <a:solidFill>
                  <a:schemeClr val="bg1"/>
                </a:solidFill>
              </a:rPr>
              <a:t>μακρυά</a:t>
            </a:r>
            <a:r>
              <a:rPr lang="el-GR" dirty="0">
                <a:solidFill>
                  <a:schemeClr val="bg1"/>
                </a:solidFill>
              </a:rPr>
              <a:t>)</a:t>
            </a:r>
          </a:p>
        </p:txBody>
      </p:sp>
      <p:pic>
        <p:nvPicPr>
          <p:cNvPr id="2" name="Picture 1">
            <a:extLst>
              <a:ext uri="{FF2B5EF4-FFF2-40B4-BE49-F238E27FC236}">
                <a16:creationId xmlns:a16="http://schemas.microsoft.com/office/drawing/2014/main" id="{E4FDB43D-177B-97C3-1F4D-CE42C5BC016F}"/>
              </a:ext>
            </a:extLst>
          </p:cNvPr>
          <p:cNvPicPr>
            <a:picLocks noChangeAspect="1"/>
          </p:cNvPicPr>
          <p:nvPr/>
        </p:nvPicPr>
        <p:blipFill>
          <a:blip r:embed="rId3"/>
          <a:stretch>
            <a:fillRect/>
          </a:stretch>
        </p:blipFill>
        <p:spPr>
          <a:xfrm>
            <a:off x="2604977" y="2980162"/>
            <a:ext cx="6924618" cy="3241170"/>
          </a:xfrm>
          <a:prstGeom prst="rect">
            <a:avLst/>
          </a:prstGeom>
        </p:spPr>
      </p:pic>
    </p:spTree>
    <p:extLst>
      <p:ext uri="{BB962C8B-B14F-4D97-AF65-F5344CB8AC3E}">
        <p14:creationId xmlns:p14="http://schemas.microsoft.com/office/powerpoint/2010/main" val="1844765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7B5AA02-F17A-3653-A982-C391E5D66244}"/>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8371A4AB-2284-0202-57E2-D020593507F2}"/>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DFB95907-C096-5B97-7580-51BF8C122940}"/>
              </a:ext>
            </a:extLst>
          </p:cNvPr>
          <p:cNvSpPr>
            <a:spLocks noGrp="1"/>
          </p:cNvSpPr>
          <p:nvPr>
            <p:ph type="subTitle" idx="1"/>
          </p:nvPr>
        </p:nvSpPr>
        <p:spPr>
          <a:xfrm>
            <a:off x="1466572" y="1465414"/>
            <a:ext cx="9201428" cy="634320"/>
          </a:xfrm>
        </p:spPr>
        <p:txBody>
          <a:bodyPr>
            <a:noAutofit/>
          </a:bodyPr>
          <a:lstStyle/>
          <a:p>
            <a:r>
              <a:rPr lang="el-GR" dirty="0">
                <a:solidFill>
                  <a:schemeClr val="bg1"/>
                </a:solidFill>
              </a:rPr>
              <a:t>Ο συγκλίνων φακός συγκεντρώνει τις ακτίνες του φωτός</a:t>
            </a:r>
          </a:p>
          <a:p>
            <a:r>
              <a:rPr lang="el-GR" dirty="0">
                <a:solidFill>
                  <a:schemeClr val="bg1"/>
                </a:solidFill>
              </a:rPr>
              <a:t>(μικρότερη καμπυλότητα, οι ακτίνες συγκεντρώνονται πιο </a:t>
            </a:r>
            <a:r>
              <a:rPr lang="el-GR" dirty="0" err="1">
                <a:solidFill>
                  <a:schemeClr val="bg1"/>
                </a:solidFill>
              </a:rPr>
              <a:t>μακρυά</a:t>
            </a:r>
            <a:r>
              <a:rPr lang="el-GR" dirty="0">
                <a:solidFill>
                  <a:schemeClr val="bg1"/>
                </a:solidFill>
              </a:rPr>
              <a:t>)</a:t>
            </a:r>
          </a:p>
        </p:txBody>
      </p:sp>
      <p:pic>
        <p:nvPicPr>
          <p:cNvPr id="4" name="Picture 3">
            <a:extLst>
              <a:ext uri="{FF2B5EF4-FFF2-40B4-BE49-F238E27FC236}">
                <a16:creationId xmlns:a16="http://schemas.microsoft.com/office/drawing/2014/main" id="{2F1E7B0C-4107-9C62-9A8E-B1F2E1B0455B}"/>
              </a:ext>
            </a:extLst>
          </p:cNvPr>
          <p:cNvPicPr>
            <a:picLocks noChangeAspect="1"/>
          </p:cNvPicPr>
          <p:nvPr/>
        </p:nvPicPr>
        <p:blipFill>
          <a:blip r:embed="rId3"/>
          <a:stretch>
            <a:fillRect/>
          </a:stretch>
        </p:blipFill>
        <p:spPr>
          <a:xfrm>
            <a:off x="2412312" y="2538662"/>
            <a:ext cx="7309948" cy="3780307"/>
          </a:xfrm>
          <a:prstGeom prst="rect">
            <a:avLst/>
          </a:prstGeom>
        </p:spPr>
      </p:pic>
    </p:spTree>
    <p:extLst>
      <p:ext uri="{BB962C8B-B14F-4D97-AF65-F5344CB8AC3E}">
        <p14:creationId xmlns:p14="http://schemas.microsoft.com/office/powerpoint/2010/main" val="62997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6489359-8EDE-FB34-E721-12EBD8F4F350}"/>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0FAA9670-8EC4-6A08-134D-0B917381F57B}"/>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15A8E0CD-1289-3F24-D934-C8BDE94FE11D}"/>
              </a:ext>
            </a:extLst>
          </p:cNvPr>
          <p:cNvSpPr>
            <a:spLocks noGrp="1"/>
          </p:cNvSpPr>
          <p:nvPr>
            <p:ph type="subTitle" idx="1"/>
          </p:nvPr>
        </p:nvSpPr>
        <p:spPr>
          <a:xfrm>
            <a:off x="1040731" y="1465414"/>
            <a:ext cx="10238873" cy="634320"/>
          </a:xfrm>
        </p:spPr>
        <p:txBody>
          <a:bodyPr>
            <a:noAutofit/>
          </a:bodyPr>
          <a:lstStyle/>
          <a:p>
            <a:r>
              <a:rPr lang="el-GR" dirty="0">
                <a:solidFill>
                  <a:schemeClr val="bg1"/>
                </a:solidFill>
              </a:rPr>
              <a:t>Ο συγκλίνων φακός συγκεντρώνει τις ακτίνες του φωτός</a:t>
            </a:r>
          </a:p>
          <a:p>
            <a:r>
              <a:rPr lang="el-GR" dirty="0">
                <a:solidFill>
                  <a:schemeClr val="bg1"/>
                </a:solidFill>
              </a:rPr>
              <a:t>(συνδυάζοντας δύο συγκλίνοντες φακούς, η συγκέντρωση είναι πιο ισχυρή)</a:t>
            </a:r>
          </a:p>
        </p:txBody>
      </p:sp>
      <p:pic>
        <p:nvPicPr>
          <p:cNvPr id="5" name="Picture 4">
            <a:extLst>
              <a:ext uri="{FF2B5EF4-FFF2-40B4-BE49-F238E27FC236}">
                <a16:creationId xmlns:a16="http://schemas.microsoft.com/office/drawing/2014/main" id="{D4ACC1AF-5A97-B731-B357-22AEBF49FB3F}"/>
              </a:ext>
            </a:extLst>
          </p:cNvPr>
          <p:cNvPicPr>
            <a:picLocks noChangeAspect="1"/>
          </p:cNvPicPr>
          <p:nvPr/>
        </p:nvPicPr>
        <p:blipFill>
          <a:blip r:embed="rId3"/>
          <a:stretch>
            <a:fillRect/>
          </a:stretch>
        </p:blipFill>
        <p:spPr>
          <a:xfrm>
            <a:off x="2191743" y="2676577"/>
            <a:ext cx="7808514" cy="3895070"/>
          </a:xfrm>
          <a:prstGeom prst="rect">
            <a:avLst/>
          </a:prstGeom>
        </p:spPr>
      </p:pic>
    </p:spTree>
    <p:extLst>
      <p:ext uri="{BB962C8B-B14F-4D97-AF65-F5344CB8AC3E}">
        <p14:creationId xmlns:p14="http://schemas.microsoft.com/office/powerpoint/2010/main" val="1701300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436DEC6-885D-2A69-3CDE-B71568E9E1A1}"/>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D460AF40-D367-521A-A949-3784D48DC156}"/>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685583A3-39B3-D49B-06A4-2FBC7BF33E21}"/>
              </a:ext>
            </a:extLst>
          </p:cNvPr>
          <p:cNvSpPr>
            <a:spLocks noGrp="1"/>
          </p:cNvSpPr>
          <p:nvPr>
            <p:ph type="subTitle" idx="1"/>
          </p:nvPr>
        </p:nvSpPr>
        <p:spPr>
          <a:xfrm>
            <a:off x="1466572" y="1465414"/>
            <a:ext cx="9201428" cy="634320"/>
          </a:xfrm>
        </p:spPr>
        <p:txBody>
          <a:bodyPr>
            <a:noAutofit/>
          </a:bodyPr>
          <a:lstStyle/>
          <a:p>
            <a:r>
              <a:rPr lang="el-GR" dirty="0">
                <a:solidFill>
                  <a:schemeClr val="bg1"/>
                </a:solidFill>
              </a:rPr>
              <a:t>Ο αποκλίνων φακός απομακρύνει τις ακτίνες του φωτός (κοίλος)</a:t>
            </a:r>
          </a:p>
        </p:txBody>
      </p:sp>
      <p:pic>
        <p:nvPicPr>
          <p:cNvPr id="7" name="Picture 6">
            <a:extLst>
              <a:ext uri="{FF2B5EF4-FFF2-40B4-BE49-F238E27FC236}">
                <a16:creationId xmlns:a16="http://schemas.microsoft.com/office/drawing/2014/main" id="{80684243-7BCF-A300-38CF-32B7A2D58C7E}"/>
              </a:ext>
            </a:extLst>
          </p:cNvPr>
          <p:cNvPicPr>
            <a:picLocks noChangeAspect="1"/>
          </p:cNvPicPr>
          <p:nvPr/>
        </p:nvPicPr>
        <p:blipFill>
          <a:blip r:embed="rId3"/>
          <a:stretch>
            <a:fillRect/>
          </a:stretch>
        </p:blipFill>
        <p:spPr>
          <a:xfrm>
            <a:off x="2332036" y="2626660"/>
            <a:ext cx="7527928" cy="3953276"/>
          </a:xfrm>
          <a:prstGeom prst="rect">
            <a:avLst/>
          </a:prstGeom>
        </p:spPr>
      </p:pic>
    </p:spTree>
    <p:extLst>
      <p:ext uri="{BB962C8B-B14F-4D97-AF65-F5344CB8AC3E}">
        <p14:creationId xmlns:p14="http://schemas.microsoft.com/office/powerpoint/2010/main" val="3147578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314D51C-5D1B-9698-3EBE-AD5417CFEEA3}"/>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51AADE43-E38D-3902-65EA-11E834A4231C}"/>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1EF7B0EB-F04D-AF32-82F2-86A46A33D7E2}"/>
              </a:ext>
            </a:extLst>
          </p:cNvPr>
          <p:cNvSpPr>
            <a:spLocks noGrp="1"/>
          </p:cNvSpPr>
          <p:nvPr>
            <p:ph type="subTitle" idx="1"/>
          </p:nvPr>
        </p:nvSpPr>
        <p:spPr>
          <a:xfrm>
            <a:off x="1143001" y="1465414"/>
            <a:ext cx="9962146" cy="634320"/>
          </a:xfrm>
        </p:spPr>
        <p:txBody>
          <a:bodyPr>
            <a:noAutofit/>
          </a:bodyPr>
          <a:lstStyle/>
          <a:p>
            <a:r>
              <a:rPr lang="el-GR" dirty="0">
                <a:solidFill>
                  <a:schemeClr val="bg1"/>
                </a:solidFill>
              </a:rPr>
              <a:t>Ο αποκλίνων φακός απομακρύνει τις ακτίνες του φωτός (</a:t>
            </a:r>
            <a:r>
              <a:rPr lang="el-GR" dirty="0" err="1">
                <a:solidFill>
                  <a:schemeClr val="bg1"/>
                </a:solidFill>
              </a:rPr>
              <a:t>επιπεδο</a:t>
            </a:r>
            <a:r>
              <a:rPr lang="el-GR" dirty="0">
                <a:solidFill>
                  <a:schemeClr val="bg1"/>
                </a:solidFill>
              </a:rPr>
              <a:t>-κοίλος)</a:t>
            </a:r>
          </a:p>
        </p:txBody>
      </p:sp>
      <p:pic>
        <p:nvPicPr>
          <p:cNvPr id="4" name="Picture 3">
            <a:extLst>
              <a:ext uri="{FF2B5EF4-FFF2-40B4-BE49-F238E27FC236}">
                <a16:creationId xmlns:a16="http://schemas.microsoft.com/office/drawing/2014/main" id="{00A94DB7-4BB7-9F00-7398-49553C5CBC5B}"/>
              </a:ext>
            </a:extLst>
          </p:cNvPr>
          <p:cNvPicPr>
            <a:picLocks noChangeAspect="1"/>
          </p:cNvPicPr>
          <p:nvPr/>
        </p:nvPicPr>
        <p:blipFill>
          <a:blip r:embed="rId3"/>
          <a:stretch>
            <a:fillRect/>
          </a:stretch>
        </p:blipFill>
        <p:spPr>
          <a:xfrm>
            <a:off x="2636819" y="2495215"/>
            <a:ext cx="6918362" cy="4084721"/>
          </a:xfrm>
          <a:prstGeom prst="rect">
            <a:avLst/>
          </a:prstGeom>
        </p:spPr>
      </p:pic>
    </p:spTree>
    <p:extLst>
      <p:ext uri="{BB962C8B-B14F-4D97-AF65-F5344CB8AC3E}">
        <p14:creationId xmlns:p14="http://schemas.microsoft.com/office/powerpoint/2010/main" val="4539723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CF4B427-F71E-D038-41BF-C8D50B9DD929}"/>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319BA135-8D8D-C32A-6475-A3615E5C3EE2}"/>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8EAA7C08-AE46-B91D-1143-3B2F4C7C92F1}"/>
              </a:ext>
            </a:extLst>
          </p:cNvPr>
          <p:cNvSpPr>
            <a:spLocks noGrp="1"/>
          </p:cNvSpPr>
          <p:nvPr>
            <p:ph type="subTitle" idx="1"/>
          </p:nvPr>
        </p:nvSpPr>
        <p:spPr>
          <a:xfrm>
            <a:off x="1143001" y="1465414"/>
            <a:ext cx="9962146" cy="634320"/>
          </a:xfrm>
        </p:spPr>
        <p:txBody>
          <a:bodyPr>
            <a:noAutofit/>
          </a:bodyPr>
          <a:lstStyle/>
          <a:p>
            <a:r>
              <a:rPr lang="el-GR" dirty="0">
                <a:solidFill>
                  <a:schemeClr val="bg1"/>
                </a:solidFill>
              </a:rPr>
              <a:t>Συνδυασμός αποκλίνοντα φακού (κοίλου) και συγκλίνοντα (</a:t>
            </a:r>
            <a:r>
              <a:rPr lang="el-GR" dirty="0" err="1">
                <a:solidFill>
                  <a:schemeClr val="bg1"/>
                </a:solidFill>
              </a:rPr>
              <a:t>επιπεδο</a:t>
            </a:r>
            <a:r>
              <a:rPr lang="el-GR" dirty="0">
                <a:solidFill>
                  <a:schemeClr val="bg1"/>
                </a:solidFill>
              </a:rPr>
              <a:t>-κυρτού)</a:t>
            </a:r>
          </a:p>
        </p:txBody>
      </p:sp>
      <p:pic>
        <p:nvPicPr>
          <p:cNvPr id="5" name="Picture 4">
            <a:extLst>
              <a:ext uri="{FF2B5EF4-FFF2-40B4-BE49-F238E27FC236}">
                <a16:creationId xmlns:a16="http://schemas.microsoft.com/office/drawing/2014/main" id="{15FF6208-A2DB-A3C2-E0E8-706DFD18162D}"/>
              </a:ext>
            </a:extLst>
          </p:cNvPr>
          <p:cNvPicPr>
            <a:picLocks noChangeAspect="1"/>
          </p:cNvPicPr>
          <p:nvPr/>
        </p:nvPicPr>
        <p:blipFill>
          <a:blip r:embed="rId3"/>
          <a:stretch>
            <a:fillRect/>
          </a:stretch>
        </p:blipFill>
        <p:spPr>
          <a:xfrm>
            <a:off x="2529384" y="2488586"/>
            <a:ext cx="7133232" cy="4247880"/>
          </a:xfrm>
          <a:prstGeom prst="rect">
            <a:avLst/>
          </a:prstGeom>
        </p:spPr>
      </p:pic>
    </p:spTree>
    <p:extLst>
      <p:ext uri="{BB962C8B-B14F-4D97-AF65-F5344CB8AC3E}">
        <p14:creationId xmlns:p14="http://schemas.microsoft.com/office/powerpoint/2010/main" val="1670146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F81B2E1-6AE6-F6AD-0FCC-D75245911BE2}"/>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3B17F68E-6BA9-4638-65C2-9D5E1C1BFA13}"/>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F5741AAA-B433-C872-E208-706AC056639C}"/>
              </a:ext>
            </a:extLst>
          </p:cNvPr>
          <p:cNvSpPr>
            <a:spLocks noGrp="1"/>
          </p:cNvSpPr>
          <p:nvPr>
            <p:ph type="subTitle" idx="1"/>
          </p:nvPr>
        </p:nvSpPr>
        <p:spPr>
          <a:xfrm>
            <a:off x="1143001" y="1465414"/>
            <a:ext cx="9962146" cy="634320"/>
          </a:xfrm>
        </p:spPr>
        <p:txBody>
          <a:bodyPr>
            <a:noAutofit/>
          </a:bodyPr>
          <a:lstStyle/>
          <a:p>
            <a:r>
              <a:rPr lang="el-GR" dirty="0">
                <a:solidFill>
                  <a:schemeClr val="bg1"/>
                </a:solidFill>
              </a:rPr>
              <a:t>Όταν οι ακτίνες εισέλθουν κάθετα στην επιφάνεια του διαφορετικού μέσου, τότε δεν αλλάζουν κατεύθυνση</a:t>
            </a:r>
          </a:p>
        </p:txBody>
      </p:sp>
      <p:pic>
        <p:nvPicPr>
          <p:cNvPr id="4" name="Picture 3">
            <a:extLst>
              <a:ext uri="{FF2B5EF4-FFF2-40B4-BE49-F238E27FC236}">
                <a16:creationId xmlns:a16="http://schemas.microsoft.com/office/drawing/2014/main" id="{AF5519BB-9C17-4435-DD52-6D21F2EF4AB8}"/>
              </a:ext>
            </a:extLst>
          </p:cNvPr>
          <p:cNvPicPr>
            <a:picLocks noChangeAspect="1"/>
          </p:cNvPicPr>
          <p:nvPr/>
        </p:nvPicPr>
        <p:blipFill>
          <a:blip r:embed="rId3"/>
          <a:stretch>
            <a:fillRect/>
          </a:stretch>
        </p:blipFill>
        <p:spPr>
          <a:xfrm>
            <a:off x="2180723" y="2652545"/>
            <a:ext cx="7830553" cy="4048425"/>
          </a:xfrm>
          <a:prstGeom prst="rect">
            <a:avLst/>
          </a:prstGeom>
        </p:spPr>
      </p:pic>
    </p:spTree>
    <p:extLst>
      <p:ext uri="{BB962C8B-B14F-4D97-AF65-F5344CB8AC3E}">
        <p14:creationId xmlns:p14="http://schemas.microsoft.com/office/powerpoint/2010/main" val="7639671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78E2EED-EE59-4A0E-C344-F61F88A1CA79}"/>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A70DCFC4-FACC-D57E-A6E2-DD9705EE1191}"/>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F758997E-E5B8-7CB7-9FAC-BEF2B07037F7}"/>
              </a:ext>
            </a:extLst>
          </p:cNvPr>
          <p:cNvSpPr>
            <a:spLocks noGrp="1"/>
          </p:cNvSpPr>
          <p:nvPr>
            <p:ph type="subTitle" idx="1"/>
          </p:nvPr>
        </p:nvSpPr>
        <p:spPr>
          <a:xfrm>
            <a:off x="378994" y="1465414"/>
            <a:ext cx="11442031" cy="634320"/>
          </a:xfrm>
        </p:spPr>
        <p:txBody>
          <a:bodyPr>
            <a:noAutofit/>
          </a:bodyPr>
          <a:lstStyle/>
          <a:p>
            <a:r>
              <a:rPr lang="el-GR" dirty="0">
                <a:solidFill>
                  <a:schemeClr val="bg1"/>
                </a:solidFill>
              </a:rPr>
              <a:t>Όταν οι ακτίνες εισέλθουν υπό γωνία στην επιφάνεια του διαφορετικού μέσου, τότε αλλάζουν κατεύθυνση.</a:t>
            </a:r>
          </a:p>
          <a:p>
            <a:r>
              <a:rPr lang="el-GR" dirty="0">
                <a:solidFill>
                  <a:schemeClr val="bg1"/>
                </a:solidFill>
              </a:rPr>
              <a:t>(στην έξοδο </a:t>
            </a:r>
            <a:r>
              <a:rPr lang="el-GR" dirty="0" err="1">
                <a:solidFill>
                  <a:schemeClr val="bg1"/>
                </a:solidFill>
              </a:rPr>
              <a:t>ξανα</a:t>
            </a:r>
            <a:r>
              <a:rPr lang="el-GR" dirty="0">
                <a:solidFill>
                  <a:schemeClr val="bg1"/>
                </a:solidFill>
              </a:rPr>
              <a:t>-αλλάζουν κατεύθυνση και τελικά εξέρχονται παράλληλα με τις αρχικές)</a:t>
            </a:r>
          </a:p>
        </p:txBody>
      </p:sp>
      <p:pic>
        <p:nvPicPr>
          <p:cNvPr id="7" name="Picture 6">
            <a:extLst>
              <a:ext uri="{FF2B5EF4-FFF2-40B4-BE49-F238E27FC236}">
                <a16:creationId xmlns:a16="http://schemas.microsoft.com/office/drawing/2014/main" id="{BF9193D6-5E4A-167A-977E-C499E772EBF5}"/>
              </a:ext>
            </a:extLst>
          </p:cNvPr>
          <p:cNvPicPr>
            <a:picLocks noChangeAspect="1"/>
          </p:cNvPicPr>
          <p:nvPr/>
        </p:nvPicPr>
        <p:blipFill>
          <a:blip r:embed="rId3"/>
          <a:stretch>
            <a:fillRect/>
          </a:stretch>
        </p:blipFill>
        <p:spPr>
          <a:xfrm>
            <a:off x="2589797" y="2804773"/>
            <a:ext cx="7012405" cy="3775163"/>
          </a:xfrm>
          <a:prstGeom prst="rect">
            <a:avLst/>
          </a:prstGeom>
        </p:spPr>
      </p:pic>
    </p:spTree>
    <p:extLst>
      <p:ext uri="{BB962C8B-B14F-4D97-AF65-F5344CB8AC3E}">
        <p14:creationId xmlns:p14="http://schemas.microsoft.com/office/powerpoint/2010/main" val="37458597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E71A1E5-1D04-4B85-6388-7F3BFE58E8D5}"/>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253539C4-612D-C97D-8262-7611E7C767FA}"/>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2181C015-5988-0BCA-AB1C-925A54889514}"/>
              </a:ext>
            </a:extLst>
          </p:cNvPr>
          <p:cNvSpPr>
            <a:spLocks noGrp="1"/>
          </p:cNvSpPr>
          <p:nvPr>
            <p:ph type="subTitle" idx="1"/>
          </p:nvPr>
        </p:nvSpPr>
        <p:spPr>
          <a:xfrm>
            <a:off x="378994" y="1465414"/>
            <a:ext cx="11442031" cy="634320"/>
          </a:xfrm>
        </p:spPr>
        <p:txBody>
          <a:bodyPr>
            <a:noAutofit/>
          </a:bodyPr>
          <a:lstStyle/>
          <a:p>
            <a:r>
              <a:rPr lang="el-GR" dirty="0">
                <a:solidFill>
                  <a:schemeClr val="bg1"/>
                </a:solidFill>
              </a:rPr>
              <a:t>Όταν οι ακτίνες εισέλθουν υπό γωνία στην επιφάνεια του διαφορετικού μέσου, τότε αλλάζουν κατεύθυνση.</a:t>
            </a:r>
          </a:p>
          <a:p>
            <a:r>
              <a:rPr lang="el-GR" dirty="0">
                <a:solidFill>
                  <a:schemeClr val="bg1"/>
                </a:solidFill>
              </a:rPr>
              <a:t>(ένα ποσοστό της ενέργειας ανακλάται από την επιφάνεια)</a:t>
            </a:r>
          </a:p>
        </p:txBody>
      </p:sp>
      <p:pic>
        <p:nvPicPr>
          <p:cNvPr id="4" name="Picture 3">
            <a:extLst>
              <a:ext uri="{FF2B5EF4-FFF2-40B4-BE49-F238E27FC236}">
                <a16:creationId xmlns:a16="http://schemas.microsoft.com/office/drawing/2014/main" id="{B97833AC-7FA0-A89C-3449-9212205F903D}"/>
              </a:ext>
            </a:extLst>
          </p:cNvPr>
          <p:cNvPicPr>
            <a:picLocks noChangeAspect="1"/>
          </p:cNvPicPr>
          <p:nvPr/>
        </p:nvPicPr>
        <p:blipFill>
          <a:blip r:embed="rId3"/>
          <a:stretch>
            <a:fillRect/>
          </a:stretch>
        </p:blipFill>
        <p:spPr>
          <a:xfrm>
            <a:off x="2492971" y="2995864"/>
            <a:ext cx="7206057" cy="3436584"/>
          </a:xfrm>
          <a:prstGeom prst="rect">
            <a:avLst/>
          </a:prstGeom>
        </p:spPr>
      </p:pic>
    </p:spTree>
    <p:extLst>
      <p:ext uri="{BB962C8B-B14F-4D97-AF65-F5344CB8AC3E}">
        <p14:creationId xmlns:p14="http://schemas.microsoft.com/office/powerpoint/2010/main" val="20449145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4AD69D4-FAAD-D900-F2A6-B31682DDE70E}"/>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D057AFBA-77E4-9E9A-6B3E-6E1A4CA610C1}"/>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7FD369D3-43F0-5144-1398-21EEF704BCBD}"/>
              </a:ext>
            </a:extLst>
          </p:cNvPr>
          <p:cNvSpPr>
            <a:spLocks noGrp="1"/>
          </p:cNvSpPr>
          <p:nvPr>
            <p:ph type="subTitle" idx="1"/>
          </p:nvPr>
        </p:nvSpPr>
        <p:spPr>
          <a:xfrm>
            <a:off x="378994" y="1465414"/>
            <a:ext cx="11442031" cy="634320"/>
          </a:xfrm>
        </p:spPr>
        <p:txBody>
          <a:bodyPr>
            <a:noAutofit/>
          </a:bodyPr>
          <a:lstStyle/>
          <a:p>
            <a:r>
              <a:rPr lang="el-GR" dirty="0">
                <a:solidFill>
                  <a:schemeClr val="bg1"/>
                </a:solidFill>
              </a:rPr>
              <a:t>Ανάκλαση: Η γωνία πρόσπτωσης είναι ίση με τη γωνία ανάκλασης</a:t>
            </a:r>
          </a:p>
          <a:p>
            <a:r>
              <a:rPr lang="el-GR" dirty="0">
                <a:solidFill>
                  <a:schemeClr val="bg1"/>
                </a:solidFill>
              </a:rPr>
              <a:t>(επίπεδο κάτοπτρο)</a:t>
            </a:r>
          </a:p>
        </p:txBody>
      </p:sp>
      <p:pic>
        <p:nvPicPr>
          <p:cNvPr id="5" name="Picture 4">
            <a:extLst>
              <a:ext uri="{FF2B5EF4-FFF2-40B4-BE49-F238E27FC236}">
                <a16:creationId xmlns:a16="http://schemas.microsoft.com/office/drawing/2014/main" id="{A07A48AB-8808-E6C4-98BE-296563D59F1C}"/>
              </a:ext>
            </a:extLst>
          </p:cNvPr>
          <p:cNvPicPr>
            <a:picLocks noChangeAspect="1"/>
          </p:cNvPicPr>
          <p:nvPr/>
        </p:nvPicPr>
        <p:blipFill>
          <a:blip r:embed="rId3"/>
          <a:stretch>
            <a:fillRect/>
          </a:stretch>
        </p:blipFill>
        <p:spPr>
          <a:xfrm rot="16200000">
            <a:off x="4239399" y="1970572"/>
            <a:ext cx="3713201" cy="5392153"/>
          </a:xfrm>
          <a:prstGeom prst="rect">
            <a:avLst/>
          </a:prstGeom>
        </p:spPr>
      </p:pic>
    </p:spTree>
    <p:extLst>
      <p:ext uri="{BB962C8B-B14F-4D97-AF65-F5344CB8AC3E}">
        <p14:creationId xmlns:p14="http://schemas.microsoft.com/office/powerpoint/2010/main" val="41186430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BA9BEB9-43FD-753C-B1EE-1AFF9B118523}"/>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0C51B216-9844-52E8-02AD-1FF161AF19EF}"/>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1F2F336A-2D90-7AF5-BE4F-8260591759C4}"/>
              </a:ext>
            </a:extLst>
          </p:cNvPr>
          <p:cNvSpPr>
            <a:spLocks noGrp="1"/>
          </p:cNvSpPr>
          <p:nvPr>
            <p:ph type="subTitle" idx="1"/>
          </p:nvPr>
        </p:nvSpPr>
        <p:spPr>
          <a:xfrm>
            <a:off x="378994" y="1465414"/>
            <a:ext cx="11442031" cy="634320"/>
          </a:xfrm>
        </p:spPr>
        <p:txBody>
          <a:bodyPr>
            <a:noAutofit/>
          </a:bodyPr>
          <a:lstStyle/>
          <a:p>
            <a:r>
              <a:rPr lang="el-GR" dirty="0">
                <a:solidFill>
                  <a:schemeClr val="bg1"/>
                </a:solidFill>
              </a:rPr>
              <a:t>Ανάκλαση: Η γωνία πρόσπτωσης είναι ίση με τη γωνία ανάκλασης</a:t>
            </a:r>
          </a:p>
          <a:p>
            <a:r>
              <a:rPr lang="el-GR" dirty="0">
                <a:solidFill>
                  <a:schemeClr val="bg1"/>
                </a:solidFill>
              </a:rPr>
              <a:t>(επίπεδο κάτοπτρο)</a:t>
            </a:r>
          </a:p>
        </p:txBody>
      </p:sp>
      <p:pic>
        <p:nvPicPr>
          <p:cNvPr id="4" name="Picture 3">
            <a:extLst>
              <a:ext uri="{FF2B5EF4-FFF2-40B4-BE49-F238E27FC236}">
                <a16:creationId xmlns:a16="http://schemas.microsoft.com/office/drawing/2014/main" id="{75A69350-7722-627D-562B-EFD0A7DE2F56}"/>
              </a:ext>
            </a:extLst>
          </p:cNvPr>
          <p:cNvPicPr>
            <a:picLocks noChangeAspect="1"/>
          </p:cNvPicPr>
          <p:nvPr/>
        </p:nvPicPr>
        <p:blipFill>
          <a:blip r:embed="rId3"/>
          <a:stretch>
            <a:fillRect/>
          </a:stretch>
        </p:blipFill>
        <p:spPr>
          <a:xfrm rot="16200000">
            <a:off x="4101516" y="1968008"/>
            <a:ext cx="3988968" cy="5142749"/>
          </a:xfrm>
          <a:prstGeom prst="rect">
            <a:avLst/>
          </a:prstGeom>
        </p:spPr>
      </p:pic>
    </p:spTree>
    <p:extLst>
      <p:ext uri="{BB962C8B-B14F-4D97-AF65-F5344CB8AC3E}">
        <p14:creationId xmlns:p14="http://schemas.microsoft.com/office/powerpoint/2010/main" val="16889503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B990185-2EC8-66CF-31DF-22A685EFC552}"/>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82F203BE-2CB1-DB66-4361-609172042990}"/>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FCBCEF96-7F78-6F70-E9A5-81D714F627A1}"/>
              </a:ext>
            </a:extLst>
          </p:cNvPr>
          <p:cNvSpPr>
            <a:spLocks noGrp="1"/>
          </p:cNvSpPr>
          <p:nvPr>
            <p:ph type="subTitle" idx="1"/>
          </p:nvPr>
        </p:nvSpPr>
        <p:spPr>
          <a:xfrm>
            <a:off x="378994" y="1465414"/>
            <a:ext cx="11442031" cy="634320"/>
          </a:xfrm>
        </p:spPr>
        <p:txBody>
          <a:bodyPr>
            <a:noAutofit/>
          </a:bodyPr>
          <a:lstStyle/>
          <a:p>
            <a:r>
              <a:rPr lang="el-GR" dirty="0">
                <a:solidFill>
                  <a:schemeClr val="bg1"/>
                </a:solidFill>
              </a:rPr>
              <a:t>Ανάκλαση: Η γωνία πρόσπτωσης είναι ίση με τη γωνία ανάκλασης</a:t>
            </a:r>
          </a:p>
          <a:p>
            <a:r>
              <a:rPr lang="el-GR" dirty="0">
                <a:solidFill>
                  <a:schemeClr val="bg1"/>
                </a:solidFill>
              </a:rPr>
              <a:t>(κοίλο κάτοπτρο, οι παράλληλες ακτίνες συγκεντρώνονται σε ένα σημείο)</a:t>
            </a:r>
          </a:p>
        </p:txBody>
      </p:sp>
      <p:pic>
        <p:nvPicPr>
          <p:cNvPr id="5" name="Picture 4">
            <a:extLst>
              <a:ext uri="{FF2B5EF4-FFF2-40B4-BE49-F238E27FC236}">
                <a16:creationId xmlns:a16="http://schemas.microsoft.com/office/drawing/2014/main" id="{53370EB1-B2BD-971A-6DD5-BC72F769DCDA}"/>
              </a:ext>
            </a:extLst>
          </p:cNvPr>
          <p:cNvPicPr>
            <a:picLocks noChangeAspect="1"/>
          </p:cNvPicPr>
          <p:nvPr/>
        </p:nvPicPr>
        <p:blipFill>
          <a:blip r:embed="rId3"/>
          <a:stretch>
            <a:fillRect/>
          </a:stretch>
        </p:blipFill>
        <p:spPr>
          <a:xfrm>
            <a:off x="2177716" y="2947960"/>
            <a:ext cx="7836568" cy="3384611"/>
          </a:xfrm>
          <a:prstGeom prst="rect">
            <a:avLst/>
          </a:prstGeom>
        </p:spPr>
      </p:pic>
    </p:spTree>
    <p:extLst>
      <p:ext uri="{BB962C8B-B14F-4D97-AF65-F5344CB8AC3E}">
        <p14:creationId xmlns:p14="http://schemas.microsoft.com/office/powerpoint/2010/main" val="9537759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CD9F063-8F7D-AFF2-B957-5AEAAFB4ABF4}"/>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18CC8ECF-E3DA-71E9-4C87-9F498A0D59DB}"/>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Τηλεσκόπιο – Φακοί</a:t>
            </a:r>
            <a:endParaRPr lang="en-150" dirty="0">
              <a:solidFill>
                <a:schemeClr val="bg1"/>
              </a:solidFill>
            </a:endParaRPr>
          </a:p>
        </p:txBody>
      </p:sp>
      <p:sp>
        <p:nvSpPr>
          <p:cNvPr id="3" name="Subtitle 2">
            <a:extLst>
              <a:ext uri="{FF2B5EF4-FFF2-40B4-BE49-F238E27FC236}">
                <a16:creationId xmlns:a16="http://schemas.microsoft.com/office/drawing/2014/main" id="{2C6378C6-5671-2E68-2582-DE3566CA8AFA}"/>
              </a:ext>
            </a:extLst>
          </p:cNvPr>
          <p:cNvSpPr>
            <a:spLocks noGrp="1"/>
          </p:cNvSpPr>
          <p:nvPr>
            <p:ph type="subTitle" idx="1"/>
          </p:nvPr>
        </p:nvSpPr>
        <p:spPr>
          <a:xfrm>
            <a:off x="378994" y="1465414"/>
            <a:ext cx="11442031" cy="634320"/>
          </a:xfrm>
        </p:spPr>
        <p:txBody>
          <a:bodyPr>
            <a:noAutofit/>
          </a:bodyPr>
          <a:lstStyle/>
          <a:p>
            <a:r>
              <a:rPr lang="el-GR" dirty="0">
                <a:solidFill>
                  <a:schemeClr val="bg1"/>
                </a:solidFill>
              </a:rPr>
              <a:t>Ανάκλαση: Η γωνία πρόσπτωσης είναι ίση με τη γωνία ανάκλασης</a:t>
            </a:r>
          </a:p>
          <a:p>
            <a:r>
              <a:rPr lang="el-GR" dirty="0">
                <a:solidFill>
                  <a:schemeClr val="bg1"/>
                </a:solidFill>
              </a:rPr>
              <a:t>(κυρτό κάτοπτρο, οι παράλληλες ακτίνες αποκλίνουν)</a:t>
            </a:r>
          </a:p>
        </p:txBody>
      </p:sp>
      <p:pic>
        <p:nvPicPr>
          <p:cNvPr id="4" name="Picture 3">
            <a:extLst>
              <a:ext uri="{FF2B5EF4-FFF2-40B4-BE49-F238E27FC236}">
                <a16:creationId xmlns:a16="http://schemas.microsoft.com/office/drawing/2014/main" id="{E98A2C76-DF63-4140-D607-16C58A678EDC}"/>
              </a:ext>
            </a:extLst>
          </p:cNvPr>
          <p:cNvPicPr>
            <a:picLocks noChangeAspect="1"/>
          </p:cNvPicPr>
          <p:nvPr/>
        </p:nvPicPr>
        <p:blipFill>
          <a:blip r:embed="rId3"/>
          <a:stretch>
            <a:fillRect/>
          </a:stretch>
        </p:blipFill>
        <p:spPr>
          <a:xfrm>
            <a:off x="2254520" y="3007757"/>
            <a:ext cx="7682959" cy="3266001"/>
          </a:xfrm>
          <a:prstGeom prst="rect">
            <a:avLst/>
          </a:prstGeom>
        </p:spPr>
      </p:pic>
    </p:spTree>
    <p:extLst>
      <p:ext uri="{BB962C8B-B14F-4D97-AF65-F5344CB8AC3E}">
        <p14:creationId xmlns:p14="http://schemas.microsoft.com/office/powerpoint/2010/main" val="30312008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EF3D19E-7AAD-B974-F705-29F5BC2702E6}"/>
              </a:ext>
            </a:extLst>
          </p:cNvPr>
          <p:cNvPicPr>
            <a:picLocks noChangeAspect="1"/>
          </p:cNvPicPr>
          <p:nvPr/>
        </p:nvPicPr>
        <p:blipFill>
          <a:blip r:embed="rId3"/>
          <a:stretch>
            <a:fillRect/>
          </a:stretch>
        </p:blipFill>
        <p:spPr>
          <a:xfrm>
            <a:off x="5922653" y="326602"/>
            <a:ext cx="5912116" cy="6204795"/>
          </a:xfrm>
          <a:prstGeom prst="rect">
            <a:avLst/>
          </a:prstGeom>
        </p:spPr>
      </p:pic>
      <p:sp>
        <p:nvSpPr>
          <p:cNvPr id="15" name="Subtitle 2">
            <a:extLst>
              <a:ext uri="{FF2B5EF4-FFF2-40B4-BE49-F238E27FC236}">
                <a16:creationId xmlns:a16="http://schemas.microsoft.com/office/drawing/2014/main" id="{9AAD6DC8-539C-9984-FBC7-6ED5B86A76F2}"/>
              </a:ext>
            </a:extLst>
          </p:cNvPr>
          <p:cNvSpPr>
            <a:spLocks noGrp="1"/>
          </p:cNvSpPr>
          <p:nvPr>
            <p:ph type="subTitle" idx="1"/>
          </p:nvPr>
        </p:nvSpPr>
        <p:spPr>
          <a:xfrm>
            <a:off x="0" y="579236"/>
            <a:ext cx="5682325" cy="634320"/>
          </a:xfrm>
        </p:spPr>
        <p:txBody>
          <a:bodyPr>
            <a:noAutofit/>
          </a:bodyPr>
          <a:lstStyle/>
          <a:p>
            <a:r>
              <a:rPr lang="el-GR" dirty="0">
                <a:solidFill>
                  <a:schemeClr val="bg1"/>
                </a:solidFill>
              </a:rPr>
              <a:t>Ένα αυτοκίνητο ταξίδεψε από την Αθήνα στη Θεσσαλονίκη.</a:t>
            </a:r>
          </a:p>
          <a:p>
            <a:endParaRPr lang="el-GR" dirty="0">
              <a:solidFill>
                <a:schemeClr val="bg1"/>
              </a:solidFill>
            </a:endParaRPr>
          </a:p>
          <a:p>
            <a:r>
              <a:rPr lang="el-GR" dirty="0">
                <a:solidFill>
                  <a:schemeClr val="bg1"/>
                </a:solidFill>
              </a:rPr>
              <a:t>Η διάρκεια του ταξιδιού: Δ</a:t>
            </a:r>
            <a:r>
              <a:rPr lang="en-US" dirty="0">
                <a:solidFill>
                  <a:schemeClr val="bg1"/>
                </a:solidFill>
              </a:rPr>
              <a:t>t = </a:t>
            </a:r>
            <a:r>
              <a:rPr lang="el-GR" dirty="0">
                <a:solidFill>
                  <a:schemeClr val="bg1"/>
                </a:solidFill>
              </a:rPr>
              <a:t>4</a:t>
            </a:r>
            <a:r>
              <a:rPr lang="en-US" dirty="0">
                <a:solidFill>
                  <a:schemeClr val="bg1"/>
                </a:solidFill>
              </a:rPr>
              <a:t>h</a:t>
            </a:r>
            <a:endParaRPr lang="el-GR" dirty="0">
              <a:solidFill>
                <a:schemeClr val="bg1"/>
              </a:solidFill>
            </a:endParaRPr>
          </a:p>
          <a:p>
            <a:r>
              <a:rPr lang="el-GR" dirty="0">
                <a:solidFill>
                  <a:schemeClr val="bg1"/>
                </a:solidFill>
              </a:rPr>
              <a:t>Το μήκος της διαδρομής: </a:t>
            </a:r>
            <a:r>
              <a:rPr lang="en-US" dirty="0">
                <a:solidFill>
                  <a:schemeClr val="bg1"/>
                </a:solidFill>
              </a:rPr>
              <a:t>s = 500Km</a:t>
            </a:r>
          </a:p>
          <a:p>
            <a:endParaRPr lang="en-US" dirty="0">
              <a:solidFill>
                <a:schemeClr val="bg1"/>
              </a:solidFill>
            </a:endParaRPr>
          </a:p>
          <a:p>
            <a:r>
              <a:rPr lang="el-GR" dirty="0">
                <a:solidFill>
                  <a:schemeClr val="bg1"/>
                </a:solidFill>
              </a:rPr>
              <a:t>Ποια είναι η μέση ταχύτητα για τη συνολική διαδρομή;</a:t>
            </a:r>
          </a:p>
          <a:p>
            <a:endParaRPr lang="el-GR" dirty="0">
              <a:solidFill>
                <a:schemeClr val="bg1"/>
              </a:solidFill>
            </a:endParaRPr>
          </a:p>
          <a:p>
            <a:endParaRPr lang="el-GR" dirty="0">
              <a:solidFill>
                <a:schemeClr val="bg1"/>
              </a:solidFill>
            </a:endParaRPr>
          </a:p>
        </p:txBody>
      </p:sp>
    </p:spTree>
    <p:extLst>
      <p:ext uri="{BB962C8B-B14F-4D97-AF65-F5344CB8AC3E}">
        <p14:creationId xmlns:p14="http://schemas.microsoft.com/office/powerpoint/2010/main" val="1656913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fade">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fade">
                                      <p:cBhvr>
                                        <p:cTn id="22" dur="500"/>
                                        <p:tgtEl>
                                          <p:spTgt spid="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xEl>
                                              <p:pRg st="5" end="5"/>
                                            </p:txEl>
                                          </p:spTgt>
                                        </p:tgtEl>
                                        <p:attrNameLst>
                                          <p:attrName>style.visibility</p:attrName>
                                        </p:attrNameLst>
                                      </p:cBhvr>
                                      <p:to>
                                        <p:strVal val="visible"/>
                                      </p:to>
                                    </p:set>
                                    <p:animEffect transition="in" filter="fade">
                                      <p:cBhvr>
                                        <p:cTn id="27" dur="500"/>
                                        <p:tgtEl>
                                          <p:spTgt spid="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EF3D19E-7AAD-B974-F705-29F5BC2702E6}"/>
              </a:ext>
            </a:extLst>
          </p:cNvPr>
          <p:cNvPicPr>
            <a:picLocks noChangeAspect="1"/>
          </p:cNvPicPr>
          <p:nvPr/>
        </p:nvPicPr>
        <p:blipFill>
          <a:blip r:embed="rId3"/>
          <a:stretch>
            <a:fillRect/>
          </a:stretch>
        </p:blipFill>
        <p:spPr>
          <a:xfrm>
            <a:off x="7424814" y="1896146"/>
            <a:ext cx="4201110" cy="4409086"/>
          </a:xfrm>
          <a:prstGeom prst="rect">
            <a:avLst/>
          </a:prstGeom>
        </p:spPr>
      </p:pic>
      <p:sp>
        <p:nvSpPr>
          <p:cNvPr id="15" name="Subtitle 2">
            <a:extLst>
              <a:ext uri="{FF2B5EF4-FFF2-40B4-BE49-F238E27FC236}">
                <a16:creationId xmlns:a16="http://schemas.microsoft.com/office/drawing/2014/main" id="{9AAD6DC8-539C-9984-FBC7-6ED5B86A76F2}"/>
              </a:ext>
            </a:extLst>
          </p:cNvPr>
          <p:cNvSpPr>
            <a:spLocks noGrp="1"/>
          </p:cNvSpPr>
          <p:nvPr>
            <p:ph type="subTitle" idx="1"/>
          </p:nvPr>
        </p:nvSpPr>
        <p:spPr>
          <a:xfrm>
            <a:off x="682978" y="1815369"/>
            <a:ext cx="5682325" cy="634320"/>
          </a:xfrm>
        </p:spPr>
        <p:txBody>
          <a:bodyPr>
            <a:noAutofit/>
          </a:bodyPr>
          <a:lstStyle/>
          <a:p>
            <a:r>
              <a:rPr lang="el-GR" dirty="0">
                <a:solidFill>
                  <a:schemeClr val="bg1"/>
                </a:solidFill>
              </a:rPr>
              <a:t>Ένα αυτοκίνητο ταξίδεψε από την Αθήνα στη Θεσσαλονίκη.</a:t>
            </a:r>
          </a:p>
          <a:p>
            <a:endParaRPr lang="el-GR" dirty="0">
              <a:solidFill>
                <a:schemeClr val="bg1"/>
              </a:solidFill>
            </a:endParaRPr>
          </a:p>
          <a:p>
            <a:r>
              <a:rPr lang="el-GR" dirty="0">
                <a:solidFill>
                  <a:schemeClr val="bg1"/>
                </a:solidFill>
              </a:rPr>
              <a:t>Η διάρκεια του ταξιδιού: Δ</a:t>
            </a:r>
            <a:r>
              <a:rPr lang="en-US" dirty="0">
                <a:solidFill>
                  <a:schemeClr val="bg1"/>
                </a:solidFill>
              </a:rPr>
              <a:t>t = </a:t>
            </a:r>
            <a:r>
              <a:rPr lang="el-GR" dirty="0">
                <a:solidFill>
                  <a:schemeClr val="bg1"/>
                </a:solidFill>
              </a:rPr>
              <a:t>4</a:t>
            </a:r>
            <a:r>
              <a:rPr lang="en-US" dirty="0">
                <a:solidFill>
                  <a:schemeClr val="bg1"/>
                </a:solidFill>
              </a:rPr>
              <a:t>h</a:t>
            </a:r>
            <a:endParaRPr lang="el-GR" dirty="0">
              <a:solidFill>
                <a:schemeClr val="bg1"/>
              </a:solidFill>
            </a:endParaRPr>
          </a:p>
          <a:p>
            <a:r>
              <a:rPr lang="el-GR" dirty="0">
                <a:solidFill>
                  <a:schemeClr val="bg1"/>
                </a:solidFill>
              </a:rPr>
              <a:t>Το μήκος της διαδρομής: </a:t>
            </a:r>
            <a:r>
              <a:rPr lang="en-US" dirty="0">
                <a:solidFill>
                  <a:schemeClr val="bg1"/>
                </a:solidFill>
              </a:rPr>
              <a:t>s = 500Km</a:t>
            </a:r>
          </a:p>
          <a:p>
            <a:endParaRPr lang="en-US" dirty="0">
              <a:solidFill>
                <a:schemeClr val="bg1"/>
              </a:solidFill>
            </a:endParaRPr>
          </a:p>
          <a:p>
            <a:r>
              <a:rPr lang="el-GR" dirty="0">
                <a:solidFill>
                  <a:schemeClr val="bg1"/>
                </a:solidFill>
              </a:rPr>
              <a:t>Ποια είναι η μέση ταχύτητα για τη συνολική διαδρομή;</a:t>
            </a:r>
          </a:p>
        </p:txBody>
      </p:sp>
      <p:sp>
        <p:nvSpPr>
          <p:cNvPr id="2" name="Title 1">
            <a:extLst>
              <a:ext uri="{FF2B5EF4-FFF2-40B4-BE49-F238E27FC236}">
                <a16:creationId xmlns:a16="http://schemas.microsoft.com/office/drawing/2014/main" id="{C03A512E-F780-1FC6-C48A-AD37DFF82590}"/>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Μέση Ταχύτητα</a:t>
            </a:r>
            <a:endParaRPr lang="en-150" dirty="0">
              <a:solidFill>
                <a:schemeClr val="bg1"/>
              </a:solidFill>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A2E2F1AE-61A7-B05B-2B82-BA77DC76C836}"/>
                  </a:ext>
                </a:extLst>
              </p:cNvPr>
              <p:cNvSpPr txBox="1">
                <a:spLocks/>
              </p:cNvSpPr>
              <p:nvPr/>
            </p:nvSpPr>
            <p:spPr>
              <a:xfrm>
                <a:off x="2369851" y="5512867"/>
                <a:ext cx="2308577"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𝑈</m:t>
                          </m:r>
                        </m:e>
                        <m:sub>
                          <m:r>
                            <m:rPr>
                              <m:sty m:val="p"/>
                            </m:rPr>
                            <a:rPr lang="el-GR" b="0" i="0" smtClean="0">
                              <a:solidFill>
                                <a:schemeClr val="bg1"/>
                              </a:solidFill>
                              <a:latin typeface="Cambria Math" panose="02040503050406030204" pitchFamily="18" charset="0"/>
                            </a:rPr>
                            <m:t>μέση</m:t>
                          </m:r>
                        </m:sub>
                      </m:sSub>
                      <m:r>
                        <a:rPr lang="el-GR" b="0" i="1" smtClean="0">
                          <a:solidFill>
                            <a:schemeClr val="bg1"/>
                          </a:solidFill>
                          <a:latin typeface="Cambria Math" panose="02040503050406030204" pitchFamily="18" charset="0"/>
                        </a:rPr>
                        <m:t>= </m:t>
                      </m:r>
                      <m:f>
                        <m:fPr>
                          <m:ctrlPr>
                            <a:rPr lang="el-GR" b="0" i="1" smtClean="0">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𝑠</m:t>
                          </m:r>
                        </m:num>
                        <m:den>
                          <m:r>
                            <m:rPr>
                              <m:sty m:val="p"/>
                            </m:rPr>
                            <a:rPr lang="el-GR" b="0" i="0" smtClean="0">
                              <a:solidFill>
                                <a:schemeClr val="bg1"/>
                              </a:solidFill>
                              <a:latin typeface="Cambria Math" panose="02040503050406030204" pitchFamily="18" charset="0"/>
                            </a:rPr>
                            <m:t>Δ</m:t>
                          </m:r>
                          <m:r>
                            <a:rPr lang="en-US" b="0" i="1" smtClean="0">
                              <a:solidFill>
                                <a:schemeClr val="bg1"/>
                              </a:solidFill>
                              <a:latin typeface="Cambria Math" panose="02040503050406030204" pitchFamily="18" charset="0"/>
                            </a:rPr>
                            <m:t>𝑡</m:t>
                          </m:r>
                        </m:den>
                      </m:f>
                    </m:oMath>
                  </m:oMathPara>
                </a14:m>
                <a:endParaRPr lang="el-GR" dirty="0">
                  <a:solidFill>
                    <a:schemeClr val="bg1"/>
                  </a:solidFill>
                </a:endParaRPr>
              </a:p>
              <a:p>
                <a:endParaRPr lang="el-GR" dirty="0">
                  <a:solidFill>
                    <a:schemeClr val="bg1"/>
                  </a:solidFill>
                </a:endParaRPr>
              </a:p>
            </p:txBody>
          </p:sp>
        </mc:Choice>
        <mc:Fallback xmlns="">
          <p:sp>
            <p:nvSpPr>
              <p:cNvPr id="3" name="Subtitle 2">
                <a:extLst>
                  <a:ext uri="{FF2B5EF4-FFF2-40B4-BE49-F238E27FC236}">
                    <a16:creationId xmlns:a16="http://schemas.microsoft.com/office/drawing/2014/main" id="{A2E2F1AE-61A7-B05B-2B82-BA77DC76C836}"/>
                  </a:ext>
                </a:extLst>
              </p:cNvPr>
              <p:cNvSpPr txBox="1">
                <a:spLocks noRot="1" noChangeAspect="1" noMove="1" noResize="1" noEditPoints="1" noAdjustHandles="1" noChangeArrowheads="1" noChangeShapeType="1" noTextEdit="1"/>
              </p:cNvSpPr>
              <p:nvPr/>
            </p:nvSpPr>
            <p:spPr>
              <a:xfrm>
                <a:off x="2369851" y="5512867"/>
                <a:ext cx="2308577" cy="634320"/>
              </a:xfrm>
              <a:prstGeom prst="rect">
                <a:avLst/>
              </a:prstGeom>
              <a:blipFill>
                <a:blip r:embed="rId4"/>
                <a:stretch>
                  <a:fillRect/>
                </a:stretch>
              </a:blipFill>
            </p:spPr>
            <p:txBody>
              <a:bodyPr/>
              <a:lstStyle/>
              <a:p>
                <a:r>
                  <a:rPr lang="en-150">
                    <a:noFill/>
                  </a:rPr>
                  <a:t> </a:t>
                </a:r>
              </a:p>
            </p:txBody>
          </p:sp>
        </mc:Fallback>
      </mc:AlternateContent>
    </p:spTree>
    <p:extLst>
      <p:ext uri="{BB962C8B-B14F-4D97-AF65-F5344CB8AC3E}">
        <p14:creationId xmlns:p14="http://schemas.microsoft.com/office/powerpoint/2010/main" val="950718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EF3D19E-7AAD-B974-F705-29F5BC2702E6}"/>
              </a:ext>
            </a:extLst>
          </p:cNvPr>
          <p:cNvPicPr>
            <a:picLocks noChangeAspect="1"/>
          </p:cNvPicPr>
          <p:nvPr/>
        </p:nvPicPr>
        <p:blipFill>
          <a:blip r:embed="rId3"/>
          <a:stretch>
            <a:fillRect/>
          </a:stretch>
        </p:blipFill>
        <p:spPr>
          <a:xfrm>
            <a:off x="7424814" y="1896146"/>
            <a:ext cx="4201110" cy="4409086"/>
          </a:xfrm>
          <a:prstGeom prst="rect">
            <a:avLst/>
          </a:prstGeom>
        </p:spPr>
      </p:pic>
      <p:sp>
        <p:nvSpPr>
          <p:cNvPr id="15" name="Subtitle 2">
            <a:extLst>
              <a:ext uri="{FF2B5EF4-FFF2-40B4-BE49-F238E27FC236}">
                <a16:creationId xmlns:a16="http://schemas.microsoft.com/office/drawing/2014/main" id="{9AAD6DC8-539C-9984-FBC7-6ED5B86A76F2}"/>
              </a:ext>
            </a:extLst>
          </p:cNvPr>
          <p:cNvSpPr>
            <a:spLocks noGrp="1"/>
          </p:cNvSpPr>
          <p:nvPr>
            <p:ph type="subTitle" idx="1"/>
          </p:nvPr>
        </p:nvSpPr>
        <p:spPr>
          <a:xfrm>
            <a:off x="682978" y="1815369"/>
            <a:ext cx="5682325" cy="634320"/>
          </a:xfrm>
        </p:spPr>
        <p:txBody>
          <a:bodyPr>
            <a:noAutofit/>
          </a:bodyPr>
          <a:lstStyle/>
          <a:p>
            <a:r>
              <a:rPr lang="el-GR" dirty="0">
                <a:solidFill>
                  <a:schemeClr val="bg1"/>
                </a:solidFill>
              </a:rPr>
              <a:t>Ένα αυτοκίνητο ταξίδεψε από την Αθήνα στη Θεσσαλονίκη.</a:t>
            </a:r>
          </a:p>
          <a:p>
            <a:endParaRPr lang="el-GR" dirty="0">
              <a:solidFill>
                <a:schemeClr val="bg1"/>
              </a:solidFill>
            </a:endParaRPr>
          </a:p>
          <a:p>
            <a:r>
              <a:rPr lang="el-GR" dirty="0">
                <a:solidFill>
                  <a:schemeClr val="bg1"/>
                </a:solidFill>
              </a:rPr>
              <a:t>Η διάρκεια του ταξιδιού: Δ</a:t>
            </a:r>
            <a:r>
              <a:rPr lang="en-US" dirty="0">
                <a:solidFill>
                  <a:schemeClr val="bg1"/>
                </a:solidFill>
              </a:rPr>
              <a:t>t = </a:t>
            </a:r>
            <a:r>
              <a:rPr lang="el-GR" dirty="0">
                <a:solidFill>
                  <a:schemeClr val="bg1"/>
                </a:solidFill>
              </a:rPr>
              <a:t>4</a:t>
            </a:r>
            <a:r>
              <a:rPr lang="en-US" dirty="0">
                <a:solidFill>
                  <a:schemeClr val="bg1"/>
                </a:solidFill>
              </a:rPr>
              <a:t>h</a:t>
            </a:r>
            <a:endParaRPr lang="el-GR" dirty="0">
              <a:solidFill>
                <a:schemeClr val="bg1"/>
              </a:solidFill>
            </a:endParaRPr>
          </a:p>
          <a:p>
            <a:r>
              <a:rPr lang="el-GR" dirty="0">
                <a:solidFill>
                  <a:schemeClr val="bg1"/>
                </a:solidFill>
              </a:rPr>
              <a:t>Το μήκος της διαδρομής: </a:t>
            </a:r>
            <a:r>
              <a:rPr lang="en-US" dirty="0">
                <a:solidFill>
                  <a:schemeClr val="bg1"/>
                </a:solidFill>
              </a:rPr>
              <a:t>s = 500Km</a:t>
            </a:r>
          </a:p>
          <a:p>
            <a:endParaRPr lang="en-US" dirty="0">
              <a:solidFill>
                <a:schemeClr val="bg1"/>
              </a:solidFill>
            </a:endParaRPr>
          </a:p>
          <a:p>
            <a:r>
              <a:rPr lang="el-GR" dirty="0">
                <a:solidFill>
                  <a:schemeClr val="bg1"/>
                </a:solidFill>
              </a:rPr>
              <a:t>Ποια είναι η μέση ταχύτητα για τη συνολική διαδρομή;</a:t>
            </a:r>
          </a:p>
        </p:txBody>
      </p:sp>
      <p:sp>
        <p:nvSpPr>
          <p:cNvPr id="2" name="Title 1">
            <a:extLst>
              <a:ext uri="{FF2B5EF4-FFF2-40B4-BE49-F238E27FC236}">
                <a16:creationId xmlns:a16="http://schemas.microsoft.com/office/drawing/2014/main" id="{C03A512E-F780-1FC6-C48A-AD37DFF82590}"/>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Μέση Ταχύτητα</a:t>
            </a:r>
            <a:endParaRPr lang="en-150" dirty="0">
              <a:solidFill>
                <a:schemeClr val="bg1"/>
              </a:solidFill>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A2E2F1AE-61A7-B05B-2B82-BA77DC76C836}"/>
                  </a:ext>
                </a:extLst>
              </p:cNvPr>
              <p:cNvSpPr txBox="1">
                <a:spLocks/>
              </p:cNvSpPr>
              <p:nvPr/>
            </p:nvSpPr>
            <p:spPr>
              <a:xfrm>
                <a:off x="566076" y="5512867"/>
                <a:ext cx="5851657"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𝑈</m:t>
                          </m:r>
                        </m:e>
                        <m:sub>
                          <m:r>
                            <m:rPr>
                              <m:sty m:val="p"/>
                            </m:rPr>
                            <a:rPr lang="el-GR" b="0" i="0" smtClean="0">
                              <a:solidFill>
                                <a:schemeClr val="bg1"/>
                              </a:solidFill>
                              <a:latin typeface="Cambria Math" panose="02040503050406030204" pitchFamily="18" charset="0"/>
                            </a:rPr>
                            <m:t>μέση</m:t>
                          </m:r>
                        </m:sub>
                      </m:sSub>
                      <m:r>
                        <a:rPr lang="el-GR" i="1">
                          <a:solidFill>
                            <a:schemeClr val="bg1"/>
                          </a:solidFill>
                          <a:latin typeface="Cambria Math" panose="02040503050406030204" pitchFamily="18" charset="0"/>
                        </a:rPr>
                        <m:t>= </m:t>
                      </m:r>
                      <m:f>
                        <m:fPr>
                          <m:ctrlPr>
                            <a:rPr lang="el-GR"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𝑠</m:t>
                          </m:r>
                        </m:num>
                        <m:den>
                          <m:r>
                            <m:rPr>
                              <m:sty m:val="p"/>
                            </m:rPr>
                            <a:rPr lang="el-GR">
                              <a:solidFill>
                                <a:schemeClr val="bg1"/>
                              </a:solidFill>
                              <a:latin typeface="Cambria Math" panose="02040503050406030204" pitchFamily="18" charset="0"/>
                            </a:rPr>
                            <m:t>Δ</m:t>
                          </m:r>
                          <m:r>
                            <a:rPr lang="en-US" i="1">
                              <a:solidFill>
                                <a:schemeClr val="bg1"/>
                              </a:solidFill>
                              <a:latin typeface="Cambria Math" panose="02040503050406030204" pitchFamily="18" charset="0"/>
                            </a:rPr>
                            <m:t>𝑡</m:t>
                          </m:r>
                        </m:den>
                      </m:f>
                      <m:r>
                        <m:rPr>
                          <m:nor/>
                        </m:rPr>
                        <a:rPr lang="en-US" dirty="0">
                          <a:solidFill>
                            <a:schemeClr val="bg1"/>
                          </a:solidFill>
                        </a:rPr>
                        <m:t> </m:t>
                      </m:r>
                      <m:r>
                        <m:rPr>
                          <m:nor/>
                        </m:rPr>
                        <a:rPr lang="el-GR" dirty="0">
                          <a:solidFill>
                            <a:schemeClr val="bg1"/>
                          </a:solidFill>
                        </a:rPr>
                        <m:t> </m:t>
                      </m:r>
                      <m:r>
                        <m:rPr>
                          <m:nor/>
                        </m:rPr>
                        <a:rPr lang="en-US" dirty="0">
                          <a:solidFill>
                            <a:schemeClr val="bg1"/>
                          </a:solidFill>
                        </a:rPr>
                        <m:t>=</m:t>
                      </m:r>
                      <m:r>
                        <a:rPr lang="el-GR" b="0" i="1" dirty="0" smtClean="0">
                          <a:solidFill>
                            <a:schemeClr val="bg1"/>
                          </a:solidFill>
                          <a:latin typeface="Cambria Math" panose="02040503050406030204" pitchFamily="18" charset="0"/>
                        </a:rPr>
                        <m:t> </m:t>
                      </m:r>
                      <m:f>
                        <m:fPr>
                          <m:ctrlPr>
                            <a:rPr lang="el-GR" i="1">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500</m:t>
                          </m:r>
                          <m:r>
                            <m:rPr>
                              <m:sty m:val="p"/>
                            </m:rPr>
                            <a:rPr lang="en-US" b="0" i="0" smtClean="0">
                              <a:solidFill>
                                <a:schemeClr val="bg1"/>
                              </a:solidFill>
                              <a:latin typeface="Cambria Math" panose="02040503050406030204" pitchFamily="18" charset="0"/>
                            </a:rPr>
                            <m:t>Km</m:t>
                          </m:r>
                        </m:num>
                        <m:den>
                          <m:r>
                            <a:rPr lang="en-US" b="0" i="0" smtClean="0">
                              <a:solidFill>
                                <a:schemeClr val="bg1"/>
                              </a:solidFill>
                              <a:latin typeface="Cambria Math" panose="02040503050406030204" pitchFamily="18" charset="0"/>
                            </a:rPr>
                            <m:t>4</m:t>
                          </m:r>
                          <m:r>
                            <m:rPr>
                              <m:sty m:val="p"/>
                            </m:rPr>
                            <a:rPr lang="en-US" b="0" i="0" smtClean="0">
                              <a:solidFill>
                                <a:schemeClr val="bg1"/>
                              </a:solidFill>
                              <a:latin typeface="Cambria Math" panose="02040503050406030204" pitchFamily="18" charset="0"/>
                            </a:rPr>
                            <m:t>h</m:t>
                          </m:r>
                        </m:den>
                      </m:f>
                      <m:r>
                        <a:rPr lang="en-US" b="0" i="1" smtClean="0">
                          <a:solidFill>
                            <a:schemeClr val="bg1"/>
                          </a:solidFill>
                          <a:latin typeface="Cambria Math" panose="02040503050406030204" pitchFamily="18" charset="0"/>
                        </a:rPr>
                        <m:t>=125 </m:t>
                      </m:r>
                      <m:r>
                        <m:rPr>
                          <m:sty m:val="p"/>
                        </m:rPr>
                        <a:rPr lang="en-US" b="0" i="0" smtClean="0">
                          <a:solidFill>
                            <a:schemeClr val="bg1"/>
                          </a:solidFill>
                          <a:latin typeface="Cambria Math" panose="02040503050406030204" pitchFamily="18" charset="0"/>
                        </a:rPr>
                        <m:t>Km</m:t>
                      </m:r>
                      <m:r>
                        <a:rPr lang="en-US" b="0" i="0" smtClean="0">
                          <a:solidFill>
                            <a:schemeClr val="bg1"/>
                          </a:solidFill>
                          <a:latin typeface="Cambria Math" panose="02040503050406030204" pitchFamily="18" charset="0"/>
                        </a:rPr>
                        <m:t>/</m:t>
                      </m:r>
                      <m:r>
                        <m:rPr>
                          <m:sty m:val="p"/>
                        </m:rPr>
                        <a:rPr lang="en-US" b="0" i="0" smtClean="0">
                          <a:solidFill>
                            <a:schemeClr val="bg1"/>
                          </a:solidFill>
                          <a:latin typeface="Cambria Math" panose="02040503050406030204" pitchFamily="18" charset="0"/>
                        </a:rPr>
                        <m:t>h</m:t>
                      </m:r>
                    </m:oMath>
                  </m:oMathPara>
                </a14:m>
                <a:endParaRPr lang="el-GR" dirty="0">
                  <a:solidFill>
                    <a:schemeClr val="bg1"/>
                  </a:solidFill>
                </a:endParaRPr>
              </a:p>
              <a:p>
                <a:endParaRPr lang="el-GR" dirty="0">
                  <a:solidFill>
                    <a:schemeClr val="bg1"/>
                  </a:solidFill>
                </a:endParaRPr>
              </a:p>
            </p:txBody>
          </p:sp>
        </mc:Choice>
        <mc:Fallback xmlns="">
          <p:sp>
            <p:nvSpPr>
              <p:cNvPr id="3" name="Subtitle 2">
                <a:extLst>
                  <a:ext uri="{FF2B5EF4-FFF2-40B4-BE49-F238E27FC236}">
                    <a16:creationId xmlns:a16="http://schemas.microsoft.com/office/drawing/2014/main" id="{A2E2F1AE-61A7-B05B-2B82-BA77DC76C836}"/>
                  </a:ext>
                </a:extLst>
              </p:cNvPr>
              <p:cNvSpPr txBox="1">
                <a:spLocks noRot="1" noChangeAspect="1" noMove="1" noResize="1" noEditPoints="1" noAdjustHandles="1" noChangeArrowheads="1" noChangeShapeType="1" noTextEdit="1"/>
              </p:cNvSpPr>
              <p:nvPr/>
            </p:nvSpPr>
            <p:spPr>
              <a:xfrm>
                <a:off x="566076" y="5512867"/>
                <a:ext cx="5851657" cy="634320"/>
              </a:xfrm>
              <a:prstGeom prst="rect">
                <a:avLst/>
              </a:prstGeom>
              <a:blipFill>
                <a:blip r:embed="rId4"/>
                <a:stretch>
                  <a:fillRect b="-9615"/>
                </a:stretch>
              </a:blipFill>
            </p:spPr>
            <p:txBody>
              <a:bodyPr/>
              <a:lstStyle/>
              <a:p>
                <a:r>
                  <a:rPr lang="en-150">
                    <a:noFill/>
                  </a:rPr>
                  <a:t> </a:t>
                </a:r>
              </a:p>
            </p:txBody>
          </p:sp>
        </mc:Fallback>
      </mc:AlternateContent>
    </p:spTree>
    <p:extLst>
      <p:ext uri="{BB962C8B-B14F-4D97-AF65-F5344CB8AC3E}">
        <p14:creationId xmlns:p14="http://schemas.microsoft.com/office/powerpoint/2010/main" val="3828055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EF3D19E-7AAD-B974-F705-29F5BC2702E6}"/>
              </a:ext>
            </a:extLst>
          </p:cNvPr>
          <p:cNvPicPr>
            <a:picLocks noChangeAspect="1"/>
          </p:cNvPicPr>
          <p:nvPr/>
        </p:nvPicPr>
        <p:blipFill>
          <a:blip r:embed="rId3"/>
          <a:stretch>
            <a:fillRect/>
          </a:stretch>
        </p:blipFill>
        <p:spPr>
          <a:xfrm>
            <a:off x="7424814" y="1896146"/>
            <a:ext cx="4201110" cy="4409086"/>
          </a:xfrm>
          <a:prstGeom prst="rect">
            <a:avLst/>
          </a:prstGeom>
        </p:spPr>
      </p:pic>
      <p:sp>
        <p:nvSpPr>
          <p:cNvPr id="15" name="Subtitle 2">
            <a:extLst>
              <a:ext uri="{FF2B5EF4-FFF2-40B4-BE49-F238E27FC236}">
                <a16:creationId xmlns:a16="http://schemas.microsoft.com/office/drawing/2014/main" id="{9AAD6DC8-539C-9984-FBC7-6ED5B86A76F2}"/>
              </a:ext>
            </a:extLst>
          </p:cNvPr>
          <p:cNvSpPr>
            <a:spLocks noGrp="1"/>
          </p:cNvSpPr>
          <p:nvPr>
            <p:ph type="subTitle" idx="1"/>
          </p:nvPr>
        </p:nvSpPr>
        <p:spPr>
          <a:xfrm>
            <a:off x="682978" y="1815369"/>
            <a:ext cx="5682325" cy="634320"/>
          </a:xfrm>
        </p:spPr>
        <p:txBody>
          <a:bodyPr>
            <a:noAutofit/>
          </a:bodyPr>
          <a:lstStyle/>
          <a:p>
            <a:r>
              <a:rPr lang="el-GR" dirty="0">
                <a:solidFill>
                  <a:schemeClr val="bg1"/>
                </a:solidFill>
              </a:rPr>
              <a:t>Ένα αυτοκίνητο ταξίδεψε από την Αθήνα στη Θεσσαλονίκη.</a:t>
            </a:r>
          </a:p>
          <a:p>
            <a:endParaRPr lang="el-GR" dirty="0">
              <a:solidFill>
                <a:schemeClr val="bg1"/>
              </a:solidFill>
            </a:endParaRPr>
          </a:p>
          <a:p>
            <a:r>
              <a:rPr lang="el-GR" dirty="0">
                <a:solidFill>
                  <a:schemeClr val="bg1"/>
                </a:solidFill>
              </a:rPr>
              <a:t>Η διάρκεια του ταξιδιού: Δ</a:t>
            </a:r>
            <a:r>
              <a:rPr lang="en-US" dirty="0">
                <a:solidFill>
                  <a:schemeClr val="bg1"/>
                </a:solidFill>
              </a:rPr>
              <a:t>t = </a:t>
            </a:r>
            <a:r>
              <a:rPr lang="el-GR" dirty="0">
                <a:solidFill>
                  <a:schemeClr val="bg1"/>
                </a:solidFill>
              </a:rPr>
              <a:t>4</a:t>
            </a:r>
            <a:r>
              <a:rPr lang="en-US" dirty="0">
                <a:solidFill>
                  <a:schemeClr val="bg1"/>
                </a:solidFill>
              </a:rPr>
              <a:t>h</a:t>
            </a:r>
            <a:endParaRPr lang="el-GR" dirty="0">
              <a:solidFill>
                <a:schemeClr val="bg1"/>
              </a:solidFill>
            </a:endParaRPr>
          </a:p>
          <a:p>
            <a:r>
              <a:rPr lang="el-GR" dirty="0">
                <a:solidFill>
                  <a:schemeClr val="bg1"/>
                </a:solidFill>
              </a:rPr>
              <a:t>Το μήκος της διαδρομής: </a:t>
            </a:r>
            <a:r>
              <a:rPr lang="en-US" dirty="0">
                <a:solidFill>
                  <a:schemeClr val="bg1"/>
                </a:solidFill>
              </a:rPr>
              <a:t>s = 500Km</a:t>
            </a:r>
          </a:p>
          <a:p>
            <a:endParaRPr lang="en-US" dirty="0">
              <a:solidFill>
                <a:schemeClr val="bg1"/>
              </a:solidFill>
            </a:endParaRPr>
          </a:p>
          <a:p>
            <a:r>
              <a:rPr lang="el-GR" dirty="0">
                <a:solidFill>
                  <a:schemeClr val="bg1"/>
                </a:solidFill>
              </a:rPr>
              <a:t>Ποια είναι η μέση ταχύτητα για τη συνολική διαδρομή;</a:t>
            </a:r>
          </a:p>
        </p:txBody>
      </p:sp>
      <p:sp>
        <p:nvSpPr>
          <p:cNvPr id="2" name="Title 1">
            <a:extLst>
              <a:ext uri="{FF2B5EF4-FFF2-40B4-BE49-F238E27FC236}">
                <a16:creationId xmlns:a16="http://schemas.microsoft.com/office/drawing/2014/main" id="{C03A512E-F780-1FC6-C48A-AD37DFF82590}"/>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Μέση Ταχύτητα</a:t>
            </a:r>
            <a:endParaRPr lang="en-150" dirty="0">
              <a:solidFill>
                <a:schemeClr val="bg1"/>
              </a:solidFill>
            </a:endParaRPr>
          </a:p>
        </p:txBody>
      </p:sp>
      <p:sp>
        <p:nvSpPr>
          <p:cNvPr id="3" name="Subtitle 2">
            <a:extLst>
              <a:ext uri="{FF2B5EF4-FFF2-40B4-BE49-F238E27FC236}">
                <a16:creationId xmlns:a16="http://schemas.microsoft.com/office/drawing/2014/main" id="{A2E2F1AE-61A7-B05B-2B82-BA77DC76C836}"/>
              </a:ext>
            </a:extLst>
          </p:cNvPr>
          <p:cNvSpPr txBox="1">
            <a:spLocks/>
          </p:cNvSpPr>
          <p:nvPr/>
        </p:nvSpPr>
        <p:spPr>
          <a:xfrm>
            <a:off x="566076" y="5512867"/>
            <a:ext cx="5851657"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Ποια είναι η μετατόπιση?</a:t>
            </a:r>
          </a:p>
        </p:txBody>
      </p:sp>
      <p:cxnSp>
        <p:nvCxnSpPr>
          <p:cNvPr id="4" name="Straight Arrow Connector 3">
            <a:extLst>
              <a:ext uri="{FF2B5EF4-FFF2-40B4-BE49-F238E27FC236}">
                <a16:creationId xmlns:a16="http://schemas.microsoft.com/office/drawing/2014/main" id="{20DDD020-D30B-411C-5DBD-8C98EE0428AC}"/>
              </a:ext>
            </a:extLst>
          </p:cNvPr>
          <p:cNvCxnSpPr>
            <a:cxnSpLocks/>
          </p:cNvCxnSpPr>
          <p:nvPr/>
        </p:nvCxnSpPr>
        <p:spPr>
          <a:xfrm flipH="1" flipV="1">
            <a:off x="9285111" y="2579511"/>
            <a:ext cx="732860" cy="3280165"/>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Subtitle 2">
                <a:extLst>
                  <a:ext uri="{FF2B5EF4-FFF2-40B4-BE49-F238E27FC236}">
                    <a16:creationId xmlns:a16="http://schemas.microsoft.com/office/drawing/2014/main" id="{512663C2-FF2A-92EF-B772-39534CF4CD6F}"/>
                  </a:ext>
                </a:extLst>
              </p:cNvPr>
              <p:cNvSpPr txBox="1">
                <a:spLocks/>
              </p:cNvSpPr>
              <p:nvPr/>
            </p:nvSpPr>
            <p:spPr>
              <a:xfrm>
                <a:off x="9651541" y="3783529"/>
                <a:ext cx="918415"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l-GR" b="1" i="0" smtClean="0">
                          <a:solidFill>
                            <a:srgbClr val="ED7D31"/>
                          </a:solidFill>
                          <a:latin typeface="Cambria Math" panose="02040503050406030204" pitchFamily="18" charset="0"/>
                        </a:rPr>
                        <m:t>𝚫</m:t>
                      </m:r>
                      <m:acc>
                        <m:accPr>
                          <m:chr m:val="⃗"/>
                          <m:ctrlPr>
                            <a:rPr lang="el-GR" b="1" i="1" smtClean="0">
                              <a:solidFill>
                                <a:srgbClr val="ED7D31"/>
                              </a:solidFill>
                              <a:latin typeface="Cambria Math" panose="02040503050406030204" pitchFamily="18" charset="0"/>
                            </a:rPr>
                          </m:ctrlPr>
                        </m:accPr>
                        <m:e>
                          <m:r>
                            <a:rPr lang="en-US" b="1" i="1" smtClean="0">
                              <a:solidFill>
                                <a:srgbClr val="ED7D31"/>
                              </a:solidFill>
                              <a:latin typeface="Cambria Math" panose="02040503050406030204" pitchFamily="18" charset="0"/>
                            </a:rPr>
                            <m:t>𝒙</m:t>
                          </m:r>
                        </m:e>
                      </m:acc>
                    </m:oMath>
                  </m:oMathPara>
                </a14:m>
                <a:endParaRPr lang="el-GR" b="1" dirty="0">
                  <a:solidFill>
                    <a:schemeClr val="bg1"/>
                  </a:solidFill>
                </a:endParaRPr>
              </a:p>
            </p:txBody>
          </p:sp>
        </mc:Choice>
        <mc:Fallback xmlns="">
          <p:sp>
            <p:nvSpPr>
              <p:cNvPr id="6" name="Subtitle 2">
                <a:extLst>
                  <a:ext uri="{FF2B5EF4-FFF2-40B4-BE49-F238E27FC236}">
                    <a16:creationId xmlns:a16="http://schemas.microsoft.com/office/drawing/2014/main" id="{512663C2-FF2A-92EF-B772-39534CF4CD6F}"/>
                  </a:ext>
                </a:extLst>
              </p:cNvPr>
              <p:cNvSpPr txBox="1">
                <a:spLocks noRot="1" noChangeAspect="1" noMove="1" noResize="1" noEditPoints="1" noAdjustHandles="1" noChangeArrowheads="1" noChangeShapeType="1" noTextEdit="1"/>
              </p:cNvSpPr>
              <p:nvPr/>
            </p:nvSpPr>
            <p:spPr>
              <a:xfrm>
                <a:off x="9651541" y="3783529"/>
                <a:ext cx="918415" cy="634320"/>
              </a:xfrm>
              <a:prstGeom prst="rect">
                <a:avLst/>
              </a:prstGeom>
              <a:blipFill>
                <a:blip r:embed="rId4"/>
                <a:stretch>
                  <a:fillRect/>
                </a:stretch>
              </a:blipFill>
            </p:spPr>
            <p:txBody>
              <a:bodyPr/>
              <a:lstStyle/>
              <a:p>
                <a:r>
                  <a:rPr lang="en-150">
                    <a:noFill/>
                  </a:rPr>
                  <a:t> </a:t>
                </a:r>
              </a:p>
            </p:txBody>
          </p:sp>
        </mc:Fallback>
      </mc:AlternateContent>
    </p:spTree>
    <p:extLst>
      <p:ext uri="{BB962C8B-B14F-4D97-AF65-F5344CB8AC3E}">
        <p14:creationId xmlns:p14="http://schemas.microsoft.com/office/powerpoint/2010/main" val="3383916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EF3D19E-7AAD-B974-F705-29F5BC2702E6}"/>
              </a:ext>
            </a:extLst>
          </p:cNvPr>
          <p:cNvPicPr>
            <a:picLocks noChangeAspect="1"/>
          </p:cNvPicPr>
          <p:nvPr/>
        </p:nvPicPr>
        <p:blipFill>
          <a:blip r:embed="rId3"/>
          <a:stretch>
            <a:fillRect/>
          </a:stretch>
        </p:blipFill>
        <p:spPr>
          <a:xfrm>
            <a:off x="7424814" y="1896146"/>
            <a:ext cx="4201110" cy="4409086"/>
          </a:xfrm>
          <a:prstGeom prst="rect">
            <a:avLst/>
          </a:prstGeom>
        </p:spPr>
      </p:pic>
      <p:sp>
        <p:nvSpPr>
          <p:cNvPr id="15" name="Subtitle 2">
            <a:extLst>
              <a:ext uri="{FF2B5EF4-FFF2-40B4-BE49-F238E27FC236}">
                <a16:creationId xmlns:a16="http://schemas.microsoft.com/office/drawing/2014/main" id="{9AAD6DC8-539C-9984-FBC7-6ED5B86A76F2}"/>
              </a:ext>
            </a:extLst>
          </p:cNvPr>
          <p:cNvSpPr>
            <a:spLocks noGrp="1"/>
          </p:cNvSpPr>
          <p:nvPr>
            <p:ph type="subTitle" idx="1"/>
          </p:nvPr>
        </p:nvSpPr>
        <p:spPr>
          <a:xfrm>
            <a:off x="682978" y="1815369"/>
            <a:ext cx="5802489" cy="634320"/>
          </a:xfrm>
        </p:spPr>
        <p:txBody>
          <a:bodyPr>
            <a:noAutofit/>
          </a:bodyPr>
          <a:lstStyle/>
          <a:p>
            <a:r>
              <a:rPr lang="el-GR" dirty="0">
                <a:solidFill>
                  <a:schemeClr val="bg1"/>
                </a:solidFill>
              </a:rPr>
              <a:t>Ένα αυτοκίνητο ταξίδεψε από την Αθήνα στη Θεσσαλονίκη</a:t>
            </a:r>
            <a:r>
              <a:rPr lang="en-US" dirty="0">
                <a:solidFill>
                  <a:schemeClr val="bg1"/>
                </a:solidFill>
              </a:rPr>
              <a:t> </a:t>
            </a:r>
            <a:r>
              <a:rPr lang="el-GR" dirty="0">
                <a:solidFill>
                  <a:schemeClr val="bg1"/>
                </a:solidFill>
              </a:rPr>
              <a:t>και επέστρεψε στην Αθήνα.</a:t>
            </a:r>
          </a:p>
          <a:p>
            <a:endParaRPr lang="el-GR" dirty="0">
              <a:solidFill>
                <a:schemeClr val="bg1"/>
              </a:solidFill>
            </a:endParaRPr>
          </a:p>
          <a:p>
            <a:r>
              <a:rPr lang="el-GR" dirty="0">
                <a:solidFill>
                  <a:schemeClr val="bg1"/>
                </a:solidFill>
              </a:rPr>
              <a:t>Η διάρκεια του ταξιδιού: Δ</a:t>
            </a:r>
            <a:r>
              <a:rPr lang="en-US" dirty="0">
                <a:solidFill>
                  <a:schemeClr val="bg1"/>
                </a:solidFill>
              </a:rPr>
              <a:t>t = </a:t>
            </a:r>
            <a:r>
              <a:rPr lang="el-GR" dirty="0">
                <a:solidFill>
                  <a:schemeClr val="bg1"/>
                </a:solidFill>
              </a:rPr>
              <a:t>10</a:t>
            </a:r>
            <a:r>
              <a:rPr lang="en-US" dirty="0">
                <a:solidFill>
                  <a:schemeClr val="bg1"/>
                </a:solidFill>
              </a:rPr>
              <a:t>h</a:t>
            </a:r>
            <a:endParaRPr lang="el-GR" dirty="0">
              <a:solidFill>
                <a:schemeClr val="bg1"/>
              </a:solidFill>
            </a:endParaRPr>
          </a:p>
          <a:p>
            <a:r>
              <a:rPr lang="el-GR" dirty="0">
                <a:solidFill>
                  <a:schemeClr val="bg1"/>
                </a:solidFill>
              </a:rPr>
              <a:t>Η οδική απόσταση Αθήνας - Θεσσαλονίκης:</a:t>
            </a:r>
          </a:p>
          <a:p>
            <a:r>
              <a:rPr lang="en-US" dirty="0">
                <a:solidFill>
                  <a:schemeClr val="bg1"/>
                </a:solidFill>
              </a:rPr>
              <a:t>d = 500Km</a:t>
            </a:r>
          </a:p>
          <a:p>
            <a:r>
              <a:rPr lang="el-GR" dirty="0">
                <a:solidFill>
                  <a:schemeClr val="bg1"/>
                </a:solidFill>
              </a:rPr>
              <a:t>Ποια είναι η μέση ταχύτητα για τη συνολική διαδρομή;</a:t>
            </a:r>
          </a:p>
        </p:txBody>
      </p:sp>
      <p:sp>
        <p:nvSpPr>
          <p:cNvPr id="2" name="Title 1">
            <a:extLst>
              <a:ext uri="{FF2B5EF4-FFF2-40B4-BE49-F238E27FC236}">
                <a16:creationId xmlns:a16="http://schemas.microsoft.com/office/drawing/2014/main" id="{C03A512E-F780-1FC6-C48A-AD37DFF82590}"/>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Μέση Ταχύτητα</a:t>
            </a:r>
            <a:endParaRPr lang="en-150" dirty="0">
              <a:solidFill>
                <a:schemeClr val="bg1"/>
              </a:solidFill>
            </a:endParaRPr>
          </a:p>
        </p:txBody>
      </p:sp>
    </p:spTree>
    <p:extLst>
      <p:ext uri="{BB962C8B-B14F-4D97-AF65-F5344CB8AC3E}">
        <p14:creationId xmlns:p14="http://schemas.microsoft.com/office/powerpoint/2010/main" val="20095835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EF3D19E-7AAD-B974-F705-29F5BC2702E6}"/>
              </a:ext>
            </a:extLst>
          </p:cNvPr>
          <p:cNvPicPr>
            <a:picLocks noChangeAspect="1"/>
          </p:cNvPicPr>
          <p:nvPr/>
        </p:nvPicPr>
        <p:blipFill>
          <a:blip r:embed="rId3"/>
          <a:stretch>
            <a:fillRect/>
          </a:stretch>
        </p:blipFill>
        <p:spPr>
          <a:xfrm>
            <a:off x="7424814" y="1896146"/>
            <a:ext cx="4201110" cy="4409086"/>
          </a:xfrm>
          <a:prstGeom prst="rect">
            <a:avLst/>
          </a:prstGeom>
        </p:spPr>
      </p:pic>
      <p:sp>
        <p:nvSpPr>
          <p:cNvPr id="15" name="Subtitle 2">
            <a:extLst>
              <a:ext uri="{FF2B5EF4-FFF2-40B4-BE49-F238E27FC236}">
                <a16:creationId xmlns:a16="http://schemas.microsoft.com/office/drawing/2014/main" id="{9AAD6DC8-539C-9984-FBC7-6ED5B86A76F2}"/>
              </a:ext>
            </a:extLst>
          </p:cNvPr>
          <p:cNvSpPr>
            <a:spLocks noGrp="1"/>
          </p:cNvSpPr>
          <p:nvPr>
            <p:ph type="subTitle" idx="1"/>
          </p:nvPr>
        </p:nvSpPr>
        <p:spPr>
          <a:xfrm>
            <a:off x="682978" y="1815369"/>
            <a:ext cx="5802489" cy="634320"/>
          </a:xfrm>
        </p:spPr>
        <p:txBody>
          <a:bodyPr>
            <a:noAutofit/>
          </a:bodyPr>
          <a:lstStyle/>
          <a:p>
            <a:r>
              <a:rPr lang="el-GR" dirty="0">
                <a:solidFill>
                  <a:schemeClr val="bg1"/>
                </a:solidFill>
              </a:rPr>
              <a:t>Ένα αυτοκίνητο ταξίδεψε από την Αθήνα στη Θεσσαλονίκη</a:t>
            </a:r>
            <a:r>
              <a:rPr lang="en-US" dirty="0">
                <a:solidFill>
                  <a:schemeClr val="bg1"/>
                </a:solidFill>
              </a:rPr>
              <a:t> </a:t>
            </a:r>
            <a:r>
              <a:rPr lang="el-GR" dirty="0">
                <a:solidFill>
                  <a:schemeClr val="bg1"/>
                </a:solidFill>
              </a:rPr>
              <a:t>και επέστρεψε στην Αθήνα.</a:t>
            </a:r>
          </a:p>
          <a:p>
            <a:endParaRPr lang="el-GR" dirty="0">
              <a:solidFill>
                <a:schemeClr val="bg1"/>
              </a:solidFill>
            </a:endParaRPr>
          </a:p>
          <a:p>
            <a:r>
              <a:rPr lang="el-GR" dirty="0">
                <a:solidFill>
                  <a:schemeClr val="bg1"/>
                </a:solidFill>
              </a:rPr>
              <a:t>Η διάρκεια του ταξιδιού: Δ</a:t>
            </a:r>
            <a:r>
              <a:rPr lang="en-US" dirty="0">
                <a:solidFill>
                  <a:schemeClr val="bg1"/>
                </a:solidFill>
              </a:rPr>
              <a:t>t = </a:t>
            </a:r>
            <a:r>
              <a:rPr lang="el-GR" dirty="0">
                <a:solidFill>
                  <a:schemeClr val="bg1"/>
                </a:solidFill>
              </a:rPr>
              <a:t>10</a:t>
            </a:r>
            <a:r>
              <a:rPr lang="en-US" dirty="0">
                <a:solidFill>
                  <a:schemeClr val="bg1"/>
                </a:solidFill>
              </a:rPr>
              <a:t>h</a:t>
            </a:r>
            <a:endParaRPr lang="el-GR" dirty="0">
              <a:solidFill>
                <a:schemeClr val="bg1"/>
              </a:solidFill>
            </a:endParaRPr>
          </a:p>
          <a:p>
            <a:r>
              <a:rPr lang="el-GR" dirty="0">
                <a:solidFill>
                  <a:schemeClr val="bg1"/>
                </a:solidFill>
              </a:rPr>
              <a:t>Η οδική απόσταση Αθήνας - Θεσσαλονίκης:</a:t>
            </a:r>
          </a:p>
          <a:p>
            <a:r>
              <a:rPr lang="en-US" dirty="0">
                <a:solidFill>
                  <a:schemeClr val="bg1"/>
                </a:solidFill>
              </a:rPr>
              <a:t>d = 500Km</a:t>
            </a:r>
          </a:p>
          <a:p>
            <a:r>
              <a:rPr lang="el-GR" dirty="0">
                <a:solidFill>
                  <a:schemeClr val="bg1"/>
                </a:solidFill>
              </a:rPr>
              <a:t>Ποια είναι η μέση ταχύτητα για τη συνολική διαδρομή;</a:t>
            </a:r>
          </a:p>
        </p:txBody>
      </p:sp>
      <p:sp>
        <p:nvSpPr>
          <p:cNvPr id="2" name="Title 1">
            <a:extLst>
              <a:ext uri="{FF2B5EF4-FFF2-40B4-BE49-F238E27FC236}">
                <a16:creationId xmlns:a16="http://schemas.microsoft.com/office/drawing/2014/main" id="{C03A512E-F780-1FC6-C48A-AD37DFF82590}"/>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Μέση Ταχύτητα</a:t>
            </a:r>
            <a:endParaRPr lang="en-150" dirty="0">
              <a:solidFill>
                <a:schemeClr val="bg1"/>
              </a:solidFill>
            </a:endParaRP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A2E2F1AE-61A7-B05B-2B82-BA77DC76C836}"/>
                  </a:ext>
                </a:extLst>
              </p:cNvPr>
              <p:cNvSpPr txBox="1">
                <a:spLocks/>
              </p:cNvSpPr>
              <p:nvPr/>
            </p:nvSpPr>
            <p:spPr>
              <a:xfrm>
                <a:off x="566076" y="5512867"/>
                <a:ext cx="5851657"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sSub>
                        <m:sSubPr>
                          <m:ctrlPr>
                            <a:rPr lang="en-US" b="0" i="1" smtClean="0">
                              <a:solidFill>
                                <a:schemeClr val="bg1"/>
                              </a:solidFill>
                              <a:latin typeface="Cambria Math" panose="02040503050406030204" pitchFamily="18" charset="0"/>
                            </a:rPr>
                          </m:ctrlPr>
                        </m:sSubPr>
                        <m:e>
                          <m:r>
                            <a:rPr lang="en-US" b="0" i="1" smtClean="0">
                              <a:solidFill>
                                <a:schemeClr val="bg1"/>
                              </a:solidFill>
                              <a:latin typeface="Cambria Math" panose="02040503050406030204" pitchFamily="18" charset="0"/>
                            </a:rPr>
                            <m:t>𝑈</m:t>
                          </m:r>
                        </m:e>
                        <m:sub>
                          <m:r>
                            <m:rPr>
                              <m:sty m:val="p"/>
                            </m:rPr>
                            <a:rPr lang="el-GR" b="0" i="0" smtClean="0">
                              <a:solidFill>
                                <a:schemeClr val="bg1"/>
                              </a:solidFill>
                              <a:latin typeface="Cambria Math" panose="02040503050406030204" pitchFamily="18" charset="0"/>
                            </a:rPr>
                            <m:t>μέση</m:t>
                          </m:r>
                        </m:sub>
                      </m:sSub>
                      <m:r>
                        <a:rPr lang="el-GR" b="0" i="1" smtClean="0">
                          <a:solidFill>
                            <a:schemeClr val="bg1"/>
                          </a:solidFill>
                          <a:latin typeface="Cambria Math" panose="02040503050406030204" pitchFamily="18" charset="0"/>
                        </a:rPr>
                        <m:t>=</m:t>
                      </m:r>
                      <m:f>
                        <m:fPr>
                          <m:ctrlPr>
                            <a:rPr lang="el-GR" i="1">
                              <a:solidFill>
                                <a:schemeClr val="bg1"/>
                              </a:solidFill>
                              <a:latin typeface="Cambria Math" panose="02040503050406030204" pitchFamily="18" charset="0"/>
                            </a:rPr>
                          </m:ctrlPr>
                        </m:fPr>
                        <m:num>
                          <m:r>
                            <a:rPr lang="en-US" i="1">
                              <a:solidFill>
                                <a:schemeClr val="bg1"/>
                              </a:solidFill>
                              <a:latin typeface="Cambria Math" panose="02040503050406030204" pitchFamily="18" charset="0"/>
                            </a:rPr>
                            <m:t>𝑠</m:t>
                          </m:r>
                        </m:num>
                        <m:den>
                          <m:r>
                            <m:rPr>
                              <m:sty m:val="p"/>
                            </m:rPr>
                            <a:rPr lang="el-GR">
                              <a:solidFill>
                                <a:schemeClr val="bg1"/>
                              </a:solidFill>
                              <a:latin typeface="Cambria Math" panose="02040503050406030204" pitchFamily="18" charset="0"/>
                            </a:rPr>
                            <m:t>Δ</m:t>
                          </m:r>
                          <m:r>
                            <a:rPr lang="en-US" i="1">
                              <a:solidFill>
                                <a:schemeClr val="bg1"/>
                              </a:solidFill>
                              <a:latin typeface="Cambria Math" panose="02040503050406030204" pitchFamily="18" charset="0"/>
                            </a:rPr>
                            <m:t>𝑡</m:t>
                          </m:r>
                        </m:den>
                      </m:f>
                      <m:r>
                        <m:rPr>
                          <m:nor/>
                        </m:rPr>
                        <a:rPr lang="en-US" dirty="0">
                          <a:solidFill>
                            <a:schemeClr val="bg1"/>
                          </a:solidFill>
                        </a:rPr>
                        <m:t> =</m:t>
                      </m:r>
                      <m:r>
                        <m:rPr>
                          <m:nor/>
                        </m:rPr>
                        <a:rPr lang="el-GR" b="0" i="0" dirty="0" smtClean="0">
                          <a:solidFill>
                            <a:schemeClr val="bg1"/>
                          </a:solidFill>
                        </a:rPr>
                        <m:t> </m:t>
                      </m:r>
                      <m:f>
                        <m:fPr>
                          <m:ctrlPr>
                            <a:rPr lang="el-GR" i="1">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2</m:t>
                          </m:r>
                          <m:r>
                            <a:rPr lang="en-US" b="0" i="1" smtClean="0">
                              <a:solidFill>
                                <a:schemeClr val="bg1"/>
                              </a:solidFill>
                              <a:latin typeface="Cambria Math" panose="02040503050406030204" pitchFamily="18" charset="0"/>
                            </a:rPr>
                            <m:t>𝑑</m:t>
                          </m:r>
                        </m:num>
                        <m:den>
                          <m:r>
                            <m:rPr>
                              <m:sty m:val="p"/>
                            </m:rPr>
                            <a:rPr lang="el-GR">
                              <a:solidFill>
                                <a:schemeClr val="bg1"/>
                              </a:solidFill>
                              <a:latin typeface="Cambria Math" panose="02040503050406030204" pitchFamily="18" charset="0"/>
                            </a:rPr>
                            <m:t>Δ</m:t>
                          </m:r>
                          <m:r>
                            <a:rPr lang="en-US" i="1">
                              <a:solidFill>
                                <a:schemeClr val="bg1"/>
                              </a:solidFill>
                              <a:latin typeface="Cambria Math" panose="02040503050406030204" pitchFamily="18" charset="0"/>
                            </a:rPr>
                            <m:t>𝑡</m:t>
                          </m:r>
                        </m:den>
                      </m:f>
                      <m:r>
                        <m:rPr>
                          <m:nor/>
                        </m:rPr>
                        <a:rPr lang="en-US" dirty="0">
                          <a:solidFill>
                            <a:schemeClr val="bg1"/>
                          </a:solidFill>
                        </a:rPr>
                        <m:t> =</m:t>
                      </m:r>
                      <m:r>
                        <m:rPr>
                          <m:nor/>
                        </m:rPr>
                        <a:rPr lang="el-GR" b="0" i="0" dirty="0" smtClean="0">
                          <a:solidFill>
                            <a:schemeClr val="bg1"/>
                          </a:solidFill>
                        </a:rPr>
                        <m:t> </m:t>
                      </m:r>
                      <m:f>
                        <m:fPr>
                          <m:ctrlPr>
                            <a:rPr lang="el-GR" i="1">
                              <a:solidFill>
                                <a:schemeClr val="bg1"/>
                              </a:solidFill>
                              <a:latin typeface="Cambria Math" panose="02040503050406030204" pitchFamily="18" charset="0"/>
                            </a:rPr>
                          </m:ctrlPr>
                        </m:fPr>
                        <m:num>
                          <m:r>
                            <a:rPr lang="en-US" b="0" i="1" smtClean="0">
                              <a:solidFill>
                                <a:schemeClr val="bg1"/>
                              </a:solidFill>
                              <a:latin typeface="Cambria Math" panose="02040503050406030204" pitchFamily="18" charset="0"/>
                            </a:rPr>
                            <m:t>1.000</m:t>
                          </m:r>
                          <m:r>
                            <m:rPr>
                              <m:sty m:val="p"/>
                            </m:rPr>
                            <a:rPr lang="en-US" b="0" i="0" smtClean="0">
                              <a:solidFill>
                                <a:schemeClr val="bg1"/>
                              </a:solidFill>
                              <a:latin typeface="Cambria Math" panose="02040503050406030204" pitchFamily="18" charset="0"/>
                            </a:rPr>
                            <m:t>Km</m:t>
                          </m:r>
                        </m:num>
                        <m:den>
                          <m:r>
                            <a:rPr lang="en-US" b="0" i="0" smtClean="0">
                              <a:solidFill>
                                <a:schemeClr val="bg1"/>
                              </a:solidFill>
                              <a:latin typeface="Cambria Math" panose="02040503050406030204" pitchFamily="18" charset="0"/>
                            </a:rPr>
                            <m:t>10</m:t>
                          </m:r>
                          <m:r>
                            <m:rPr>
                              <m:sty m:val="p"/>
                            </m:rPr>
                            <a:rPr lang="en-US" b="0" i="0" smtClean="0">
                              <a:solidFill>
                                <a:schemeClr val="bg1"/>
                              </a:solidFill>
                              <a:latin typeface="Cambria Math" panose="02040503050406030204" pitchFamily="18" charset="0"/>
                            </a:rPr>
                            <m:t>h</m:t>
                          </m:r>
                        </m:den>
                      </m:f>
                      <m:r>
                        <a:rPr lang="en-US" b="0" i="1" smtClean="0">
                          <a:solidFill>
                            <a:schemeClr val="bg1"/>
                          </a:solidFill>
                          <a:latin typeface="Cambria Math" panose="02040503050406030204" pitchFamily="18" charset="0"/>
                        </a:rPr>
                        <m:t>=100 </m:t>
                      </m:r>
                      <m:r>
                        <m:rPr>
                          <m:sty m:val="p"/>
                        </m:rPr>
                        <a:rPr lang="en-US" b="0" i="0" smtClean="0">
                          <a:solidFill>
                            <a:schemeClr val="bg1"/>
                          </a:solidFill>
                          <a:latin typeface="Cambria Math" panose="02040503050406030204" pitchFamily="18" charset="0"/>
                        </a:rPr>
                        <m:t>Km</m:t>
                      </m:r>
                      <m:r>
                        <a:rPr lang="en-US" b="0" i="0" smtClean="0">
                          <a:solidFill>
                            <a:schemeClr val="bg1"/>
                          </a:solidFill>
                          <a:latin typeface="Cambria Math" panose="02040503050406030204" pitchFamily="18" charset="0"/>
                        </a:rPr>
                        <m:t>/</m:t>
                      </m:r>
                      <m:r>
                        <m:rPr>
                          <m:sty m:val="p"/>
                        </m:rPr>
                        <a:rPr lang="en-US" b="0" i="0" smtClean="0">
                          <a:solidFill>
                            <a:schemeClr val="bg1"/>
                          </a:solidFill>
                          <a:latin typeface="Cambria Math" panose="02040503050406030204" pitchFamily="18" charset="0"/>
                        </a:rPr>
                        <m:t>h</m:t>
                      </m:r>
                    </m:oMath>
                  </m:oMathPara>
                </a14:m>
                <a:endParaRPr lang="el-GR" dirty="0">
                  <a:solidFill>
                    <a:schemeClr val="bg1"/>
                  </a:solidFill>
                </a:endParaRPr>
              </a:p>
              <a:p>
                <a:endParaRPr lang="el-GR" dirty="0">
                  <a:solidFill>
                    <a:schemeClr val="bg1"/>
                  </a:solidFill>
                </a:endParaRPr>
              </a:p>
            </p:txBody>
          </p:sp>
        </mc:Choice>
        <mc:Fallback xmlns="">
          <p:sp>
            <p:nvSpPr>
              <p:cNvPr id="3" name="Subtitle 2">
                <a:extLst>
                  <a:ext uri="{FF2B5EF4-FFF2-40B4-BE49-F238E27FC236}">
                    <a16:creationId xmlns:a16="http://schemas.microsoft.com/office/drawing/2014/main" id="{A2E2F1AE-61A7-B05B-2B82-BA77DC76C836}"/>
                  </a:ext>
                </a:extLst>
              </p:cNvPr>
              <p:cNvSpPr txBox="1">
                <a:spLocks noRot="1" noChangeAspect="1" noMove="1" noResize="1" noEditPoints="1" noAdjustHandles="1" noChangeArrowheads="1" noChangeShapeType="1" noTextEdit="1"/>
              </p:cNvSpPr>
              <p:nvPr/>
            </p:nvSpPr>
            <p:spPr>
              <a:xfrm>
                <a:off x="566076" y="5512867"/>
                <a:ext cx="5851657" cy="634320"/>
              </a:xfrm>
              <a:prstGeom prst="rect">
                <a:avLst/>
              </a:prstGeom>
              <a:blipFill>
                <a:blip r:embed="rId4"/>
                <a:stretch>
                  <a:fillRect b="-9615"/>
                </a:stretch>
              </a:blipFill>
            </p:spPr>
            <p:txBody>
              <a:bodyPr/>
              <a:lstStyle/>
              <a:p>
                <a:r>
                  <a:rPr lang="en-150">
                    <a:noFill/>
                  </a:rPr>
                  <a:t> </a:t>
                </a:r>
              </a:p>
            </p:txBody>
          </p:sp>
        </mc:Fallback>
      </mc:AlternateContent>
    </p:spTree>
    <p:extLst>
      <p:ext uri="{BB962C8B-B14F-4D97-AF65-F5344CB8AC3E}">
        <p14:creationId xmlns:p14="http://schemas.microsoft.com/office/powerpoint/2010/main" val="18653358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EF3D19E-7AAD-B974-F705-29F5BC2702E6}"/>
              </a:ext>
            </a:extLst>
          </p:cNvPr>
          <p:cNvPicPr>
            <a:picLocks noChangeAspect="1"/>
          </p:cNvPicPr>
          <p:nvPr/>
        </p:nvPicPr>
        <p:blipFill>
          <a:blip r:embed="rId3"/>
          <a:stretch>
            <a:fillRect/>
          </a:stretch>
        </p:blipFill>
        <p:spPr>
          <a:xfrm>
            <a:off x="7424814" y="1896146"/>
            <a:ext cx="4201110" cy="4409086"/>
          </a:xfrm>
          <a:prstGeom prst="rect">
            <a:avLst/>
          </a:prstGeom>
        </p:spPr>
      </p:pic>
      <p:sp>
        <p:nvSpPr>
          <p:cNvPr id="15" name="Subtitle 2">
            <a:extLst>
              <a:ext uri="{FF2B5EF4-FFF2-40B4-BE49-F238E27FC236}">
                <a16:creationId xmlns:a16="http://schemas.microsoft.com/office/drawing/2014/main" id="{9AAD6DC8-539C-9984-FBC7-6ED5B86A76F2}"/>
              </a:ext>
            </a:extLst>
          </p:cNvPr>
          <p:cNvSpPr>
            <a:spLocks noGrp="1"/>
          </p:cNvSpPr>
          <p:nvPr>
            <p:ph type="subTitle" idx="1"/>
          </p:nvPr>
        </p:nvSpPr>
        <p:spPr>
          <a:xfrm>
            <a:off x="682978" y="1815369"/>
            <a:ext cx="5802489" cy="634320"/>
          </a:xfrm>
        </p:spPr>
        <p:txBody>
          <a:bodyPr>
            <a:noAutofit/>
          </a:bodyPr>
          <a:lstStyle/>
          <a:p>
            <a:r>
              <a:rPr lang="el-GR" dirty="0">
                <a:solidFill>
                  <a:schemeClr val="bg1"/>
                </a:solidFill>
              </a:rPr>
              <a:t>Ένα αυτοκίνητο ταξίδεψε από την Αθήνα στη Θεσσαλονίκη</a:t>
            </a:r>
            <a:r>
              <a:rPr lang="en-US" dirty="0">
                <a:solidFill>
                  <a:schemeClr val="bg1"/>
                </a:solidFill>
              </a:rPr>
              <a:t> </a:t>
            </a:r>
            <a:r>
              <a:rPr lang="el-GR" dirty="0">
                <a:solidFill>
                  <a:schemeClr val="bg1"/>
                </a:solidFill>
              </a:rPr>
              <a:t>και επέστρεψε στην Αθήνα.</a:t>
            </a:r>
          </a:p>
          <a:p>
            <a:endParaRPr lang="el-GR" dirty="0">
              <a:solidFill>
                <a:schemeClr val="bg1"/>
              </a:solidFill>
            </a:endParaRPr>
          </a:p>
          <a:p>
            <a:r>
              <a:rPr lang="el-GR" dirty="0">
                <a:solidFill>
                  <a:schemeClr val="bg1"/>
                </a:solidFill>
              </a:rPr>
              <a:t>Η διάρκεια του ταξιδιού: Δ</a:t>
            </a:r>
            <a:r>
              <a:rPr lang="en-US" dirty="0">
                <a:solidFill>
                  <a:schemeClr val="bg1"/>
                </a:solidFill>
              </a:rPr>
              <a:t>t = </a:t>
            </a:r>
            <a:r>
              <a:rPr lang="el-GR" dirty="0">
                <a:solidFill>
                  <a:schemeClr val="bg1"/>
                </a:solidFill>
              </a:rPr>
              <a:t>10</a:t>
            </a:r>
            <a:r>
              <a:rPr lang="en-US" dirty="0">
                <a:solidFill>
                  <a:schemeClr val="bg1"/>
                </a:solidFill>
              </a:rPr>
              <a:t>h</a:t>
            </a:r>
            <a:endParaRPr lang="el-GR" dirty="0">
              <a:solidFill>
                <a:schemeClr val="bg1"/>
              </a:solidFill>
            </a:endParaRPr>
          </a:p>
          <a:p>
            <a:r>
              <a:rPr lang="el-GR" dirty="0">
                <a:solidFill>
                  <a:schemeClr val="bg1"/>
                </a:solidFill>
              </a:rPr>
              <a:t>Η οδική απόσταση Αθήνας - Θεσσαλονίκης:</a:t>
            </a:r>
          </a:p>
          <a:p>
            <a:r>
              <a:rPr lang="en-US" dirty="0">
                <a:solidFill>
                  <a:schemeClr val="bg1"/>
                </a:solidFill>
              </a:rPr>
              <a:t>d = 500Km</a:t>
            </a:r>
          </a:p>
          <a:p>
            <a:r>
              <a:rPr lang="el-GR" dirty="0">
                <a:solidFill>
                  <a:schemeClr val="bg1"/>
                </a:solidFill>
              </a:rPr>
              <a:t>Ποια είναι η μέση ταχύτητα για τη συνολική διαδρομή;</a:t>
            </a:r>
          </a:p>
        </p:txBody>
      </p:sp>
      <p:sp>
        <p:nvSpPr>
          <p:cNvPr id="2" name="Title 1">
            <a:extLst>
              <a:ext uri="{FF2B5EF4-FFF2-40B4-BE49-F238E27FC236}">
                <a16:creationId xmlns:a16="http://schemas.microsoft.com/office/drawing/2014/main" id="{C03A512E-F780-1FC6-C48A-AD37DFF82590}"/>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Μέση Ταχύτητα</a:t>
            </a:r>
            <a:endParaRPr lang="en-150" dirty="0">
              <a:solidFill>
                <a:schemeClr val="bg1"/>
              </a:solidFill>
            </a:endParaRPr>
          </a:p>
        </p:txBody>
      </p:sp>
      <p:sp>
        <p:nvSpPr>
          <p:cNvPr id="3" name="Subtitle 2">
            <a:extLst>
              <a:ext uri="{FF2B5EF4-FFF2-40B4-BE49-F238E27FC236}">
                <a16:creationId xmlns:a16="http://schemas.microsoft.com/office/drawing/2014/main" id="{A2E2F1AE-61A7-B05B-2B82-BA77DC76C836}"/>
              </a:ext>
            </a:extLst>
          </p:cNvPr>
          <p:cNvSpPr txBox="1">
            <a:spLocks/>
          </p:cNvSpPr>
          <p:nvPr/>
        </p:nvSpPr>
        <p:spPr>
          <a:xfrm>
            <a:off x="566076" y="5512867"/>
            <a:ext cx="5851657"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Ποια είναι η μετατόπιση?</a:t>
            </a:r>
            <a:endParaRPr lang="en-US" dirty="0">
              <a:solidFill>
                <a:schemeClr val="bg1"/>
              </a:solidFill>
            </a:endParaRPr>
          </a:p>
          <a:p>
            <a:r>
              <a:rPr lang="el-GR" dirty="0">
                <a:solidFill>
                  <a:schemeClr val="bg1"/>
                </a:solidFill>
              </a:rPr>
              <a:t>Δ</a:t>
            </a:r>
            <a:r>
              <a:rPr lang="en-US" dirty="0">
                <a:solidFill>
                  <a:schemeClr val="bg1"/>
                </a:solidFill>
              </a:rPr>
              <a:t>x = 0 (</a:t>
            </a:r>
            <a:r>
              <a:rPr lang="el-GR" dirty="0">
                <a:solidFill>
                  <a:schemeClr val="bg1"/>
                </a:solidFill>
              </a:rPr>
              <a:t>ένα σημείο)</a:t>
            </a:r>
            <a:endParaRPr lang="en-US" dirty="0">
              <a:solidFill>
                <a:schemeClr val="bg1"/>
              </a:solidFill>
            </a:endParaRPr>
          </a:p>
          <a:p>
            <a:endParaRPr lang="el-GR" dirty="0">
              <a:solidFill>
                <a:schemeClr val="bg1"/>
              </a:solidFill>
            </a:endParaRPr>
          </a:p>
        </p:txBody>
      </p:sp>
    </p:spTree>
    <p:extLst>
      <p:ext uri="{BB962C8B-B14F-4D97-AF65-F5344CB8AC3E}">
        <p14:creationId xmlns:p14="http://schemas.microsoft.com/office/powerpoint/2010/main" val="21366203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Μετατόπιση</a:t>
            </a:r>
            <a:endParaRPr lang="en-150" dirty="0">
              <a:solidFill>
                <a:schemeClr val="bg1"/>
              </a:solidFill>
            </a:endParaRPr>
          </a:p>
        </p:txBody>
      </p:sp>
      <p:cxnSp>
        <p:nvCxnSpPr>
          <p:cNvPr id="2" name="Straight Arrow Connector 1">
            <a:extLst>
              <a:ext uri="{FF2B5EF4-FFF2-40B4-BE49-F238E27FC236}">
                <a16:creationId xmlns:a16="http://schemas.microsoft.com/office/drawing/2014/main" id="{5A1E2167-3AFE-4696-135C-47B8A16787CF}"/>
              </a:ext>
            </a:extLst>
          </p:cNvPr>
          <p:cNvCxnSpPr>
            <a:cxnSpLocks/>
          </p:cNvCxnSpPr>
          <p:nvPr/>
        </p:nvCxnSpPr>
        <p:spPr>
          <a:xfrm>
            <a:off x="1064978" y="1971211"/>
            <a:ext cx="9055511"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33F90D70-6D53-2717-73E6-D0E15CE64C1A}"/>
              </a:ext>
            </a:extLst>
          </p:cNvPr>
          <p:cNvSpPr txBox="1">
            <a:spLocks/>
          </p:cNvSpPr>
          <p:nvPr/>
        </p:nvSpPr>
        <p:spPr>
          <a:xfrm>
            <a:off x="9766047" y="2098722"/>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bg1"/>
                </a:solidFill>
              </a:rPr>
              <a:t>x (m)</a:t>
            </a:r>
            <a:endParaRPr lang="en-150" b="1" dirty="0">
              <a:solidFill>
                <a:schemeClr val="bg1"/>
              </a:solidFill>
            </a:endParaRPr>
          </a:p>
        </p:txBody>
      </p:sp>
      <p:sp>
        <p:nvSpPr>
          <p:cNvPr id="4" name="Oval 3">
            <a:extLst>
              <a:ext uri="{FF2B5EF4-FFF2-40B4-BE49-F238E27FC236}">
                <a16:creationId xmlns:a16="http://schemas.microsoft.com/office/drawing/2014/main" id="{14E6592D-DF85-02EE-5D25-AA51C1843803}"/>
              </a:ext>
            </a:extLst>
          </p:cNvPr>
          <p:cNvSpPr/>
          <p:nvPr/>
        </p:nvSpPr>
        <p:spPr>
          <a:xfrm>
            <a:off x="5292840" y="1904127"/>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 name="Oval 5">
            <a:extLst>
              <a:ext uri="{FF2B5EF4-FFF2-40B4-BE49-F238E27FC236}">
                <a16:creationId xmlns:a16="http://schemas.microsoft.com/office/drawing/2014/main" id="{948C3504-46E4-4EE6-ABBE-3F59B1B3FDA0}"/>
              </a:ext>
            </a:extLst>
          </p:cNvPr>
          <p:cNvSpPr/>
          <p:nvPr/>
        </p:nvSpPr>
        <p:spPr>
          <a:xfrm>
            <a:off x="6698039" y="1892839"/>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9" name="Straight Arrow Connector 8">
            <a:extLst>
              <a:ext uri="{FF2B5EF4-FFF2-40B4-BE49-F238E27FC236}">
                <a16:creationId xmlns:a16="http://schemas.microsoft.com/office/drawing/2014/main" id="{10765534-024D-290F-8650-6F4E536D29B6}"/>
              </a:ext>
            </a:extLst>
          </p:cNvPr>
          <p:cNvCxnSpPr>
            <a:cxnSpLocks/>
          </p:cNvCxnSpPr>
          <p:nvPr/>
        </p:nvCxnSpPr>
        <p:spPr>
          <a:xfrm>
            <a:off x="5350014" y="1970671"/>
            <a:ext cx="1440000" cy="0"/>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3CC6F4DB-A422-D014-4080-AC4E94CE7942}"/>
              </a:ext>
            </a:extLst>
          </p:cNvPr>
          <p:cNvSpPr txBox="1">
            <a:spLocks/>
          </p:cNvSpPr>
          <p:nvPr/>
        </p:nvSpPr>
        <p:spPr>
          <a:xfrm>
            <a:off x="1333225" y="2112575"/>
            <a:ext cx="84673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0</a:t>
            </a:r>
            <a:endParaRPr lang="en-150" dirty="0">
              <a:solidFill>
                <a:schemeClr val="bg1"/>
              </a:solidFill>
            </a:endParaRPr>
          </a:p>
        </p:txBody>
      </p:sp>
      <p:sp>
        <p:nvSpPr>
          <p:cNvPr id="19" name="Subtitle 2">
            <a:extLst>
              <a:ext uri="{FF2B5EF4-FFF2-40B4-BE49-F238E27FC236}">
                <a16:creationId xmlns:a16="http://schemas.microsoft.com/office/drawing/2014/main" id="{20B97E2C-6AC1-50A1-7B9D-0B80AB97DF09}"/>
              </a:ext>
            </a:extLst>
          </p:cNvPr>
          <p:cNvSpPr txBox="1">
            <a:spLocks/>
          </p:cNvSpPr>
          <p:nvPr/>
        </p:nvSpPr>
        <p:spPr>
          <a:xfrm>
            <a:off x="4942542" y="2123611"/>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Α</a:t>
            </a:r>
            <a:endParaRPr lang="en-150" b="1" dirty="0">
              <a:solidFill>
                <a:srgbClr val="0070C0"/>
              </a:solidFill>
            </a:endParaRPr>
          </a:p>
        </p:txBody>
      </p:sp>
      <p:sp>
        <p:nvSpPr>
          <p:cNvPr id="20" name="Subtitle 2">
            <a:extLst>
              <a:ext uri="{FF2B5EF4-FFF2-40B4-BE49-F238E27FC236}">
                <a16:creationId xmlns:a16="http://schemas.microsoft.com/office/drawing/2014/main" id="{2652115E-4AC3-9EC3-9DFF-790B588F5D16}"/>
              </a:ext>
            </a:extLst>
          </p:cNvPr>
          <p:cNvSpPr txBox="1">
            <a:spLocks/>
          </p:cNvSpPr>
          <p:nvPr/>
        </p:nvSpPr>
        <p:spPr>
          <a:xfrm>
            <a:off x="6295716" y="2103759"/>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Β</a:t>
            </a:r>
            <a:endParaRPr lang="en-150" b="1" dirty="0">
              <a:solidFill>
                <a:srgbClr val="0070C0"/>
              </a:solidFill>
            </a:endParaRPr>
          </a:p>
        </p:txBody>
      </p:sp>
      <p:sp>
        <p:nvSpPr>
          <p:cNvPr id="26" name="Oval 25">
            <a:extLst>
              <a:ext uri="{FF2B5EF4-FFF2-40B4-BE49-F238E27FC236}">
                <a16:creationId xmlns:a16="http://schemas.microsoft.com/office/drawing/2014/main" id="{3541309F-923E-FDC5-7989-96A82F3AA5BB}"/>
              </a:ext>
            </a:extLst>
          </p:cNvPr>
          <p:cNvSpPr/>
          <p:nvPr/>
        </p:nvSpPr>
        <p:spPr>
          <a:xfrm>
            <a:off x="1684595" y="1904018"/>
            <a:ext cx="144000" cy="144376"/>
          </a:xfrm>
          <a:prstGeom prst="ellipse">
            <a:avLst/>
          </a:prstGeom>
          <a:solidFill>
            <a:schemeClr val="bg2">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5" name="Oval 4">
            <a:extLst>
              <a:ext uri="{FF2B5EF4-FFF2-40B4-BE49-F238E27FC236}">
                <a16:creationId xmlns:a16="http://schemas.microsoft.com/office/drawing/2014/main" id="{2729D0E2-3196-7096-40E9-E90C2DB07016}"/>
              </a:ext>
            </a:extLst>
          </p:cNvPr>
          <p:cNvSpPr/>
          <p:nvPr/>
        </p:nvSpPr>
        <p:spPr>
          <a:xfrm>
            <a:off x="7380940" y="1892839"/>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 name="Subtitle 2">
            <a:extLst>
              <a:ext uri="{FF2B5EF4-FFF2-40B4-BE49-F238E27FC236}">
                <a16:creationId xmlns:a16="http://schemas.microsoft.com/office/drawing/2014/main" id="{F68EBA7B-775C-F0BD-A2E0-DBDB217835A8}"/>
              </a:ext>
            </a:extLst>
          </p:cNvPr>
          <p:cNvSpPr txBox="1">
            <a:spLocks/>
          </p:cNvSpPr>
          <p:nvPr/>
        </p:nvSpPr>
        <p:spPr>
          <a:xfrm>
            <a:off x="6978617" y="2103759"/>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Γ</a:t>
            </a:r>
            <a:endParaRPr lang="en-150" b="1" dirty="0">
              <a:solidFill>
                <a:srgbClr val="0070C0"/>
              </a:solidFill>
            </a:endParaRPr>
          </a:p>
        </p:txBody>
      </p:sp>
      <mc:AlternateContent xmlns:mc="http://schemas.openxmlformats.org/markup-compatibility/2006" xmlns:a14="http://schemas.microsoft.com/office/drawing/2010/main">
        <mc:Choice Requires="a14">
          <p:sp>
            <p:nvSpPr>
              <p:cNvPr id="49" name="Subtitle 2">
                <a:extLst>
                  <a:ext uri="{FF2B5EF4-FFF2-40B4-BE49-F238E27FC236}">
                    <a16:creationId xmlns:a16="http://schemas.microsoft.com/office/drawing/2014/main" id="{1829B6DA-9BA6-91EF-FADC-CFD2CDC975F6}"/>
                  </a:ext>
                </a:extLst>
              </p:cNvPr>
              <p:cNvSpPr txBox="1">
                <a:spLocks/>
              </p:cNvSpPr>
              <p:nvPr/>
            </p:nvSpPr>
            <p:spPr>
              <a:xfrm>
                <a:off x="5644209" y="1486199"/>
                <a:ext cx="918415"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l-GR" b="1" i="0" smtClean="0">
                          <a:solidFill>
                            <a:srgbClr val="ED7D31"/>
                          </a:solidFill>
                          <a:latin typeface="Cambria Math" panose="02040503050406030204" pitchFamily="18" charset="0"/>
                        </a:rPr>
                        <m:t>𝚫</m:t>
                      </m:r>
                      <m:acc>
                        <m:accPr>
                          <m:chr m:val="⃗"/>
                          <m:ctrlPr>
                            <a:rPr lang="el-GR" b="1" i="1" smtClean="0">
                              <a:solidFill>
                                <a:srgbClr val="ED7D31"/>
                              </a:solidFill>
                              <a:latin typeface="Cambria Math" panose="02040503050406030204" pitchFamily="18" charset="0"/>
                            </a:rPr>
                          </m:ctrlPr>
                        </m:accPr>
                        <m:e>
                          <m:r>
                            <a:rPr lang="en-US" b="1" i="1" smtClean="0">
                              <a:solidFill>
                                <a:srgbClr val="ED7D31"/>
                              </a:solidFill>
                              <a:latin typeface="Cambria Math" panose="02040503050406030204" pitchFamily="18" charset="0"/>
                            </a:rPr>
                            <m:t>𝒙</m:t>
                          </m:r>
                        </m:e>
                      </m:acc>
                    </m:oMath>
                  </m:oMathPara>
                </a14:m>
                <a:endParaRPr lang="el-GR" b="1" dirty="0">
                  <a:solidFill>
                    <a:schemeClr val="bg1"/>
                  </a:solidFill>
                </a:endParaRPr>
              </a:p>
            </p:txBody>
          </p:sp>
        </mc:Choice>
        <mc:Fallback xmlns="">
          <p:sp>
            <p:nvSpPr>
              <p:cNvPr id="49" name="Subtitle 2">
                <a:extLst>
                  <a:ext uri="{FF2B5EF4-FFF2-40B4-BE49-F238E27FC236}">
                    <a16:creationId xmlns:a16="http://schemas.microsoft.com/office/drawing/2014/main" id="{1829B6DA-9BA6-91EF-FADC-CFD2CDC975F6}"/>
                  </a:ext>
                </a:extLst>
              </p:cNvPr>
              <p:cNvSpPr txBox="1">
                <a:spLocks noRot="1" noChangeAspect="1" noMove="1" noResize="1" noEditPoints="1" noAdjustHandles="1" noChangeArrowheads="1" noChangeShapeType="1" noTextEdit="1"/>
              </p:cNvSpPr>
              <p:nvPr/>
            </p:nvSpPr>
            <p:spPr>
              <a:xfrm>
                <a:off x="5644209" y="1486199"/>
                <a:ext cx="918415" cy="634320"/>
              </a:xfrm>
              <a:prstGeom prst="rect">
                <a:avLst/>
              </a:prstGeom>
              <a:blipFill>
                <a:blip r:embed="rId3"/>
                <a:stretch>
                  <a:fillRect/>
                </a:stretch>
              </a:blipFill>
            </p:spPr>
            <p:txBody>
              <a:bodyPr/>
              <a:lstStyle/>
              <a:p>
                <a:r>
                  <a:rPr lang="en-150">
                    <a:noFill/>
                  </a:rPr>
                  <a:t> </a:t>
                </a:r>
              </a:p>
            </p:txBody>
          </p:sp>
        </mc:Fallback>
      </mc:AlternateContent>
      <p:sp>
        <p:nvSpPr>
          <p:cNvPr id="53" name="Subtitle 2">
            <a:extLst>
              <a:ext uri="{FF2B5EF4-FFF2-40B4-BE49-F238E27FC236}">
                <a16:creationId xmlns:a16="http://schemas.microsoft.com/office/drawing/2014/main" id="{47BF5153-7A06-47A0-E0F7-6CFA11ACDE7B}"/>
              </a:ext>
            </a:extLst>
          </p:cNvPr>
          <p:cNvSpPr>
            <a:spLocks noGrp="1"/>
          </p:cNvSpPr>
          <p:nvPr>
            <p:ph type="subTitle" idx="1"/>
          </p:nvPr>
        </p:nvSpPr>
        <p:spPr>
          <a:xfrm>
            <a:off x="2803046" y="4637828"/>
            <a:ext cx="5682325" cy="634320"/>
          </a:xfrm>
        </p:spPr>
        <p:txBody>
          <a:bodyPr>
            <a:noAutofit/>
          </a:bodyPr>
          <a:lstStyle/>
          <a:p>
            <a:r>
              <a:rPr lang="el-GR" dirty="0">
                <a:solidFill>
                  <a:schemeClr val="bg1"/>
                </a:solidFill>
              </a:rPr>
              <a:t>Μετατόπιση για όλη την κίνηση</a:t>
            </a:r>
          </a:p>
        </p:txBody>
      </p:sp>
      <p:sp>
        <p:nvSpPr>
          <p:cNvPr id="56" name="Subtitle 2">
            <a:extLst>
              <a:ext uri="{FF2B5EF4-FFF2-40B4-BE49-F238E27FC236}">
                <a16:creationId xmlns:a16="http://schemas.microsoft.com/office/drawing/2014/main" id="{4851476A-5173-1AB8-E8F4-40B794E296C0}"/>
              </a:ext>
            </a:extLst>
          </p:cNvPr>
          <p:cNvSpPr txBox="1">
            <a:spLocks/>
          </p:cNvSpPr>
          <p:nvPr/>
        </p:nvSpPr>
        <p:spPr>
          <a:xfrm>
            <a:off x="2576418" y="1416551"/>
            <a:ext cx="1448072"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 </a:t>
            </a:r>
            <a:r>
              <a:rPr lang="el-GR" dirty="0">
                <a:solidFill>
                  <a:schemeClr val="bg1"/>
                </a:solidFill>
                <a:sym typeface="Wingdings" panose="05000000000000000000" pitchFamily="2" charset="2"/>
              </a:rPr>
              <a:t> Β</a:t>
            </a:r>
            <a:endParaRPr lang="el-GR" dirty="0">
              <a:solidFill>
                <a:schemeClr val="bg1"/>
              </a:solidFill>
            </a:endParaRPr>
          </a:p>
        </p:txBody>
      </p:sp>
      <p:cxnSp>
        <p:nvCxnSpPr>
          <p:cNvPr id="57" name="Straight Arrow Connector 56">
            <a:extLst>
              <a:ext uri="{FF2B5EF4-FFF2-40B4-BE49-F238E27FC236}">
                <a16:creationId xmlns:a16="http://schemas.microsoft.com/office/drawing/2014/main" id="{CE77198D-ACEE-3FF4-18C5-5B9C68C80CBD}"/>
              </a:ext>
            </a:extLst>
          </p:cNvPr>
          <p:cNvCxnSpPr>
            <a:cxnSpLocks/>
          </p:cNvCxnSpPr>
          <p:nvPr/>
        </p:nvCxnSpPr>
        <p:spPr>
          <a:xfrm>
            <a:off x="1030126" y="3311086"/>
            <a:ext cx="9055511"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58" name="Subtitle 2">
            <a:extLst>
              <a:ext uri="{FF2B5EF4-FFF2-40B4-BE49-F238E27FC236}">
                <a16:creationId xmlns:a16="http://schemas.microsoft.com/office/drawing/2014/main" id="{F8314E4A-E89B-ABC8-1083-D78D411B2289}"/>
              </a:ext>
            </a:extLst>
          </p:cNvPr>
          <p:cNvSpPr txBox="1">
            <a:spLocks/>
          </p:cNvSpPr>
          <p:nvPr/>
        </p:nvSpPr>
        <p:spPr>
          <a:xfrm>
            <a:off x="9731195" y="3438597"/>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bg1"/>
                </a:solidFill>
              </a:rPr>
              <a:t>x (m)</a:t>
            </a:r>
            <a:endParaRPr lang="en-150" b="1" dirty="0">
              <a:solidFill>
                <a:schemeClr val="bg1"/>
              </a:solidFill>
            </a:endParaRPr>
          </a:p>
        </p:txBody>
      </p:sp>
      <p:sp>
        <p:nvSpPr>
          <p:cNvPr id="59" name="Oval 58">
            <a:extLst>
              <a:ext uri="{FF2B5EF4-FFF2-40B4-BE49-F238E27FC236}">
                <a16:creationId xmlns:a16="http://schemas.microsoft.com/office/drawing/2014/main" id="{DA1619CA-64E4-8CF3-E7F3-6B3CE702CBF8}"/>
              </a:ext>
            </a:extLst>
          </p:cNvPr>
          <p:cNvSpPr/>
          <p:nvPr/>
        </p:nvSpPr>
        <p:spPr>
          <a:xfrm>
            <a:off x="5257988" y="3244002"/>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0" name="Oval 59">
            <a:extLst>
              <a:ext uri="{FF2B5EF4-FFF2-40B4-BE49-F238E27FC236}">
                <a16:creationId xmlns:a16="http://schemas.microsoft.com/office/drawing/2014/main" id="{5D00EC81-C74F-C08D-439F-A0C5BEF9BEA5}"/>
              </a:ext>
            </a:extLst>
          </p:cNvPr>
          <p:cNvSpPr/>
          <p:nvPr/>
        </p:nvSpPr>
        <p:spPr>
          <a:xfrm>
            <a:off x="6663187" y="323271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2" name="Subtitle 2">
            <a:extLst>
              <a:ext uri="{FF2B5EF4-FFF2-40B4-BE49-F238E27FC236}">
                <a16:creationId xmlns:a16="http://schemas.microsoft.com/office/drawing/2014/main" id="{0B5DFBAC-5C2A-C949-20F7-AB29EEF1DBA2}"/>
              </a:ext>
            </a:extLst>
          </p:cNvPr>
          <p:cNvSpPr txBox="1">
            <a:spLocks/>
          </p:cNvSpPr>
          <p:nvPr/>
        </p:nvSpPr>
        <p:spPr>
          <a:xfrm>
            <a:off x="1298373" y="3452450"/>
            <a:ext cx="84673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0</a:t>
            </a:r>
            <a:endParaRPr lang="en-150" dirty="0">
              <a:solidFill>
                <a:schemeClr val="bg1"/>
              </a:solidFill>
            </a:endParaRPr>
          </a:p>
        </p:txBody>
      </p:sp>
      <p:sp>
        <p:nvSpPr>
          <p:cNvPr id="63" name="Subtitle 2">
            <a:extLst>
              <a:ext uri="{FF2B5EF4-FFF2-40B4-BE49-F238E27FC236}">
                <a16:creationId xmlns:a16="http://schemas.microsoft.com/office/drawing/2014/main" id="{044F3C08-B17C-3514-04E2-6A87D34B31B9}"/>
              </a:ext>
            </a:extLst>
          </p:cNvPr>
          <p:cNvSpPr txBox="1">
            <a:spLocks/>
          </p:cNvSpPr>
          <p:nvPr/>
        </p:nvSpPr>
        <p:spPr>
          <a:xfrm>
            <a:off x="4907690" y="3463486"/>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Α</a:t>
            </a:r>
            <a:endParaRPr lang="en-150" b="1" dirty="0">
              <a:solidFill>
                <a:srgbClr val="0070C0"/>
              </a:solidFill>
            </a:endParaRPr>
          </a:p>
        </p:txBody>
      </p:sp>
      <p:sp>
        <p:nvSpPr>
          <p:cNvPr id="64" name="Subtitle 2">
            <a:extLst>
              <a:ext uri="{FF2B5EF4-FFF2-40B4-BE49-F238E27FC236}">
                <a16:creationId xmlns:a16="http://schemas.microsoft.com/office/drawing/2014/main" id="{0B94EAB5-B521-E514-58E9-3082C285F8AA}"/>
              </a:ext>
            </a:extLst>
          </p:cNvPr>
          <p:cNvSpPr txBox="1">
            <a:spLocks/>
          </p:cNvSpPr>
          <p:nvPr/>
        </p:nvSpPr>
        <p:spPr>
          <a:xfrm>
            <a:off x="6260864" y="3443634"/>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Β</a:t>
            </a:r>
            <a:endParaRPr lang="en-150" b="1" dirty="0">
              <a:solidFill>
                <a:srgbClr val="0070C0"/>
              </a:solidFill>
            </a:endParaRPr>
          </a:p>
        </p:txBody>
      </p:sp>
      <p:sp>
        <p:nvSpPr>
          <p:cNvPr id="65" name="Oval 64">
            <a:extLst>
              <a:ext uri="{FF2B5EF4-FFF2-40B4-BE49-F238E27FC236}">
                <a16:creationId xmlns:a16="http://schemas.microsoft.com/office/drawing/2014/main" id="{2E012014-E6C4-6A09-0049-3922343448C7}"/>
              </a:ext>
            </a:extLst>
          </p:cNvPr>
          <p:cNvSpPr/>
          <p:nvPr/>
        </p:nvSpPr>
        <p:spPr>
          <a:xfrm>
            <a:off x="1649743" y="3243893"/>
            <a:ext cx="144000" cy="144376"/>
          </a:xfrm>
          <a:prstGeom prst="ellipse">
            <a:avLst/>
          </a:prstGeom>
          <a:solidFill>
            <a:schemeClr val="bg2">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6" name="Oval 65">
            <a:extLst>
              <a:ext uri="{FF2B5EF4-FFF2-40B4-BE49-F238E27FC236}">
                <a16:creationId xmlns:a16="http://schemas.microsoft.com/office/drawing/2014/main" id="{D5941E3C-6BD5-23DD-9386-CD9FCAFD2815}"/>
              </a:ext>
            </a:extLst>
          </p:cNvPr>
          <p:cNvSpPr/>
          <p:nvPr/>
        </p:nvSpPr>
        <p:spPr>
          <a:xfrm>
            <a:off x="7346088" y="323271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7" name="Subtitle 2">
            <a:extLst>
              <a:ext uri="{FF2B5EF4-FFF2-40B4-BE49-F238E27FC236}">
                <a16:creationId xmlns:a16="http://schemas.microsoft.com/office/drawing/2014/main" id="{FEA4B125-43D1-E8E2-698C-1CC7FF2325CC}"/>
              </a:ext>
            </a:extLst>
          </p:cNvPr>
          <p:cNvSpPr txBox="1">
            <a:spLocks/>
          </p:cNvSpPr>
          <p:nvPr/>
        </p:nvSpPr>
        <p:spPr>
          <a:xfrm>
            <a:off x="6943765" y="3443634"/>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Γ</a:t>
            </a:r>
            <a:endParaRPr lang="en-150" b="1" dirty="0">
              <a:solidFill>
                <a:srgbClr val="0070C0"/>
              </a:solidFill>
            </a:endParaRPr>
          </a:p>
        </p:txBody>
      </p:sp>
      <mc:AlternateContent xmlns:mc="http://schemas.openxmlformats.org/markup-compatibility/2006" xmlns:a14="http://schemas.microsoft.com/office/drawing/2010/main">
        <mc:Choice Requires="a14">
          <p:sp>
            <p:nvSpPr>
              <p:cNvPr id="68" name="Subtitle 2">
                <a:extLst>
                  <a:ext uri="{FF2B5EF4-FFF2-40B4-BE49-F238E27FC236}">
                    <a16:creationId xmlns:a16="http://schemas.microsoft.com/office/drawing/2014/main" id="{3928EC9D-0CF7-92DB-D4DA-BF75B137FCDB}"/>
                  </a:ext>
                </a:extLst>
              </p:cNvPr>
              <p:cNvSpPr txBox="1">
                <a:spLocks/>
              </p:cNvSpPr>
              <p:nvPr/>
            </p:nvSpPr>
            <p:spPr>
              <a:xfrm>
                <a:off x="6606525" y="2780046"/>
                <a:ext cx="918415"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l-GR" b="1" i="0" smtClean="0">
                          <a:solidFill>
                            <a:srgbClr val="ED7D31"/>
                          </a:solidFill>
                          <a:latin typeface="Cambria Math" panose="02040503050406030204" pitchFamily="18" charset="0"/>
                        </a:rPr>
                        <m:t>𝚫</m:t>
                      </m:r>
                      <m:acc>
                        <m:accPr>
                          <m:chr m:val="⃗"/>
                          <m:ctrlPr>
                            <a:rPr lang="el-GR" b="1" i="1" smtClean="0">
                              <a:solidFill>
                                <a:srgbClr val="ED7D31"/>
                              </a:solidFill>
                              <a:latin typeface="Cambria Math" panose="02040503050406030204" pitchFamily="18" charset="0"/>
                            </a:rPr>
                          </m:ctrlPr>
                        </m:accPr>
                        <m:e>
                          <m:r>
                            <a:rPr lang="en-US" b="1" i="1" smtClean="0">
                              <a:solidFill>
                                <a:srgbClr val="ED7D31"/>
                              </a:solidFill>
                              <a:latin typeface="Cambria Math" panose="02040503050406030204" pitchFamily="18" charset="0"/>
                            </a:rPr>
                            <m:t>𝒙</m:t>
                          </m:r>
                        </m:e>
                      </m:acc>
                    </m:oMath>
                  </m:oMathPara>
                </a14:m>
                <a:endParaRPr lang="el-GR" b="1" dirty="0">
                  <a:solidFill>
                    <a:schemeClr val="bg1"/>
                  </a:solidFill>
                </a:endParaRPr>
              </a:p>
            </p:txBody>
          </p:sp>
        </mc:Choice>
        <mc:Fallback xmlns="">
          <p:sp>
            <p:nvSpPr>
              <p:cNvPr id="68" name="Subtitle 2">
                <a:extLst>
                  <a:ext uri="{FF2B5EF4-FFF2-40B4-BE49-F238E27FC236}">
                    <a16:creationId xmlns:a16="http://schemas.microsoft.com/office/drawing/2014/main" id="{3928EC9D-0CF7-92DB-D4DA-BF75B137FCDB}"/>
                  </a:ext>
                </a:extLst>
              </p:cNvPr>
              <p:cNvSpPr txBox="1">
                <a:spLocks noRot="1" noChangeAspect="1" noMove="1" noResize="1" noEditPoints="1" noAdjustHandles="1" noChangeArrowheads="1" noChangeShapeType="1" noTextEdit="1"/>
              </p:cNvSpPr>
              <p:nvPr/>
            </p:nvSpPr>
            <p:spPr>
              <a:xfrm>
                <a:off x="6606525" y="2780046"/>
                <a:ext cx="918415" cy="634320"/>
              </a:xfrm>
              <a:prstGeom prst="rect">
                <a:avLst/>
              </a:prstGeom>
              <a:blipFill>
                <a:blip r:embed="rId4"/>
                <a:stretch>
                  <a:fillRect/>
                </a:stretch>
              </a:blipFill>
            </p:spPr>
            <p:txBody>
              <a:bodyPr/>
              <a:lstStyle/>
              <a:p>
                <a:r>
                  <a:rPr lang="en-150">
                    <a:noFill/>
                  </a:rPr>
                  <a:t> </a:t>
                </a:r>
              </a:p>
            </p:txBody>
          </p:sp>
        </mc:Fallback>
      </mc:AlternateContent>
      <p:sp>
        <p:nvSpPr>
          <p:cNvPr id="69" name="Subtitle 2">
            <a:extLst>
              <a:ext uri="{FF2B5EF4-FFF2-40B4-BE49-F238E27FC236}">
                <a16:creationId xmlns:a16="http://schemas.microsoft.com/office/drawing/2014/main" id="{81BFDBDA-FD75-31E7-99D6-CFE76FFC31C1}"/>
              </a:ext>
            </a:extLst>
          </p:cNvPr>
          <p:cNvSpPr txBox="1">
            <a:spLocks/>
          </p:cNvSpPr>
          <p:nvPr/>
        </p:nvSpPr>
        <p:spPr>
          <a:xfrm>
            <a:off x="2541566" y="2762070"/>
            <a:ext cx="1448072"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Β </a:t>
            </a:r>
            <a:r>
              <a:rPr lang="el-GR" dirty="0">
                <a:solidFill>
                  <a:schemeClr val="bg1"/>
                </a:solidFill>
                <a:sym typeface="Wingdings" panose="05000000000000000000" pitchFamily="2" charset="2"/>
              </a:rPr>
              <a:t> Γ</a:t>
            </a:r>
            <a:endParaRPr lang="el-GR" dirty="0">
              <a:solidFill>
                <a:schemeClr val="bg1"/>
              </a:solidFill>
            </a:endParaRPr>
          </a:p>
        </p:txBody>
      </p:sp>
      <p:cxnSp>
        <p:nvCxnSpPr>
          <p:cNvPr id="61" name="Straight Arrow Connector 60">
            <a:extLst>
              <a:ext uri="{FF2B5EF4-FFF2-40B4-BE49-F238E27FC236}">
                <a16:creationId xmlns:a16="http://schemas.microsoft.com/office/drawing/2014/main" id="{9EAAAF38-C786-C881-6412-1E603991C533}"/>
              </a:ext>
            </a:extLst>
          </p:cNvPr>
          <p:cNvCxnSpPr>
            <a:cxnSpLocks/>
          </p:cNvCxnSpPr>
          <p:nvPr/>
        </p:nvCxnSpPr>
        <p:spPr>
          <a:xfrm>
            <a:off x="6718062" y="3302160"/>
            <a:ext cx="720000" cy="0"/>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5345425D-DD2C-4BFE-8426-D4F99BBBD770}"/>
              </a:ext>
            </a:extLst>
          </p:cNvPr>
          <p:cNvCxnSpPr>
            <a:cxnSpLocks/>
          </p:cNvCxnSpPr>
          <p:nvPr/>
        </p:nvCxnSpPr>
        <p:spPr>
          <a:xfrm>
            <a:off x="1030126" y="5880336"/>
            <a:ext cx="9055511"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72" name="Subtitle 2">
            <a:extLst>
              <a:ext uri="{FF2B5EF4-FFF2-40B4-BE49-F238E27FC236}">
                <a16:creationId xmlns:a16="http://schemas.microsoft.com/office/drawing/2014/main" id="{900779A1-15F4-3B04-5D1A-DCB1F1B00028}"/>
              </a:ext>
            </a:extLst>
          </p:cNvPr>
          <p:cNvSpPr txBox="1">
            <a:spLocks/>
          </p:cNvSpPr>
          <p:nvPr/>
        </p:nvSpPr>
        <p:spPr>
          <a:xfrm>
            <a:off x="9731195" y="6007847"/>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bg1"/>
                </a:solidFill>
              </a:rPr>
              <a:t>x (m)</a:t>
            </a:r>
            <a:endParaRPr lang="en-150" b="1" dirty="0">
              <a:solidFill>
                <a:schemeClr val="bg1"/>
              </a:solidFill>
            </a:endParaRPr>
          </a:p>
        </p:txBody>
      </p:sp>
      <p:sp>
        <p:nvSpPr>
          <p:cNvPr id="73" name="Oval 72">
            <a:extLst>
              <a:ext uri="{FF2B5EF4-FFF2-40B4-BE49-F238E27FC236}">
                <a16:creationId xmlns:a16="http://schemas.microsoft.com/office/drawing/2014/main" id="{2B503192-A54B-E5C9-006F-9A4F990CE39F}"/>
              </a:ext>
            </a:extLst>
          </p:cNvPr>
          <p:cNvSpPr/>
          <p:nvPr/>
        </p:nvSpPr>
        <p:spPr>
          <a:xfrm>
            <a:off x="5257988" y="5813252"/>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4" name="Oval 73">
            <a:extLst>
              <a:ext uri="{FF2B5EF4-FFF2-40B4-BE49-F238E27FC236}">
                <a16:creationId xmlns:a16="http://schemas.microsoft.com/office/drawing/2014/main" id="{50ED8FF5-8292-7ED1-7AFE-758F56356EB8}"/>
              </a:ext>
            </a:extLst>
          </p:cNvPr>
          <p:cNvSpPr/>
          <p:nvPr/>
        </p:nvSpPr>
        <p:spPr>
          <a:xfrm>
            <a:off x="6663187" y="580196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5" name="Subtitle 2">
            <a:extLst>
              <a:ext uri="{FF2B5EF4-FFF2-40B4-BE49-F238E27FC236}">
                <a16:creationId xmlns:a16="http://schemas.microsoft.com/office/drawing/2014/main" id="{AA530DD0-9188-A8A2-B28D-C4D16184AD3B}"/>
              </a:ext>
            </a:extLst>
          </p:cNvPr>
          <p:cNvSpPr txBox="1">
            <a:spLocks/>
          </p:cNvSpPr>
          <p:nvPr/>
        </p:nvSpPr>
        <p:spPr>
          <a:xfrm>
            <a:off x="1298373" y="6021700"/>
            <a:ext cx="84673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0</a:t>
            </a:r>
            <a:endParaRPr lang="en-150" dirty="0">
              <a:solidFill>
                <a:schemeClr val="bg1"/>
              </a:solidFill>
            </a:endParaRPr>
          </a:p>
        </p:txBody>
      </p:sp>
      <p:sp>
        <p:nvSpPr>
          <p:cNvPr id="76" name="Subtitle 2">
            <a:extLst>
              <a:ext uri="{FF2B5EF4-FFF2-40B4-BE49-F238E27FC236}">
                <a16:creationId xmlns:a16="http://schemas.microsoft.com/office/drawing/2014/main" id="{32389D46-7DDB-8E61-3A4B-ACD5F043BE51}"/>
              </a:ext>
            </a:extLst>
          </p:cNvPr>
          <p:cNvSpPr txBox="1">
            <a:spLocks/>
          </p:cNvSpPr>
          <p:nvPr/>
        </p:nvSpPr>
        <p:spPr>
          <a:xfrm>
            <a:off x="4907690" y="6032736"/>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Α</a:t>
            </a:r>
            <a:endParaRPr lang="en-150" b="1" dirty="0">
              <a:solidFill>
                <a:srgbClr val="0070C0"/>
              </a:solidFill>
            </a:endParaRPr>
          </a:p>
        </p:txBody>
      </p:sp>
      <p:sp>
        <p:nvSpPr>
          <p:cNvPr id="77" name="Subtitle 2">
            <a:extLst>
              <a:ext uri="{FF2B5EF4-FFF2-40B4-BE49-F238E27FC236}">
                <a16:creationId xmlns:a16="http://schemas.microsoft.com/office/drawing/2014/main" id="{755CE01A-270F-5531-7DFE-7B46C97A88A0}"/>
              </a:ext>
            </a:extLst>
          </p:cNvPr>
          <p:cNvSpPr txBox="1">
            <a:spLocks/>
          </p:cNvSpPr>
          <p:nvPr/>
        </p:nvSpPr>
        <p:spPr>
          <a:xfrm>
            <a:off x="6260864" y="6012884"/>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Β</a:t>
            </a:r>
            <a:endParaRPr lang="en-150" b="1" dirty="0">
              <a:solidFill>
                <a:srgbClr val="0070C0"/>
              </a:solidFill>
            </a:endParaRPr>
          </a:p>
        </p:txBody>
      </p:sp>
      <p:sp>
        <p:nvSpPr>
          <p:cNvPr id="78" name="Oval 77">
            <a:extLst>
              <a:ext uri="{FF2B5EF4-FFF2-40B4-BE49-F238E27FC236}">
                <a16:creationId xmlns:a16="http://schemas.microsoft.com/office/drawing/2014/main" id="{2607065D-272F-7ACF-FA32-2C9B4B77B590}"/>
              </a:ext>
            </a:extLst>
          </p:cNvPr>
          <p:cNvSpPr/>
          <p:nvPr/>
        </p:nvSpPr>
        <p:spPr>
          <a:xfrm>
            <a:off x="1649743" y="5813143"/>
            <a:ext cx="144000" cy="144376"/>
          </a:xfrm>
          <a:prstGeom prst="ellipse">
            <a:avLst/>
          </a:prstGeom>
          <a:solidFill>
            <a:schemeClr val="bg2">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9" name="Oval 78">
            <a:extLst>
              <a:ext uri="{FF2B5EF4-FFF2-40B4-BE49-F238E27FC236}">
                <a16:creationId xmlns:a16="http://schemas.microsoft.com/office/drawing/2014/main" id="{FEB498BE-70F4-E901-EAAA-7D23775B11F2}"/>
              </a:ext>
            </a:extLst>
          </p:cNvPr>
          <p:cNvSpPr/>
          <p:nvPr/>
        </p:nvSpPr>
        <p:spPr>
          <a:xfrm>
            <a:off x="7346088" y="580196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80" name="Subtitle 2">
            <a:extLst>
              <a:ext uri="{FF2B5EF4-FFF2-40B4-BE49-F238E27FC236}">
                <a16:creationId xmlns:a16="http://schemas.microsoft.com/office/drawing/2014/main" id="{DEE06C4C-3AC7-C493-ADDC-2D1A4D5DF656}"/>
              </a:ext>
            </a:extLst>
          </p:cNvPr>
          <p:cNvSpPr txBox="1">
            <a:spLocks/>
          </p:cNvSpPr>
          <p:nvPr/>
        </p:nvSpPr>
        <p:spPr>
          <a:xfrm>
            <a:off x="6943765" y="6012884"/>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Γ</a:t>
            </a:r>
            <a:endParaRPr lang="en-150" b="1" dirty="0">
              <a:solidFill>
                <a:srgbClr val="0070C0"/>
              </a:solidFill>
            </a:endParaRPr>
          </a:p>
        </p:txBody>
      </p:sp>
      <mc:AlternateContent xmlns:mc="http://schemas.openxmlformats.org/markup-compatibility/2006" xmlns:a14="http://schemas.microsoft.com/office/drawing/2010/main">
        <mc:Choice Requires="a14">
          <p:sp>
            <p:nvSpPr>
              <p:cNvPr id="81" name="Subtitle 2">
                <a:extLst>
                  <a:ext uri="{FF2B5EF4-FFF2-40B4-BE49-F238E27FC236}">
                    <a16:creationId xmlns:a16="http://schemas.microsoft.com/office/drawing/2014/main" id="{D0569F54-C445-78C6-3AAB-C0F9E6AD1003}"/>
                  </a:ext>
                </a:extLst>
              </p:cNvPr>
              <p:cNvSpPr txBox="1">
                <a:spLocks/>
              </p:cNvSpPr>
              <p:nvPr/>
            </p:nvSpPr>
            <p:spPr>
              <a:xfrm>
                <a:off x="6060202" y="5274042"/>
                <a:ext cx="918415"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l-GR" b="1" i="0" smtClean="0">
                          <a:solidFill>
                            <a:srgbClr val="ED7D31"/>
                          </a:solidFill>
                          <a:latin typeface="Cambria Math" panose="02040503050406030204" pitchFamily="18" charset="0"/>
                        </a:rPr>
                        <m:t>𝚫</m:t>
                      </m:r>
                      <m:acc>
                        <m:accPr>
                          <m:chr m:val="⃗"/>
                          <m:ctrlPr>
                            <a:rPr lang="el-GR" b="1" i="1" smtClean="0">
                              <a:solidFill>
                                <a:srgbClr val="ED7D31"/>
                              </a:solidFill>
                              <a:latin typeface="Cambria Math" panose="02040503050406030204" pitchFamily="18" charset="0"/>
                            </a:rPr>
                          </m:ctrlPr>
                        </m:accPr>
                        <m:e>
                          <m:r>
                            <a:rPr lang="en-US" b="1" i="1" smtClean="0">
                              <a:solidFill>
                                <a:srgbClr val="ED7D31"/>
                              </a:solidFill>
                              <a:latin typeface="Cambria Math" panose="02040503050406030204" pitchFamily="18" charset="0"/>
                            </a:rPr>
                            <m:t>𝒙</m:t>
                          </m:r>
                        </m:e>
                      </m:acc>
                    </m:oMath>
                  </m:oMathPara>
                </a14:m>
                <a:endParaRPr lang="el-GR" b="1" dirty="0">
                  <a:solidFill>
                    <a:schemeClr val="bg1"/>
                  </a:solidFill>
                </a:endParaRPr>
              </a:p>
            </p:txBody>
          </p:sp>
        </mc:Choice>
        <mc:Fallback xmlns="">
          <p:sp>
            <p:nvSpPr>
              <p:cNvPr id="81" name="Subtitle 2">
                <a:extLst>
                  <a:ext uri="{FF2B5EF4-FFF2-40B4-BE49-F238E27FC236}">
                    <a16:creationId xmlns:a16="http://schemas.microsoft.com/office/drawing/2014/main" id="{D0569F54-C445-78C6-3AAB-C0F9E6AD1003}"/>
                  </a:ext>
                </a:extLst>
              </p:cNvPr>
              <p:cNvSpPr txBox="1">
                <a:spLocks noRot="1" noChangeAspect="1" noMove="1" noResize="1" noEditPoints="1" noAdjustHandles="1" noChangeArrowheads="1" noChangeShapeType="1" noTextEdit="1"/>
              </p:cNvSpPr>
              <p:nvPr/>
            </p:nvSpPr>
            <p:spPr>
              <a:xfrm>
                <a:off x="6060202" y="5274042"/>
                <a:ext cx="918415" cy="634320"/>
              </a:xfrm>
              <a:prstGeom prst="rect">
                <a:avLst/>
              </a:prstGeom>
              <a:blipFill>
                <a:blip r:embed="rId5"/>
                <a:stretch>
                  <a:fillRect/>
                </a:stretch>
              </a:blipFill>
            </p:spPr>
            <p:txBody>
              <a:bodyPr/>
              <a:lstStyle/>
              <a:p>
                <a:r>
                  <a:rPr lang="en-150">
                    <a:noFill/>
                  </a:rPr>
                  <a:t> </a:t>
                </a:r>
              </a:p>
            </p:txBody>
          </p:sp>
        </mc:Fallback>
      </mc:AlternateContent>
      <p:sp>
        <p:nvSpPr>
          <p:cNvPr id="82" name="Subtitle 2">
            <a:extLst>
              <a:ext uri="{FF2B5EF4-FFF2-40B4-BE49-F238E27FC236}">
                <a16:creationId xmlns:a16="http://schemas.microsoft.com/office/drawing/2014/main" id="{9E1ABA34-4032-6E4E-5BD1-9EB06C97B813}"/>
              </a:ext>
            </a:extLst>
          </p:cNvPr>
          <p:cNvSpPr txBox="1">
            <a:spLocks/>
          </p:cNvSpPr>
          <p:nvPr/>
        </p:nvSpPr>
        <p:spPr>
          <a:xfrm>
            <a:off x="2541566" y="5331320"/>
            <a:ext cx="1448072"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 </a:t>
            </a:r>
            <a:r>
              <a:rPr lang="el-GR" dirty="0">
                <a:solidFill>
                  <a:schemeClr val="bg1"/>
                </a:solidFill>
                <a:sym typeface="Wingdings" panose="05000000000000000000" pitchFamily="2" charset="2"/>
              </a:rPr>
              <a:t> Γ</a:t>
            </a:r>
            <a:endParaRPr lang="el-GR" dirty="0">
              <a:solidFill>
                <a:schemeClr val="bg1"/>
              </a:solidFill>
            </a:endParaRPr>
          </a:p>
        </p:txBody>
      </p:sp>
      <p:cxnSp>
        <p:nvCxnSpPr>
          <p:cNvPr id="83" name="Straight Arrow Connector 82">
            <a:extLst>
              <a:ext uri="{FF2B5EF4-FFF2-40B4-BE49-F238E27FC236}">
                <a16:creationId xmlns:a16="http://schemas.microsoft.com/office/drawing/2014/main" id="{1AB04523-5AC4-21F0-ADA3-CE33669B8403}"/>
              </a:ext>
            </a:extLst>
          </p:cNvPr>
          <p:cNvCxnSpPr>
            <a:cxnSpLocks/>
          </p:cNvCxnSpPr>
          <p:nvPr/>
        </p:nvCxnSpPr>
        <p:spPr>
          <a:xfrm flipV="1">
            <a:off x="5300391" y="5871410"/>
            <a:ext cx="2160000" cy="14030"/>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89303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fade">
                                      <p:cBhvr>
                                        <p:cTn id="56" dur="500"/>
                                        <p:tgtEl>
                                          <p:spTgt spid="5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fade">
                                      <p:cBhvr>
                                        <p:cTn id="59" dur="500"/>
                                        <p:tgtEl>
                                          <p:spTgt spid="5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500"/>
                                        <p:tgtEl>
                                          <p:spTgt spid="6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5"/>
                                        </p:tgtEl>
                                        <p:attrNameLst>
                                          <p:attrName>style.visibility</p:attrName>
                                        </p:attrNameLst>
                                      </p:cBhvr>
                                      <p:to>
                                        <p:strVal val="visible"/>
                                      </p:to>
                                    </p:set>
                                    <p:animEffect transition="in" filter="fade">
                                      <p:cBhvr>
                                        <p:cTn id="65" dur="500"/>
                                        <p:tgtEl>
                                          <p:spTgt spid="6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fade">
                                      <p:cBhvr>
                                        <p:cTn id="68" dur="500"/>
                                        <p:tgtEl>
                                          <p:spTgt spid="5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animEffect transition="in" filter="fade">
                                      <p:cBhvr>
                                        <p:cTn id="71" dur="500"/>
                                        <p:tgtEl>
                                          <p:spTgt spid="6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4"/>
                                        </p:tgtEl>
                                        <p:attrNameLst>
                                          <p:attrName>style.visibility</p:attrName>
                                        </p:attrNameLst>
                                      </p:cBhvr>
                                      <p:to>
                                        <p:strVal val="visible"/>
                                      </p:to>
                                    </p:set>
                                    <p:animEffect transition="in" filter="fade">
                                      <p:cBhvr>
                                        <p:cTn id="77" dur="500"/>
                                        <p:tgtEl>
                                          <p:spTgt spid="6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60"/>
                                        </p:tgtEl>
                                        <p:attrNameLst>
                                          <p:attrName>style.visibility</p:attrName>
                                        </p:attrNameLst>
                                      </p:cBhvr>
                                      <p:to>
                                        <p:strVal val="visible"/>
                                      </p:to>
                                    </p:set>
                                    <p:animEffect transition="in" filter="fade">
                                      <p:cBhvr>
                                        <p:cTn id="80" dur="500"/>
                                        <p:tgtEl>
                                          <p:spTgt spid="60"/>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67"/>
                                        </p:tgtEl>
                                        <p:attrNameLst>
                                          <p:attrName>style.visibility</p:attrName>
                                        </p:attrNameLst>
                                      </p:cBhvr>
                                      <p:to>
                                        <p:strVal val="visible"/>
                                      </p:to>
                                    </p:set>
                                    <p:animEffect transition="in" filter="fade">
                                      <p:cBhvr>
                                        <p:cTn id="83" dur="500"/>
                                        <p:tgtEl>
                                          <p:spTgt spid="67"/>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69"/>
                                        </p:tgtEl>
                                        <p:attrNameLst>
                                          <p:attrName>style.visibility</p:attrName>
                                        </p:attrNameLst>
                                      </p:cBhvr>
                                      <p:to>
                                        <p:strVal val="visible"/>
                                      </p:to>
                                    </p:set>
                                    <p:animEffect transition="in" filter="fade">
                                      <p:cBhvr>
                                        <p:cTn id="88" dur="500"/>
                                        <p:tgtEl>
                                          <p:spTgt spid="69"/>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61"/>
                                        </p:tgtEl>
                                        <p:attrNameLst>
                                          <p:attrName>style.visibility</p:attrName>
                                        </p:attrNameLst>
                                      </p:cBhvr>
                                      <p:to>
                                        <p:strVal val="visible"/>
                                      </p:to>
                                    </p:set>
                                    <p:animEffect transition="in" filter="fade">
                                      <p:cBhvr>
                                        <p:cTn id="93" dur="500"/>
                                        <p:tgtEl>
                                          <p:spTgt spid="61"/>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68"/>
                                        </p:tgtEl>
                                        <p:attrNameLst>
                                          <p:attrName>style.visibility</p:attrName>
                                        </p:attrNameLst>
                                      </p:cBhvr>
                                      <p:to>
                                        <p:strVal val="visible"/>
                                      </p:to>
                                    </p:set>
                                    <p:animEffect transition="in" filter="fade">
                                      <p:cBhvr>
                                        <p:cTn id="98" dur="500"/>
                                        <p:tgtEl>
                                          <p:spTgt spid="68"/>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53">
                                            <p:txEl>
                                              <p:pRg st="0" end="0"/>
                                            </p:txEl>
                                          </p:spTgt>
                                        </p:tgtEl>
                                        <p:attrNameLst>
                                          <p:attrName>style.visibility</p:attrName>
                                        </p:attrNameLst>
                                      </p:cBhvr>
                                      <p:to>
                                        <p:strVal val="visible"/>
                                      </p:to>
                                    </p:set>
                                    <p:animEffect transition="in" filter="fade">
                                      <p:cBhvr>
                                        <p:cTn id="103" dur="500"/>
                                        <p:tgtEl>
                                          <p:spTgt spid="53">
                                            <p:txEl>
                                              <p:pRg st="0" end="0"/>
                                            </p:txEl>
                                          </p:spTgt>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71"/>
                                        </p:tgtEl>
                                        <p:attrNameLst>
                                          <p:attrName>style.visibility</p:attrName>
                                        </p:attrNameLst>
                                      </p:cBhvr>
                                      <p:to>
                                        <p:strVal val="visible"/>
                                      </p:to>
                                    </p:set>
                                    <p:animEffect transition="in" filter="fade">
                                      <p:cBhvr>
                                        <p:cTn id="108" dur="500"/>
                                        <p:tgtEl>
                                          <p:spTgt spid="71"/>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72"/>
                                        </p:tgtEl>
                                        <p:attrNameLst>
                                          <p:attrName>style.visibility</p:attrName>
                                        </p:attrNameLst>
                                      </p:cBhvr>
                                      <p:to>
                                        <p:strVal val="visible"/>
                                      </p:to>
                                    </p:set>
                                    <p:animEffect transition="in" filter="fade">
                                      <p:cBhvr>
                                        <p:cTn id="111" dur="500"/>
                                        <p:tgtEl>
                                          <p:spTgt spid="72"/>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75"/>
                                        </p:tgtEl>
                                        <p:attrNameLst>
                                          <p:attrName>style.visibility</p:attrName>
                                        </p:attrNameLst>
                                      </p:cBhvr>
                                      <p:to>
                                        <p:strVal val="visible"/>
                                      </p:to>
                                    </p:set>
                                    <p:animEffect transition="in" filter="fade">
                                      <p:cBhvr>
                                        <p:cTn id="114" dur="500"/>
                                        <p:tgtEl>
                                          <p:spTgt spid="75"/>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78"/>
                                        </p:tgtEl>
                                        <p:attrNameLst>
                                          <p:attrName>style.visibility</p:attrName>
                                        </p:attrNameLst>
                                      </p:cBhvr>
                                      <p:to>
                                        <p:strVal val="visible"/>
                                      </p:to>
                                    </p:set>
                                    <p:animEffect transition="in" filter="fade">
                                      <p:cBhvr>
                                        <p:cTn id="117" dur="500"/>
                                        <p:tgtEl>
                                          <p:spTgt spid="78"/>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73"/>
                                        </p:tgtEl>
                                        <p:attrNameLst>
                                          <p:attrName>style.visibility</p:attrName>
                                        </p:attrNameLst>
                                      </p:cBhvr>
                                      <p:to>
                                        <p:strVal val="visible"/>
                                      </p:to>
                                    </p:set>
                                    <p:animEffect transition="in" filter="fade">
                                      <p:cBhvr>
                                        <p:cTn id="120" dur="500"/>
                                        <p:tgtEl>
                                          <p:spTgt spid="73"/>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76"/>
                                        </p:tgtEl>
                                        <p:attrNameLst>
                                          <p:attrName>style.visibility</p:attrName>
                                        </p:attrNameLst>
                                      </p:cBhvr>
                                      <p:to>
                                        <p:strVal val="visible"/>
                                      </p:to>
                                    </p:set>
                                    <p:animEffect transition="in" filter="fade">
                                      <p:cBhvr>
                                        <p:cTn id="123" dur="500"/>
                                        <p:tgtEl>
                                          <p:spTgt spid="76"/>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79"/>
                                        </p:tgtEl>
                                        <p:attrNameLst>
                                          <p:attrName>style.visibility</p:attrName>
                                        </p:attrNameLst>
                                      </p:cBhvr>
                                      <p:to>
                                        <p:strVal val="visible"/>
                                      </p:to>
                                    </p:set>
                                    <p:animEffect transition="in" filter="fade">
                                      <p:cBhvr>
                                        <p:cTn id="126" dur="500"/>
                                        <p:tgtEl>
                                          <p:spTgt spid="79"/>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77"/>
                                        </p:tgtEl>
                                        <p:attrNameLst>
                                          <p:attrName>style.visibility</p:attrName>
                                        </p:attrNameLst>
                                      </p:cBhvr>
                                      <p:to>
                                        <p:strVal val="visible"/>
                                      </p:to>
                                    </p:set>
                                    <p:animEffect transition="in" filter="fade">
                                      <p:cBhvr>
                                        <p:cTn id="129" dur="500"/>
                                        <p:tgtEl>
                                          <p:spTgt spid="77"/>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74"/>
                                        </p:tgtEl>
                                        <p:attrNameLst>
                                          <p:attrName>style.visibility</p:attrName>
                                        </p:attrNameLst>
                                      </p:cBhvr>
                                      <p:to>
                                        <p:strVal val="visible"/>
                                      </p:to>
                                    </p:set>
                                    <p:animEffect transition="in" filter="fade">
                                      <p:cBhvr>
                                        <p:cTn id="132" dur="500"/>
                                        <p:tgtEl>
                                          <p:spTgt spid="74"/>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80"/>
                                        </p:tgtEl>
                                        <p:attrNameLst>
                                          <p:attrName>style.visibility</p:attrName>
                                        </p:attrNameLst>
                                      </p:cBhvr>
                                      <p:to>
                                        <p:strVal val="visible"/>
                                      </p:to>
                                    </p:set>
                                    <p:animEffect transition="in" filter="fade">
                                      <p:cBhvr>
                                        <p:cTn id="135" dur="500"/>
                                        <p:tgtEl>
                                          <p:spTgt spid="80"/>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grpId="0" nodeType="clickEffect">
                                  <p:stCondLst>
                                    <p:cond delay="0"/>
                                  </p:stCondLst>
                                  <p:childTnLst>
                                    <p:set>
                                      <p:cBhvr>
                                        <p:cTn id="139" dur="1" fill="hold">
                                          <p:stCondLst>
                                            <p:cond delay="0"/>
                                          </p:stCondLst>
                                        </p:cTn>
                                        <p:tgtEl>
                                          <p:spTgt spid="82"/>
                                        </p:tgtEl>
                                        <p:attrNameLst>
                                          <p:attrName>style.visibility</p:attrName>
                                        </p:attrNameLst>
                                      </p:cBhvr>
                                      <p:to>
                                        <p:strVal val="visible"/>
                                      </p:to>
                                    </p:set>
                                    <p:animEffect transition="in" filter="fade">
                                      <p:cBhvr>
                                        <p:cTn id="140" dur="500"/>
                                        <p:tgtEl>
                                          <p:spTgt spid="82"/>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nodeType="clickEffect">
                                  <p:stCondLst>
                                    <p:cond delay="0"/>
                                  </p:stCondLst>
                                  <p:childTnLst>
                                    <p:set>
                                      <p:cBhvr>
                                        <p:cTn id="144" dur="1" fill="hold">
                                          <p:stCondLst>
                                            <p:cond delay="0"/>
                                          </p:stCondLst>
                                        </p:cTn>
                                        <p:tgtEl>
                                          <p:spTgt spid="83"/>
                                        </p:tgtEl>
                                        <p:attrNameLst>
                                          <p:attrName>style.visibility</p:attrName>
                                        </p:attrNameLst>
                                      </p:cBhvr>
                                      <p:to>
                                        <p:strVal val="visible"/>
                                      </p:to>
                                    </p:set>
                                    <p:animEffect transition="in" filter="fade">
                                      <p:cBhvr>
                                        <p:cTn id="145" dur="500"/>
                                        <p:tgtEl>
                                          <p:spTgt spid="83"/>
                                        </p:tgtEl>
                                      </p:cBhvr>
                                    </p:animEffect>
                                  </p:childTnLst>
                                </p:cTn>
                              </p:par>
                            </p:childTnLst>
                          </p:cTn>
                        </p:par>
                      </p:childTnLst>
                    </p:cTn>
                  </p:par>
                  <p:par>
                    <p:cTn id="146" fill="hold">
                      <p:stCondLst>
                        <p:cond delay="indefinite"/>
                      </p:stCondLst>
                      <p:childTnLst>
                        <p:par>
                          <p:cTn id="147" fill="hold">
                            <p:stCondLst>
                              <p:cond delay="0"/>
                            </p:stCondLst>
                            <p:childTnLst>
                              <p:par>
                                <p:cTn id="148" presetID="10" presetClass="entr" presetSubtype="0" fill="hold" grpId="0" nodeType="clickEffect">
                                  <p:stCondLst>
                                    <p:cond delay="0"/>
                                  </p:stCondLst>
                                  <p:childTnLst>
                                    <p:set>
                                      <p:cBhvr>
                                        <p:cTn id="149" dur="1" fill="hold">
                                          <p:stCondLst>
                                            <p:cond delay="0"/>
                                          </p:stCondLst>
                                        </p:cTn>
                                        <p:tgtEl>
                                          <p:spTgt spid="81"/>
                                        </p:tgtEl>
                                        <p:attrNameLst>
                                          <p:attrName>style.visibility</p:attrName>
                                        </p:attrNameLst>
                                      </p:cBhvr>
                                      <p:to>
                                        <p:strVal val="visible"/>
                                      </p:to>
                                    </p:set>
                                    <p:animEffect transition="in" filter="fade">
                                      <p:cBhvr>
                                        <p:cTn id="150"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11" grpId="0"/>
      <p:bldP spid="19" grpId="0"/>
      <p:bldP spid="20" grpId="0"/>
      <p:bldP spid="26" grpId="0" animBg="1"/>
      <p:bldP spid="5" grpId="0" animBg="1"/>
      <p:bldP spid="7" grpId="0"/>
      <p:bldP spid="49" grpId="0"/>
      <p:bldP spid="53" grpId="0" build="p"/>
      <p:bldP spid="56" grpId="0"/>
      <p:bldP spid="58" grpId="0"/>
      <p:bldP spid="59" grpId="0" animBg="1"/>
      <p:bldP spid="60" grpId="0" animBg="1"/>
      <p:bldP spid="62" grpId="0"/>
      <p:bldP spid="63" grpId="0"/>
      <p:bldP spid="64" grpId="0"/>
      <p:bldP spid="65" grpId="0" animBg="1"/>
      <p:bldP spid="66" grpId="0" animBg="1"/>
      <p:bldP spid="67" grpId="0"/>
      <p:bldP spid="68" grpId="0"/>
      <p:bldP spid="69" grpId="0"/>
      <p:bldP spid="72" grpId="0"/>
      <p:bldP spid="73" grpId="0" animBg="1"/>
      <p:bldP spid="74" grpId="0" animBg="1"/>
      <p:bldP spid="75" grpId="0"/>
      <p:bldP spid="76" grpId="0"/>
      <p:bldP spid="77" grpId="0"/>
      <p:bldP spid="78" grpId="0" animBg="1"/>
      <p:bldP spid="79" grpId="0" animBg="1"/>
      <p:bldP spid="80" grpId="0"/>
      <p:bldP spid="81" grpId="0"/>
      <p:bldP spid="8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Μετατόπιση</a:t>
            </a:r>
            <a:endParaRPr lang="en-150" dirty="0">
              <a:solidFill>
                <a:schemeClr val="bg1"/>
              </a:solidFill>
            </a:endParaRPr>
          </a:p>
        </p:txBody>
      </p:sp>
      <p:cxnSp>
        <p:nvCxnSpPr>
          <p:cNvPr id="2" name="Straight Arrow Connector 1">
            <a:extLst>
              <a:ext uri="{FF2B5EF4-FFF2-40B4-BE49-F238E27FC236}">
                <a16:creationId xmlns:a16="http://schemas.microsoft.com/office/drawing/2014/main" id="{5A1E2167-3AFE-4696-135C-47B8A16787CF}"/>
              </a:ext>
            </a:extLst>
          </p:cNvPr>
          <p:cNvCxnSpPr>
            <a:cxnSpLocks/>
          </p:cNvCxnSpPr>
          <p:nvPr/>
        </p:nvCxnSpPr>
        <p:spPr>
          <a:xfrm>
            <a:off x="1064978" y="1971211"/>
            <a:ext cx="9055511"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33F90D70-6D53-2717-73E6-D0E15CE64C1A}"/>
              </a:ext>
            </a:extLst>
          </p:cNvPr>
          <p:cNvSpPr txBox="1">
            <a:spLocks/>
          </p:cNvSpPr>
          <p:nvPr/>
        </p:nvSpPr>
        <p:spPr>
          <a:xfrm>
            <a:off x="9766047" y="2098722"/>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bg1"/>
                </a:solidFill>
              </a:rPr>
              <a:t>x (m)</a:t>
            </a:r>
            <a:endParaRPr lang="en-150" b="1" dirty="0">
              <a:solidFill>
                <a:schemeClr val="bg1"/>
              </a:solidFill>
            </a:endParaRPr>
          </a:p>
        </p:txBody>
      </p:sp>
      <p:sp>
        <p:nvSpPr>
          <p:cNvPr id="4" name="Oval 3">
            <a:extLst>
              <a:ext uri="{FF2B5EF4-FFF2-40B4-BE49-F238E27FC236}">
                <a16:creationId xmlns:a16="http://schemas.microsoft.com/office/drawing/2014/main" id="{14E6592D-DF85-02EE-5D25-AA51C1843803}"/>
              </a:ext>
            </a:extLst>
          </p:cNvPr>
          <p:cNvSpPr/>
          <p:nvPr/>
        </p:nvSpPr>
        <p:spPr>
          <a:xfrm>
            <a:off x="5292840" y="1904127"/>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 name="Oval 5">
            <a:extLst>
              <a:ext uri="{FF2B5EF4-FFF2-40B4-BE49-F238E27FC236}">
                <a16:creationId xmlns:a16="http://schemas.microsoft.com/office/drawing/2014/main" id="{948C3504-46E4-4EE6-ABBE-3F59B1B3FDA0}"/>
              </a:ext>
            </a:extLst>
          </p:cNvPr>
          <p:cNvSpPr/>
          <p:nvPr/>
        </p:nvSpPr>
        <p:spPr>
          <a:xfrm>
            <a:off x="6698039" y="1892839"/>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1" name="Subtitle 2">
            <a:extLst>
              <a:ext uri="{FF2B5EF4-FFF2-40B4-BE49-F238E27FC236}">
                <a16:creationId xmlns:a16="http://schemas.microsoft.com/office/drawing/2014/main" id="{3CC6F4DB-A422-D014-4080-AC4E94CE7942}"/>
              </a:ext>
            </a:extLst>
          </p:cNvPr>
          <p:cNvSpPr txBox="1">
            <a:spLocks/>
          </p:cNvSpPr>
          <p:nvPr/>
        </p:nvSpPr>
        <p:spPr>
          <a:xfrm>
            <a:off x="1333225" y="2112575"/>
            <a:ext cx="84673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0</a:t>
            </a:r>
            <a:endParaRPr lang="en-150" dirty="0">
              <a:solidFill>
                <a:schemeClr val="bg1"/>
              </a:solidFill>
            </a:endParaRPr>
          </a:p>
        </p:txBody>
      </p:sp>
      <p:sp>
        <p:nvSpPr>
          <p:cNvPr id="19" name="Subtitle 2">
            <a:extLst>
              <a:ext uri="{FF2B5EF4-FFF2-40B4-BE49-F238E27FC236}">
                <a16:creationId xmlns:a16="http://schemas.microsoft.com/office/drawing/2014/main" id="{20B97E2C-6AC1-50A1-7B9D-0B80AB97DF09}"/>
              </a:ext>
            </a:extLst>
          </p:cNvPr>
          <p:cNvSpPr txBox="1">
            <a:spLocks/>
          </p:cNvSpPr>
          <p:nvPr/>
        </p:nvSpPr>
        <p:spPr>
          <a:xfrm>
            <a:off x="4942542" y="2123611"/>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Α</a:t>
            </a:r>
            <a:endParaRPr lang="en-150" b="1" dirty="0">
              <a:solidFill>
                <a:srgbClr val="0070C0"/>
              </a:solidFill>
            </a:endParaRPr>
          </a:p>
        </p:txBody>
      </p:sp>
      <p:sp>
        <p:nvSpPr>
          <p:cNvPr id="20" name="Subtitle 2">
            <a:extLst>
              <a:ext uri="{FF2B5EF4-FFF2-40B4-BE49-F238E27FC236}">
                <a16:creationId xmlns:a16="http://schemas.microsoft.com/office/drawing/2014/main" id="{2652115E-4AC3-9EC3-9DFF-790B588F5D16}"/>
              </a:ext>
            </a:extLst>
          </p:cNvPr>
          <p:cNvSpPr txBox="1">
            <a:spLocks/>
          </p:cNvSpPr>
          <p:nvPr/>
        </p:nvSpPr>
        <p:spPr>
          <a:xfrm>
            <a:off x="6295716" y="2103759"/>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Β</a:t>
            </a:r>
            <a:endParaRPr lang="en-150" b="1" dirty="0">
              <a:solidFill>
                <a:srgbClr val="0070C0"/>
              </a:solidFill>
            </a:endParaRPr>
          </a:p>
        </p:txBody>
      </p:sp>
      <p:sp>
        <p:nvSpPr>
          <p:cNvPr id="26" name="Oval 25">
            <a:extLst>
              <a:ext uri="{FF2B5EF4-FFF2-40B4-BE49-F238E27FC236}">
                <a16:creationId xmlns:a16="http://schemas.microsoft.com/office/drawing/2014/main" id="{3541309F-923E-FDC5-7989-96A82F3AA5BB}"/>
              </a:ext>
            </a:extLst>
          </p:cNvPr>
          <p:cNvSpPr/>
          <p:nvPr/>
        </p:nvSpPr>
        <p:spPr>
          <a:xfrm>
            <a:off x="1684595" y="1904018"/>
            <a:ext cx="144000" cy="144376"/>
          </a:xfrm>
          <a:prstGeom prst="ellipse">
            <a:avLst/>
          </a:prstGeom>
          <a:solidFill>
            <a:schemeClr val="bg2">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5" name="Oval 4">
            <a:extLst>
              <a:ext uri="{FF2B5EF4-FFF2-40B4-BE49-F238E27FC236}">
                <a16:creationId xmlns:a16="http://schemas.microsoft.com/office/drawing/2014/main" id="{2729D0E2-3196-7096-40E9-E90C2DB07016}"/>
              </a:ext>
            </a:extLst>
          </p:cNvPr>
          <p:cNvSpPr/>
          <p:nvPr/>
        </p:nvSpPr>
        <p:spPr>
          <a:xfrm>
            <a:off x="7380940" y="1892839"/>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 name="Subtitle 2">
            <a:extLst>
              <a:ext uri="{FF2B5EF4-FFF2-40B4-BE49-F238E27FC236}">
                <a16:creationId xmlns:a16="http://schemas.microsoft.com/office/drawing/2014/main" id="{F68EBA7B-775C-F0BD-A2E0-DBDB217835A8}"/>
              </a:ext>
            </a:extLst>
          </p:cNvPr>
          <p:cNvSpPr txBox="1">
            <a:spLocks/>
          </p:cNvSpPr>
          <p:nvPr/>
        </p:nvSpPr>
        <p:spPr>
          <a:xfrm>
            <a:off x="6978617" y="2103759"/>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Γ</a:t>
            </a:r>
            <a:endParaRPr lang="en-150" b="1" dirty="0">
              <a:solidFill>
                <a:srgbClr val="0070C0"/>
              </a:solidFill>
            </a:endParaRPr>
          </a:p>
        </p:txBody>
      </p:sp>
      <mc:AlternateContent xmlns:mc="http://schemas.openxmlformats.org/markup-compatibility/2006" xmlns:a14="http://schemas.microsoft.com/office/drawing/2010/main">
        <mc:Choice Requires="a14">
          <p:sp>
            <p:nvSpPr>
              <p:cNvPr id="49" name="Subtitle 2">
                <a:extLst>
                  <a:ext uri="{FF2B5EF4-FFF2-40B4-BE49-F238E27FC236}">
                    <a16:creationId xmlns:a16="http://schemas.microsoft.com/office/drawing/2014/main" id="{1829B6DA-9BA6-91EF-FADC-CFD2CDC975F6}"/>
                  </a:ext>
                </a:extLst>
              </p:cNvPr>
              <p:cNvSpPr txBox="1">
                <a:spLocks/>
              </p:cNvSpPr>
              <p:nvPr/>
            </p:nvSpPr>
            <p:spPr>
              <a:xfrm>
                <a:off x="6060202" y="1470289"/>
                <a:ext cx="918415"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l-GR" b="1" i="0" smtClean="0">
                          <a:solidFill>
                            <a:srgbClr val="ED7D31"/>
                          </a:solidFill>
                          <a:latin typeface="Cambria Math" panose="02040503050406030204" pitchFamily="18" charset="0"/>
                        </a:rPr>
                        <m:t>𝚫</m:t>
                      </m:r>
                      <m:acc>
                        <m:accPr>
                          <m:chr m:val="⃗"/>
                          <m:ctrlPr>
                            <a:rPr lang="el-GR" b="1" i="1" smtClean="0">
                              <a:solidFill>
                                <a:srgbClr val="ED7D31"/>
                              </a:solidFill>
                              <a:latin typeface="Cambria Math" panose="02040503050406030204" pitchFamily="18" charset="0"/>
                            </a:rPr>
                          </m:ctrlPr>
                        </m:accPr>
                        <m:e>
                          <m:r>
                            <a:rPr lang="en-US" b="1" i="1" smtClean="0">
                              <a:solidFill>
                                <a:srgbClr val="ED7D31"/>
                              </a:solidFill>
                              <a:latin typeface="Cambria Math" panose="02040503050406030204" pitchFamily="18" charset="0"/>
                            </a:rPr>
                            <m:t>𝒙</m:t>
                          </m:r>
                        </m:e>
                      </m:acc>
                    </m:oMath>
                  </m:oMathPara>
                </a14:m>
                <a:endParaRPr lang="el-GR" b="1" dirty="0">
                  <a:solidFill>
                    <a:schemeClr val="bg1"/>
                  </a:solidFill>
                </a:endParaRPr>
              </a:p>
            </p:txBody>
          </p:sp>
        </mc:Choice>
        <mc:Fallback xmlns="">
          <p:sp>
            <p:nvSpPr>
              <p:cNvPr id="49" name="Subtitle 2">
                <a:extLst>
                  <a:ext uri="{FF2B5EF4-FFF2-40B4-BE49-F238E27FC236}">
                    <a16:creationId xmlns:a16="http://schemas.microsoft.com/office/drawing/2014/main" id="{1829B6DA-9BA6-91EF-FADC-CFD2CDC975F6}"/>
                  </a:ext>
                </a:extLst>
              </p:cNvPr>
              <p:cNvSpPr txBox="1">
                <a:spLocks noRot="1" noChangeAspect="1" noMove="1" noResize="1" noEditPoints="1" noAdjustHandles="1" noChangeArrowheads="1" noChangeShapeType="1" noTextEdit="1"/>
              </p:cNvSpPr>
              <p:nvPr/>
            </p:nvSpPr>
            <p:spPr>
              <a:xfrm>
                <a:off x="6060202" y="1470289"/>
                <a:ext cx="918415" cy="634320"/>
              </a:xfrm>
              <a:prstGeom prst="rect">
                <a:avLst/>
              </a:prstGeom>
              <a:blipFill>
                <a:blip r:embed="rId3"/>
                <a:stretch>
                  <a:fillRect/>
                </a:stretch>
              </a:blipFill>
            </p:spPr>
            <p:txBody>
              <a:bodyPr/>
              <a:lstStyle/>
              <a:p>
                <a:r>
                  <a:rPr lang="en-150">
                    <a:noFill/>
                  </a:rPr>
                  <a:t> </a:t>
                </a:r>
              </a:p>
            </p:txBody>
          </p:sp>
        </mc:Fallback>
      </mc:AlternateContent>
      <p:sp>
        <p:nvSpPr>
          <p:cNvPr id="53" name="Subtitle 2">
            <a:extLst>
              <a:ext uri="{FF2B5EF4-FFF2-40B4-BE49-F238E27FC236}">
                <a16:creationId xmlns:a16="http://schemas.microsoft.com/office/drawing/2014/main" id="{47BF5153-7A06-47A0-E0F7-6CFA11ACDE7B}"/>
              </a:ext>
            </a:extLst>
          </p:cNvPr>
          <p:cNvSpPr>
            <a:spLocks noGrp="1"/>
          </p:cNvSpPr>
          <p:nvPr>
            <p:ph type="subTitle" idx="1"/>
          </p:nvPr>
        </p:nvSpPr>
        <p:spPr>
          <a:xfrm>
            <a:off x="2803046" y="4637828"/>
            <a:ext cx="5682325" cy="634320"/>
          </a:xfrm>
        </p:spPr>
        <p:txBody>
          <a:bodyPr>
            <a:noAutofit/>
          </a:bodyPr>
          <a:lstStyle/>
          <a:p>
            <a:r>
              <a:rPr lang="el-GR" dirty="0">
                <a:solidFill>
                  <a:schemeClr val="bg1"/>
                </a:solidFill>
              </a:rPr>
              <a:t>Μετατόπιση για όλη την κίνηση</a:t>
            </a:r>
          </a:p>
        </p:txBody>
      </p:sp>
      <p:sp>
        <p:nvSpPr>
          <p:cNvPr id="56" name="Subtitle 2">
            <a:extLst>
              <a:ext uri="{FF2B5EF4-FFF2-40B4-BE49-F238E27FC236}">
                <a16:creationId xmlns:a16="http://schemas.microsoft.com/office/drawing/2014/main" id="{4851476A-5173-1AB8-E8F4-40B794E296C0}"/>
              </a:ext>
            </a:extLst>
          </p:cNvPr>
          <p:cNvSpPr txBox="1">
            <a:spLocks/>
          </p:cNvSpPr>
          <p:nvPr/>
        </p:nvSpPr>
        <p:spPr>
          <a:xfrm>
            <a:off x="2576418" y="1416551"/>
            <a:ext cx="1448072"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 </a:t>
            </a:r>
            <a:r>
              <a:rPr lang="el-GR" dirty="0">
                <a:solidFill>
                  <a:schemeClr val="bg1"/>
                </a:solidFill>
                <a:sym typeface="Wingdings" panose="05000000000000000000" pitchFamily="2" charset="2"/>
              </a:rPr>
              <a:t> Γ</a:t>
            </a:r>
            <a:endParaRPr lang="el-GR" dirty="0">
              <a:solidFill>
                <a:schemeClr val="bg1"/>
              </a:solidFill>
            </a:endParaRPr>
          </a:p>
        </p:txBody>
      </p:sp>
      <p:cxnSp>
        <p:nvCxnSpPr>
          <p:cNvPr id="57" name="Straight Arrow Connector 56">
            <a:extLst>
              <a:ext uri="{FF2B5EF4-FFF2-40B4-BE49-F238E27FC236}">
                <a16:creationId xmlns:a16="http://schemas.microsoft.com/office/drawing/2014/main" id="{CE77198D-ACEE-3FF4-18C5-5B9C68C80CBD}"/>
              </a:ext>
            </a:extLst>
          </p:cNvPr>
          <p:cNvCxnSpPr>
            <a:cxnSpLocks/>
          </p:cNvCxnSpPr>
          <p:nvPr/>
        </p:nvCxnSpPr>
        <p:spPr>
          <a:xfrm>
            <a:off x="1030126" y="3311086"/>
            <a:ext cx="9055511"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58" name="Subtitle 2">
            <a:extLst>
              <a:ext uri="{FF2B5EF4-FFF2-40B4-BE49-F238E27FC236}">
                <a16:creationId xmlns:a16="http://schemas.microsoft.com/office/drawing/2014/main" id="{F8314E4A-E89B-ABC8-1083-D78D411B2289}"/>
              </a:ext>
            </a:extLst>
          </p:cNvPr>
          <p:cNvSpPr txBox="1">
            <a:spLocks/>
          </p:cNvSpPr>
          <p:nvPr/>
        </p:nvSpPr>
        <p:spPr>
          <a:xfrm>
            <a:off x="9731195" y="3438597"/>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bg1"/>
                </a:solidFill>
              </a:rPr>
              <a:t>x (m)</a:t>
            </a:r>
            <a:endParaRPr lang="en-150" b="1" dirty="0">
              <a:solidFill>
                <a:schemeClr val="bg1"/>
              </a:solidFill>
            </a:endParaRPr>
          </a:p>
        </p:txBody>
      </p:sp>
      <p:sp>
        <p:nvSpPr>
          <p:cNvPr id="59" name="Oval 58">
            <a:extLst>
              <a:ext uri="{FF2B5EF4-FFF2-40B4-BE49-F238E27FC236}">
                <a16:creationId xmlns:a16="http://schemas.microsoft.com/office/drawing/2014/main" id="{DA1619CA-64E4-8CF3-E7F3-6B3CE702CBF8}"/>
              </a:ext>
            </a:extLst>
          </p:cNvPr>
          <p:cNvSpPr/>
          <p:nvPr/>
        </p:nvSpPr>
        <p:spPr>
          <a:xfrm>
            <a:off x="5257988" y="3244002"/>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0" name="Oval 59">
            <a:extLst>
              <a:ext uri="{FF2B5EF4-FFF2-40B4-BE49-F238E27FC236}">
                <a16:creationId xmlns:a16="http://schemas.microsoft.com/office/drawing/2014/main" id="{5D00EC81-C74F-C08D-439F-A0C5BEF9BEA5}"/>
              </a:ext>
            </a:extLst>
          </p:cNvPr>
          <p:cNvSpPr/>
          <p:nvPr/>
        </p:nvSpPr>
        <p:spPr>
          <a:xfrm>
            <a:off x="6663187" y="323271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2" name="Subtitle 2">
            <a:extLst>
              <a:ext uri="{FF2B5EF4-FFF2-40B4-BE49-F238E27FC236}">
                <a16:creationId xmlns:a16="http://schemas.microsoft.com/office/drawing/2014/main" id="{0B5DFBAC-5C2A-C949-20F7-AB29EEF1DBA2}"/>
              </a:ext>
            </a:extLst>
          </p:cNvPr>
          <p:cNvSpPr txBox="1">
            <a:spLocks/>
          </p:cNvSpPr>
          <p:nvPr/>
        </p:nvSpPr>
        <p:spPr>
          <a:xfrm>
            <a:off x="1298373" y="3452450"/>
            <a:ext cx="84673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0</a:t>
            </a:r>
            <a:endParaRPr lang="en-150" dirty="0">
              <a:solidFill>
                <a:schemeClr val="bg1"/>
              </a:solidFill>
            </a:endParaRPr>
          </a:p>
        </p:txBody>
      </p:sp>
      <p:sp>
        <p:nvSpPr>
          <p:cNvPr id="63" name="Subtitle 2">
            <a:extLst>
              <a:ext uri="{FF2B5EF4-FFF2-40B4-BE49-F238E27FC236}">
                <a16:creationId xmlns:a16="http://schemas.microsoft.com/office/drawing/2014/main" id="{044F3C08-B17C-3514-04E2-6A87D34B31B9}"/>
              </a:ext>
            </a:extLst>
          </p:cNvPr>
          <p:cNvSpPr txBox="1">
            <a:spLocks/>
          </p:cNvSpPr>
          <p:nvPr/>
        </p:nvSpPr>
        <p:spPr>
          <a:xfrm>
            <a:off x="4907690" y="3463486"/>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Α</a:t>
            </a:r>
            <a:endParaRPr lang="en-150" b="1" dirty="0">
              <a:solidFill>
                <a:srgbClr val="0070C0"/>
              </a:solidFill>
            </a:endParaRPr>
          </a:p>
        </p:txBody>
      </p:sp>
      <p:sp>
        <p:nvSpPr>
          <p:cNvPr id="64" name="Subtitle 2">
            <a:extLst>
              <a:ext uri="{FF2B5EF4-FFF2-40B4-BE49-F238E27FC236}">
                <a16:creationId xmlns:a16="http://schemas.microsoft.com/office/drawing/2014/main" id="{0B94EAB5-B521-E514-58E9-3082C285F8AA}"/>
              </a:ext>
            </a:extLst>
          </p:cNvPr>
          <p:cNvSpPr txBox="1">
            <a:spLocks/>
          </p:cNvSpPr>
          <p:nvPr/>
        </p:nvSpPr>
        <p:spPr>
          <a:xfrm>
            <a:off x="6260864" y="3443634"/>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Β</a:t>
            </a:r>
            <a:endParaRPr lang="en-150" b="1" dirty="0">
              <a:solidFill>
                <a:srgbClr val="0070C0"/>
              </a:solidFill>
            </a:endParaRPr>
          </a:p>
        </p:txBody>
      </p:sp>
      <p:sp>
        <p:nvSpPr>
          <p:cNvPr id="65" name="Oval 64">
            <a:extLst>
              <a:ext uri="{FF2B5EF4-FFF2-40B4-BE49-F238E27FC236}">
                <a16:creationId xmlns:a16="http://schemas.microsoft.com/office/drawing/2014/main" id="{2E012014-E6C4-6A09-0049-3922343448C7}"/>
              </a:ext>
            </a:extLst>
          </p:cNvPr>
          <p:cNvSpPr/>
          <p:nvPr/>
        </p:nvSpPr>
        <p:spPr>
          <a:xfrm>
            <a:off x="1649743" y="3243893"/>
            <a:ext cx="144000" cy="144376"/>
          </a:xfrm>
          <a:prstGeom prst="ellipse">
            <a:avLst/>
          </a:prstGeom>
          <a:solidFill>
            <a:schemeClr val="bg2">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6" name="Oval 65">
            <a:extLst>
              <a:ext uri="{FF2B5EF4-FFF2-40B4-BE49-F238E27FC236}">
                <a16:creationId xmlns:a16="http://schemas.microsoft.com/office/drawing/2014/main" id="{D5941E3C-6BD5-23DD-9386-CD9FCAFD2815}"/>
              </a:ext>
            </a:extLst>
          </p:cNvPr>
          <p:cNvSpPr/>
          <p:nvPr/>
        </p:nvSpPr>
        <p:spPr>
          <a:xfrm>
            <a:off x="7346088" y="323271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7" name="Subtitle 2">
            <a:extLst>
              <a:ext uri="{FF2B5EF4-FFF2-40B4-BE49-F238E27FC236}">
                <a16:creationId xmlns:a16="http://schemas.microsoft.com/office/drawing/2014/main" id="{FEA4B125-43D1-E8E2-698C-1CC7FF2325CC}"/>
              </a:ext>
            </a:extLst>
          </p:cNvPr>
          <p:cNvSpPr txBox="1">
            <a:spLocks/>
          </p:cNvSpPr>
          <p:nvPr/>
        </p:nvSpPr>
        <p:spPr>
          <a:xfrm>
            <a:off x="6943765" y="3443634"/>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Γ</a:t>
            </a:r>
            <a:endParaRPr lang="en-150" b="1" dirty="0">
              <a:solidFill>
                <a:srgbClr val="0070C0"/>
              </a:solidFill>
            </a:endParaRPr>
          </a:p>
        </p:txBody>
      </p:sp>
      <mc:AlternateContent xmlns:mc="http://schemas.openxmlformats.org/markup-compatibility/2006" xmlns:a14="http://schemas.microsoft.com/office/drawing/2010/main">
        <mc:Choice Requires="a14">
          <p:sp>
            <p:nvSpPr>
              <p:cNvPr id="68" name="Subtitle 2">
                <a:extLst>
                  <a:ext uri="{FF2B5EF4-FFF2-40B4-BE49-F238E27FC236}">
                    <a16:creationId xmlns:a16="http://schemas.microsoft.com/office/drawing/2014/main" id="{3928EC9D-0CF7-92DB-D4DA-BF75B137FCDB}"/>
                  </a:ext>
                </a:extLst>
              </p:cNvPr>
              <p:cNvSpPr txBox="1">
                <a:spLocks/>
              </p:cNvSpPr>
              <p:nvPr/>
            </p:nvSpPr>
            <p:spPr>
              <a:xfrm>
                <a:off x="6606525" y="2780046"/>
                <a:ext cx="918415"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l-GR" b="1" i="0" smtClean="0">
                          <a:solidFill>
                            <a:srgbClr val="ED7D31"/>
                          </a:solidFill>
                          <a:latin typeface="Cambria Math" panose="02040503050406030204" pitchFamily="18" charset="0"/>
                        </a:rPr>
                        <m:t>𝚫</m:t>
                      </m:r>
                      <m:acc>
                        <m:accPr>
                          <m:chr m:val="⃗"/>
                          <m:ctrlPr>
                            <a:rPr lang="el-GR" b="1" i="1" smtClean="0">
                              <a:solidFill>
                                <a:srgbClr val="ED7D31"/>
                              </a:solidFill>
                              <a:latin typeface="Cambria Math" panose="02040503050406030204" pitchFamily="18" charset="0"/>
                            </a:rPr>
                          </m:ctrlPr>
                        </m:accPr>
                        <m:e>
                          <m:r>
                            <a:rPr lang="en-US" b="1" i="1" smtClean="0">
                              <a:solidFill>
                                <a:srgbClr val="ED7D31"/>
                              </a:solidFill>
                              <a:latin typeface="Cambria Math" panose="02040503050406030204" pitchFamily="18" charset="0"/>
                            </a:rPr>
                            <m:t>𝒙</m:t>
                          </m:r>
                        </m:e>
                      </m:acc>
                    </m:oMath>
                  </m:oMathPara>
                </a14:m>
                <a:endParaRPr lang="el-GR" b="1" dirty="0">
                  <a:solidFill>
                    <a:schemeClr val="bg1"/>
                  </a:solidFill>
                </a:endParaRPr>
              </a:p>
            </p:txBody>
          </p:sp>
        </mc:Choice>
        <mc:Fallback xmlns="">
          <p:sp>
            <p:nvSpPr>
              <p:cNvPr id="68" name="Subtitle 2">
                <a:extLst>
                  <a:ext uri="{FF2B5EF4-FFF2-40B4-BE49-F238E27FC236}">
                    <a16:creationId xmlns:a16="http://schemas.microsoft.com/office/drawing/2014/main" id="{3928EC9D-0CF7-92DB-D4DA-BF75B137FCDB}"/>
                  </a:ext>
                </a:extLst>
              </p:cNvPr>
              <p:cNvSpPr txBox="1">
                <a:spLocks noRot="1" noChangeAspect="1" noMove="1" noResize="1" noEditPoints="1" noAdjustHandles="1" noChangeArrowheads="1" noChangeShapeType="1" noTextEdit="1"/>
              </p:cNvSpPr>
              <p:nvPr/>
            </p:nvSpPr>
            <p:spPr>
              <a:xfrm>
                <a:off x="6606525" y="2780046"/>
                <a:ext cx="918415" cy="634320"/>
              </a:xfrm>
              <a:prstGeom prst="rect">
                <a:avLst/>
              </a:prstGeom>
              <a:blipFill>
                <a:blip r:embed="rId4"/>
                <a:stretch>
                  <a:fillRect/>
                </a:stretch>
              </a:blipFill>
            </p:spPr>
            <p:txBody>
              <a:bodyPr/>
              <a:lstStyle/>
              <a:p>
                <a:r>
                  <a:rPr lang="en-150">
                    <a:noFill/>
                  </a:rPr>
                  <a:t> </a:t>
                </a:r>
              </a:p>
            </p:txBody>
          </p:sp>
        </mc:Fallback>
      </mc:AlternateContent>
      <p:sp>
        <p:nvSpPr>
          <p:cNvPr id="69" name="Subtitle 2">
            <a:extLst>
              <a:ext uri="{FF2B5EF4-FFF2-40B4-BE49-F238E27FC236}">
                <a16:creationId xmlns:a16="http://schemas.microsoft.com/office/drawing/2014/main" id="{81BFDBDA-FD75-31E7-99D6-CFE76FFC31C1}"/>
              </a:ext>
            </a:extLst>
          </p:cNvPr>
          <p:cNvSpPr txBox="1">
            <a:spLocks/>
          </p:cNvSpPr>
          <p:nvPr/>
        </p:nvSpPr>
        <p:spPr>
          <a:xfrm>
            <a:off x="2541566" y="2762070"/>
            <a:ext cx="1448072"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Γ </a:t>
            </a:r>
            <a:r>
              <a:rPr lang="el-GR" dirty="0">
                <a:solidFill>
                  <a:schemeClr val="bg1"/>
                </a:solidFill>
                <a:sym typeface="Wingdings" panose="05000000000000000000" pitchFamily="2" charset="2"/>
              </a:rPr>
              <a:t> Β</a:t>
            </a:r>
            <a:endParaRPr lang="el-GR" dirty="0">
              <a:solidFill>
                <a:schemeClr val="bg1"/>
              </a:solidFill>
            </a:endParaRPr>
          </a:p>
        </p:txBody>
      </p:sp>
      <p:cxnSp>
        <p:nvCxnSpPr>
          <p:cNvPr id="61" name="Straight Arrow Connector 60">
            <a:extLst>
              <a:ext uri="{FF2B5EF4-FFF2-40B4-BE49-F238E27FC236}">
                <a16:creationId xmlns:a16="http://schemas.microsoft.com/office/drawing/2014/main" id="{9EAAAF38-C786-C881-6412-1E603991C533}"/>
              </a:ext>
            </a:extLst>
          </p:cNvPr>
          <p:cNvCxnSpPr>
            <a:cxnSpLocks/>
          </p:cNvCxnSpPr>
          <p:nvPr/>
        </p:nvCxnSpPr>
        <p:spPr>
          <a:xfrm rot="10800000">
            <a:off x="6718062" y="3302160"/>
            <a:ext cx="720000" cy="0"/>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5345425D-DD2C-4BFE-8426-D4F99BBBD770}"/>
              </a:ext>
            </a:extLst>
          </p:cNvPr>
          <p:cNvCxnSpPr>
            <a:cxnSpLocks/>
          </p:cNvCxnSpPr>
          <p:nvPr/>
        </p:nvCxnSpPr>
        <p:spPr>
          <a:xfrm>
            <a:off x="1030126" y="5880336"/>
            <a:ext cx="9055511"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72" name="Subtitle 2">
            <a:extLst>
              <a:ext uri="{FF2B5EF4-FFF2-40B4-BE49-F238E27FC236}">
                <a16:creationId xmlns:a16="http://schemas.microsoft.com/office/drawing/2014/main" id="{900779A1-15F4-3B04-5D1A-DCB1F1B00028}"/>
              </a:ext>
            </a:extLst>
          </p:cNvPr>
          <p:cNvSpPr txBox="1">
            <a:spLocks/>
          </p:cNvSpPr>
          <p:nvPr/>
        </p:nvSpPr>
        <p:spPr>
          <a:xfrm>
            <a:off x="9731195" y="6007847"/>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bg1"/>
                </a:solidFill>
              </a:rPr>
              <a:t>x (m)</a:t>
            </a:r>
            <a:endParaRPr lang="en-150" b="1" dirty="0">
              <a:solidFill>
                <a:schemeClr val="bg1"/>
              </a:solidFill>
            </a:endParaRPr>
          </a:p>
        </p:txBody>
      </p:sp>
      <p:sp>
        <p:nvSpPr>
          <p:cNvPr id="73" name="Oval 72">
            <a:extLst>
              <a:ext uri="{FF2B5EF4-FFF2-40B4-BE49-F238E27FC236}">
                <a16:creationId xmlns:a16="http://schemas.microsoft.com/office/drawing/2014/main" id="{2B503192-A54B-E5C9-006F-9A4F990CE39F}"/>
              </a:ext>
            </a:extLst>
          </p:cNvPr>
          <p:cNvSpPr/>
          <p:nvPr/>
        </p:nvSpPr>
        <p:spPr>
          <a:xfrm>
            <a:off x="5257988" y="5813252"/>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4" name="Oval 73">
            <a:extLst>
              <a:ext uri="{FF2B5EF4-FFF2-40B4-BE49-F238E27FC236}">
                <a16:creationId xmlns:a16="http://schemas.microsoft.com/office/drawing/2014/main" id="{50ED8FF5-8292-7ED1-7AFE-758F56356EB8}"/>
              </a:ext>
            </a:extLst>
          </p:cNvPr>
          <p:cNvSpPr/>
          <p:nvPr/>
        </p:nvSpPr>
        <p:spPr>
          <a:xfrm>
            <a:off x="6663187" y="580196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5" name="Subtitle 2">
            <a:extLst>
              <a:ext uri="{FF2B5EF4-FFF2-40B4-BE49-F238E27FC236}">
                <a16:creationId xmlns:a16="http://schemas.microsoft.com/office/drawing/2014/main" id="{AA530DD0-9188-A8A2-B28D-C4D16184AD3B}"/>
              </a:ext>
            </a:extLst>
          </p:cNvPr>
          <p:cNvSpPr txBox="1">
            <a:spLocks/>
          </p:cNvSpPr>
          <p:nvPr/>
        </p:nvSpPr>
        <p:spPr>
          <a:xfrm>
            <a:off x="1298373" y="6021700"/>
            <a:ext cx="84673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0</a:t>
            </a:r>
            <a:endParaRPr lang="en-150" dirty="0">
              <a:solidFill>
                <a:schemeClr val="bg1"/>
              </a:solidFill>
            </a:endParaRPr>
          </a:p>
        </p:txBody>
      </p:sp>
      <p:sp>
        <p:nvSpPr>
          <p:cNvPr id="76" name="Subtitle 2">
            <a:extLst>
              <a:ext uri="{FF2B5EF4-FFF2-40B4-BE49-F238E27FC236}">
                <a16:creationId xmlns:a16="http://schemas.microsoft.com/office/drawing/2014/main" id="{32389D46-7DDB-8E61-3A4B-ACD5F043BE51}"/>
              </a:ext>
            </a:extLst>
          </p:cNvPr>
          <p:cNvSpPr txBox="1">
            <a:spLocks/>
          </p:cNvSpPr>
          <p:nvPr/>
        </p:nvSpPr>
        <p:spPr>
          <a:xfrm>
            <a:off x="4907690" y="6032736"/>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Α</a:t>
            </a:r>
            <a:endParaRPr lang="en-150" b="1" dirty="0">
              <a:solidFill>
                <a:srgbClr val="0070C0"/>
              </a:solidFill>
            </a:endParaRPr>
          </a:p>
        </p:txBody>
      </p:sp>
      <p:sp>
        <p:nvSpPr>
          <p:cNvPr id="77" name="Subtitle 2">
            <a:extLst>
              <a:ext uri="{FF2B5EF4-FFF2-40B4-BE49-F238E27FC236}">
                <a16:creationId xmlns:a16="http://schemas.microsoft.com/office/drawing/2014/main" id="{755CE01A-270F-5531-7DFE-7B46C97A88A0}"/>
              </a:ext>
            </a:extLst>
          </p:cNvPr>
          <p:cNvSpPr txBox="1">
            <a:spLocks/>
          </p:cNvSpPr>
          <p:nvPr/>
        </p:nvSpPr>
        <p:spPr>
          <a:xfrm>
            <a:off x="6260864" y="6012884"/>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Β</a:t>
            </a:r>
            <a:endParaRPr lang="en-150" b="1" dirty="0">
              <a:solidFill>
                <a:srgbClr val="0070C0"/>
              </a:solidFill>
            </a:endParaRPr>
          </a:p>
        </p:txBody>
      </p:sp>
      <p:sp>
        <p:nvSpPr>
          <p:cNvPr id="78" name="Oval 77">
            <a:extLst>
              <a:ext uri="{FF2B5EF4-FFF2-40B4-BE49-F238E27FC236}">
                <a16:creationId xmlns:a16="http://schemas.microsoft.com/office/drawing/2014/main" id="{2607065D-272F-7ACF-FA32-2C9B4B77B590}"/>
              </a:ext>
            </a:extLst>
          </p:cNvPr>
          <p:cNvSpPr/>
          <p:nvPr/>
        </p:nvSpPr>
        <p:spPr>
          <a:xfrm>
            <a:off x="1649743" y="5813143"/>
            <a:ext cx="144000" cy="144376"/>
          </a:xfrm>
          <a:prstGeom prst="ellipse">
            <a:avLst/>
          </a:prstGeom>
          <a:solidFill>
            <a:schemeClr val="bg2">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9" name="Oval 78">
            <a:extLst>
              <a:ext uri="{FF2B5EF4-FFF2-40B4-BE49-F238E27FC236}">
                <a16:creationId xmlns:a16="http://schemas.microsoft.com/office/drawing/2014/main" id="{FEB498BE-70F4-E901-EAAA-7D23775B11F2}"/>
              </a:ext>
            </a:extLst>
          </p:cNvPr>
          <p:cNvSpPr/>
          <p:nvPr/>
        </p:nvSpPr>
        <p:spPr>
          <a:xfrm>
            <a:off x="7346088" y="580196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80" name="Subtitle 2">
            <a:extLst>
              <a:ext uri="{FF2B5EF4-FFF2-40B4-BE49-F238E27FC236}">
                <a16:creationId xmlns:a16="http://schemas.microsoft.com/office/drawing/2014/main" id="{DEE06C4C-3AC7-C493-ADDC-2D1A4D5DF656}"/>
              </a:ext>
            </a:extLst>
          </p:cNvPr>
          <p:cNvSpPr txBox="1">
            <a:spLocks/>
          </p:cNvSpPr>
          <p:nvPr/>
        </p:nvSpPr>
        <p:spPr>
          <a:xfrm>
            <a:off x="6943765" y="6012884"/>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Γ</a:t>
            </a:r>
            <a:endParaRPr lang="en-150" b="1" dirty="0">
              <a:solidFill>
                <a:srgbClr val="0070C0"/>
              </a:solidFill>
            </a:endParaRPr>
          </a:p>
        </p:txBody>
      </p:sp>
      <mc:AlternateContent xmlns:mc="http://schemas.openxmlformats.org/markup-compatibility/2006" xmlns:a14="http://schemas.microsoft.com/office/drawing/2010/main">
        <mc:Choice Requires="a14">
          <p:sp>
            <p:nvSpPr>
              <p:cNvPr id="81" name="Subtitle 2">
                <a:extLst>
                  <a:ext uri="{FF2B5EF4-FFF2-40B4-BE49-F238E27FC236}">
                    <a16:creationId xmlns:a16="http://schemas.microsoft.com/office/drawing/2014/main" id="{D0569F54-C445-78C6-3AAB-C0F9E6AD1003}"/>
                  </a:ext>
                </a:extLst>
              </p:cNvPr>
              <p:cNvSpPr txBox="1">
                <a:spLocks/>
              </p:cNvSpPr>
              <p:nvPr/>
            </p:nvSpPr>
            <p:spPr>
              <a:xfrm>
                <a:off x="5644208" y="5360862"/>
                <a:ext cx="918415"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l-GR" b="1" i="0" smtClean="0">
                          <a:solidFill>
                            <a:srgbClr val="ED7D31"/>
                          </a:solidFill>
                          <a:latin typeface="Cambria Math" panose="02040503050406030204" pitchFamily="18" charset="0"/>
                        </a:rPr>
                        <m:t>𝚫</m:t>
                      </m:r>
                      <m:acc>
                        <m:accPr>
                          <m:chr m:val="⃗"/>
                          <m:ctrlPr>
                            <a:rPr lang="el-GR" b="1" i="1" smtClean="0">
                              <a:solidFill>
                                <a:srgbClr val="ED7D31"/>
                              </a:solidFill>
                              <a:latin typeface="Cambria Math" panose="02040503050406030204" pitchFamily="18" charset="0"/>
                            </a:rPr>
                          </m:ctrlPr>
                        </m:accPr>
                        <m:e>
                          <m:r>
                            <a:rPr lang="en-US" b="1" i="1" smtClean="0">
                              <a:solidFill>
                                <a:srgbClr val="ED7D31"/>
                              </a:solidFill>
                              <a:latin typeface="Cambria Math" panose="02040503050406030204" pitchFamily="18" charset="0"/>
                            </a:rPr>
                            <m:t>𝒙</m:t>
                          </m:r>
                        </m:e>
                      </m:acc>
                    </m:oMath>
                  </m:oMathPara>
                </a14:m>
                <a:endParaRPr lang="el-GR" b="1" dirty="0">
                  <a:solidFill>
                    <a:schemeClr val="bg1"/>
                  </a:solidFill>
                </a:endParaRPr>
              </a:p>
            </p:txBody>
          </p:sp>
        </mc:Choice>
        <mc:Fallback xmlns="">
          <p:sp>
            <p:nvSpPr>
              <p:cNvPr id="81" name="Subtitle 2">
                <a:extLst>
                  <a:ext uri="{FF2B5EF4-FFF2-40B4-BE49-F238E27FC236}">
                    <a16:creationId xmlns:a16="http://schemas.microsoft.com/office/drawing/2014/main" id="{D0569F54-C445-78C6-3AAB-C0F9E6AD1003}"/>
                  </a:ext>
                </a:extLst>
              </p:cNvPr>
              <p:cNvSpPr txBox="1">
                <a:spLocks noRot="1" noChangeAspect="1" noMove="1" noResize="1" noEditPoints="1" noAdjustHandles="1" noChangeArrowheads="1" noChangeShapeType="1" noTextEdit="1"/>
              </p:cNvSpPr>
              <p:nvPr/>
            </p:nvSpPr>
            <p:spPr>
              <a:xfrm>
                <a:off x="5644208" y="5360862"/>
                <a:ext cx="918415" cy="634320"/>
              </a:xfrm>
              <a:prstGeom prst="rect">
                <a:avLst/>
              </a:prstGeom>
              <a:blipFill>
                <a:blip r:embed="rId5"/>
                <a:stretch>
                  <a:fillRect/>
                </a:stretch>
              </a:blipFill>
            </p:spPr>
            <p:txBody>
              <a:bodyPr/>
              <a:lstStyle/>
              <a:p>
                <a:r>
                  <a:rPr lang="en-150">
                    <a:noFill/>
                  </a:rPr>
                  <a:t> </a:t>
                </a:r>
              </a:p>
            </p:txBody>
          </p:sp>
        </mc:Fallback>
      </mc:AlternateContent>
      <p:sp>
        <p:nvSpPr>
          <p:cNvPr id="82" name="Subtitle 2">
            <a:extLst>
              <a:ext uri="{FF2B5EF4-FFF2-40B4-BE49-F238E27FC236}">
                <a16:creationId xmlns:a16="http://schemas.microsoft.com/office/drawing/2014/main" id="{9E1ABA34-4032-6E4E-5BD1-9EB06C97B813}"/>
              </a:ext>
            </a:extLst>
          </p:cNvPr>
          <p:cNvSpPr txBox="1">
            <a:spLocks/>
          </p:cNvSpPr>
          <p:nvPr/>
        </p:nvSpPr>
        <p:spPr>
          <a:xfrm>
            <a:off x="2541566" y="5331320"/>
            <a:ext cx="1448072"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 </a:t>
            </a:r>
            <a:r>
              <a:rPr lang="el-GR" dirty="0">
                <a:solidFill>
                  <a:schemeClr val="bg1"/>
                </a:solidFill>
                <a:sym typeface="Wingdings" panose="05000000000000000000" pitchFamily="2" charset="2"/>
              </a:rPr>
              <a:t> Β</a:t>
            </a:r>
            <a:endParaRPr lang="el-GR" dirty="0">
              <a:solidFill>
                <a:schemeClr val="bg1"/>
              </a:solidFill>
            </a:endParaRPr>
          </a:p>
        </p:txBody>
      </p:sp>
      <p:cxnSp>
        <p:nvCxnSpPr>
          <p:cNvPr id="83" name="Straight Arrow Connector 82">
            <a:extLst>
              <a:ext uri="{FF2B5EF4-FFF2-40B4-BE49-F238E27FC236}">
                <a16:creationId xmlns:a16="http://schemas.microsoft.com/office/drawing/2014/main" id="{1AB04523-5AC4-21F0-ADA3-CE33669B8403}"/>
              </a:ext>
            </a:extLst>
          </p:cNvPr>
          <p:cNvCxnSpPr>
            <a:cxnSpLocks/>
            <a:endCxn id="74" idx="6"/>
          </p:cNvCxnSpPr>
          <p:nvPr/>
        </p:nvCxnSpPr>
        <p:spPr>
          <a:xfrm flipV="1">
            <a:off x="5300391" y="5874152"/>
            <a:ext cx="1506796" cy="11288"/>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0765534-024D-290F-8650-6F4E536D29B6}"/>
              </a:ext>
            </a:extLst>
          </p:cNvPr>
          <p:cNvCxnSpPr>
            <a:cxnSpLocks/>
            <a:endCxn id="5" idx="6"/>
          </p:cNvCxnSpPr>
          <p:nvPr/>
        </p:nvCxnSpPr>
        <p:spPr>
          <a:xfrm flipV="1">
            <a:off x="5350014" y="1965027"/>
            <a:ext cx="2174926" cy="5644"/>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1183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500"/>
                                        <p:tgtEl>
                                          <p:spTgt spid="5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500"/>
                                        <p:tgtEl>
                                          <p:spTgt spid="5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fade">
                                      <p:cBhvr>
                                        <p:cTn id="60" dur="500"/>
                                        <p:tgtEl>
                                          <p:spTgt spid="6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500"/>
                                        <p:tgtEl>
                                          <p:spTgt spid="6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500"/>
                                        <p:tgtEl>
                                          <p:spTgt spid="5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3"/>
                                        </p:tgtEl>
                                        <p:attrNameLst>
                                          <p:attrName>style.visibility</p:attrName>
                                        </p:attrNameLst>
                                      </p:cBhvr>
                                      <p:to>
                                        <p:strVal val="visible"/>
                                      </p:to>
                                    </p:set>
                                    <p:animEffect transition="in" filter="fade">
                                      <p:cBhvr>
                                        <p:cTn id="69" dur="500"/>
                                        <p:tgtEl>
                                          <p:spTgt spid="6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fade">
                                      <p:cBhvr>
                                        <p:cTn id="72" dur="500"/>
                                        <p:tgtEl>
                                          <p:spTgt spid="6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fade">
                                      <p:cBhvr>
                                        <p:cTn id="75" dur="500"/>
                                        <p:tgtEl>
                                          <p:spTgt spid="6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0"/>
                                        </p:tgtEl>
                                        <p:attrNameLst>
                                          <p:attrName>style.visibility</p:attrName>
                                        </p:attrNameLst>
                                      </p:cBhvr>
                                      <p:to>
                                        <p:strVal val="visible"/>
                                      </p:to>
                                    </p:set>
                                    <p:animEffect transition="in" filter="fade">
                                      <p:cBhvr>
                                        <p:cTn id="78" dur="500"/>
                                        <p:tgtEl>
                                          <p:spTgt spid="6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67"/>
                                        </p:tgtEl>
                                        <p:attrNameLst>
                                          <p:attrName>style.visibility</p:attrName>
                                        </p:attrNameLst>
                                      </p:cBhvr>
                                      <p:to>
                                        <p:strVal val="visible"/>
                                      </p:to>
                                    </p:set>
                                    <p:animEffect transition="in" filter="fade">
                                      <p:cBhvr>
                                        <p:cTn id="81" dur="500"/>
                                        <p:tgtEl>
                                          <p:spTgt spid="67"/>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fade">
                                      <p:cBhvr>
                                        <p:cTn id="86" dur="500"/>
                                        <p:tgtEl>
                                          <p:spTgt spid="69"/>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61"/>
                                        </p:tgtEl>
                                        <p:attrNameLst>
                                          <p:attrName>style.visibility</p:attrName>
                                        </p:attrNameLst>
                                      </p:cBhvr>
                                      <p:to>
                                        <p:strVal val="visible"/>
                                      </p:to>
                                    </p:set>
                                    <p:animEffect transition="in" filter="fade">
                                      <p:cBhvr>
                                        <p:cTn id="91" dur="500"/>
                                        <p:tgtEl>
                                          <p:spTgt spid="61"/>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68"/>
                                        </p:tgtEl>
                                        <p:attrNameLst>
                                          <p:attrName>style.visibility</p:attrName>
                                        </p:attrNameLst>
                                      </p:cBhvr>
                                      <p:to>
                                        <p:strVal val="visible"/>
                                      </p:to>
                                    </p:set>
                                    <p:animEffect transition="in" filter="fade">
                                      <p:cBhvr>
                                        <p:cTn id="96" dur="500"/>
                                        <p:tgtEl>
                                          <p:spTgt spid="68"/>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53">
                                            <p:txEl>
                                              <p:pRg st="0" end="0"/>
                                            </p:txEl>
                                          </p:spTgt>
                                        </p:tgtEl>
                                        <p:attrNameLst>
                                          <p:attrName>style.visibility</p:attrName>
                                        </p:attrNameLst>
                                      </p:cBhvr>
                                      <p:to>
                                        <p:strVal val="visible"/>
                                      </p:to>
                                    </p:set>
                                    <p:animEffect transition="in" filter="fade">
                                      <p:cBhvr>
                                        <p:cTn id="101" dur="500"/>
                                        <p:tgtEl>
                                          <p:spTgt spid="53">
                                            <p:txEl>
                                              <p:pRg st="0" end="0"/>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71"/>
                                        </p:tgtEl>
                                        <p:attrNameLst>
                                          <p:attrName>style.visibility</p:attrName>
                                        </p:attrNameLst>
                                      </p:cBhvr>
                                      <p:to>
                                        <p:strVal val="visible"/>
                                      </p:to>
                                    </p:set>
                                    <p:animEffect transition="in" filter="fade">
                                      <p:cBhvr>
                                        <p:cTn id="106" dur="500"/>
                                        <p:tgtEl>
                                          <p:spTgt spid="71"/>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72"/>
                                        </p:tgtEl>
                                        <p:attrNameLst>
                                          <p:attrName>style.visibility</p:attrName>
                                        </p:attrNameLst>
                                      </p:cBhvr>
                                      <p:to>
                                        <p:strVal val="visible"/>
                                      </p:to>
                                    </p:set>
                                    <p:animEffect transition="in" filter="fade">
                                      <p:cBhvr>
                                        <p:cTn id="109" dur="500"/>
                                        <p:tgtEl>
                                          <p:spTgt spid="7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75"/>
                                        </p:tgtEl>
                                        <p:attrNameLst>
                                          <p:attrName>style.visibility</p:attrName>
                                        </p:attrNameLst>
                                      </p:cBhvr>
                                      <p:to>
                                        <p:strVal val="visible"/>
                                      </p:to>
                                    </p:set>
                                    <p:animEffect transition="in" filter="fade">
                                      <p:cBhvr>
                                        <p:cTn id="112" dur="500"/>
                                        <p:tgtEl>
                                          <p:spTgt spid="75"/>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500"/>
                                        <p:tgtEl>
                                          <p:spTgt spid="78"/>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73"/>
                                        </p:tgtEl>
                                        <p:attrNameLst>
                                          <p:attrName>style.visibility</p:attrName>
                                        </p:attrNameLst>
                                      </p:cBhvr>
                                      <p:to>
                                        <p:strVal val="visible"/>
                                      </p:to>
                                    </p:set>
                                    <p:animEffect transition="in" filter="fade">
                                      <p:cBhvr>
                                        <p:cTn id="118" dur="500"/>
                                        <p:tgtEl>
                                          <p:spTgt spid="73"/>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76"/>
                                        </p:tgtEl>
                                        <p:attrNameLst>
                                          <p:attrName>style.visibility</p:attrName>
                                        </p:attrNameLst>
                                      </p:cBhvr>
                                      <p:to>
                                        <p:strVal val="visible"/>
                                      </p:to>
                                    </p:set>
                                    <p:animEffect transition="in" filter="fade">
                                      <p:cBhvr>
                                        <p:cTn id="121" dur="500"/>
                                        <p:tgtEl>
                                          <p:spTgt spid="7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79"/>
                                        </p:tgtEl>
                                        <p:attrNameLst>
                                          <p:attrName>style.visibility</p:attrName>
                                        </p:attrNameLst>
                                      </p:cBhvr>
                                      <p:to>
                                        <p:strVal val="visible"/>
                                      </p:to>
                                    </p:set>
                                    <p:animEffect transition="in" filter="fade">
                                      <p:cBhvr>
                                        <p:cTn id="124" dur="500"/>
                                        <p:tgtEl>
                                          <p:spTgt spid="79"/>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77"/>
                                        </p:tgtEl>
                                        <p:attrNameLst>
                                          <p:attrName>style.visibility</p:attrName>
                                        </p:attrNameLst>
                                      </p:cBhvr>
                                      <p:to>
                                        <p:strVal val="visible"/>
                                      </p:to>
                                    </p:set>
                                    <p:animEffect transition="in" filter="fade">
                                      <p:cBhvr>
                                        <p:cTn id="127" dur="500"/>
                                        <p:tgtEl>
                                          <p:spTgt spid="77"/>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74"/>
                                        </p:tgtEl>
                                        <p:attrNameLst>
                                          <p:attrName>style.visibility</p:attrName>
                                        </p:attrNameLst>
                                      </p:cBhvr>
                                      <p:to>
                                        <p:strVal val="visible"/>
                                      </p:to>
                                    </p:set>
                                    <p:animEffect transition="in" filter="fade">
                                      <p:cBhvr>
                                        <p:cTn id="130" dur="500"/>
                                        <p:tgtEl>
                                          <p:spTgt spid="74"/>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80"/>
                                        </p:tgtEl>
                                        <p:attrNameLst>
                                          <p:attrName>style.visibility</p:attrName>
                                        </p:attrNameLst>
                                      </p:cBhvr>
                                      <p:to>
                                        <p:strVal val="visible"/>
                                      </p:to>
                                    </p:set>
                                    <p:animEffect transition="in" filter="fade">
                                      <p:cBhvr>
                                        <p:cTn id="133" dur="500"/>
                                        <p:tgtEl>
                                          <p:spTgt spid="80"/>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82"/>
                                        </p:tgtEl>
                                        <p:attrNameLst>
                                          <p:attrName>style.visibility</p:attrName>
                                        </p:attrNameLst>
                                      </p:cBhvr>
                                      <p:to>
                                        <p:strVal val="visible"/>
                                      </p:to>
                                    </p:set>
                                    <p:animEffect transition="in" filter="fade">
                                      <p:cBhvr>
                                        <p:cTn id="138" dur="500"/>
                                        <p:tgtEl>
                                          <p:spTgt spid="82"/>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nodeType="clickEffect">
                                  <p:stCondLst>
                                    <p:cond delay="0"/>
                                  </p:stCondLst>
                                  <p:childTnLst>
                                    <p:set>
                                      <p:cBhvr>
                                        <p:cTn id="142" dur="1" fill="hold">
                                          <p:stCondLst>
                                            <p:cond delay="0"/>
                                          </p:stCondLst>
                                        </p:cTn>
                                        <p:tgtEl>
                                          <p:spTgt spid="83"/>
                                        </p:tgtEl>
                                        <p:attrNameLst>
                                          <p:attrName>style.visibility</p:attrName>
                                        </p:attrNameLst>
                                      </p:cBhvr>
                                      <p:to>
                                        <p:strVal val="visible"/>
                                      </p:to>
                                    </p:set>
                                    <p:animEffect transition="in" filter="fade">
                                      <p:cBhvr>
                                        <p:cTn id="143" dur="500"/>
                                        <p:tgtEl>
                                          <p:spTgt spid="83"/>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81"/>
                                        </p:tgtEl>
                                        <p:attrNameLst>
                                          <p:attrName>style.visibility</p:attrName>
                                        </p:attrNameLst>
                                      </p:cBhvr>
                                      <p:to>
                                        <p:strVal val="visible"/>
                                      </p:to>
                                    </p:set>
                                    <p:animEffect transition="in" filter="fade">
                                      <p:cBhvr>
                                        <p:cTn id="14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11" grpId="0"/>
      <p:bldP spid="19" grpId="0"/>
      <p:bldP spid="20" grpId="0"/>
      <p:bldP spid="26" grpId="0" animBg="1"/>
      <p:bldP spid="5" grpId="0" animBg="1"/>
      <p:bldP spid="7" grpId="0"/>
      <p:bldP spid="49" grpId="0"/>
      <p:bldP spid="53" grpId="0" build="p"/>
      <p:bldP spid="56" grpId="0"/>
      <p:bldP spid="58" grpId="0"/>
      <p:bldP spid="59" grpId="0" animBg="1"/>
      <p:bldP spid="60" grpId="0" animBg="1"/>
      <p:bldP spid="62" grpId="0"/>
      <p:bldP spid="63" grpId="0"/>
      <p:bldP spid="64" grpId="0"/>
      <p:bldP spid="65" grpId="0" animBg="1"/>
      <p:bldP spid="66" grpId="0" animBg="1"/>
      <p:bldP spid="67" grpId="0"/>
      <p:bldP spid="68" grpId="0"/>
      <p:bldP spid="69" grpId="0"/>
      <p:bldP spid="72" grpId="0"/>
      <p:bldP spid="73" grpId="0" animBg="1"/>
      <p:bldP spid="74" grpId="0" animBg="1"/>
      <p:bldP spid="75" grpId="0"/>
      <p:bldP spid="76" grpId="0"/>
      <p:bldP spid="77" grpId="0"/>
      <p:bldP spid="78" grpId="0" animBg="1"/>
      <p:bldP spid="79" grpId="0" animBg="1"/>
      <p:bldP spid="80" grpId="0"/>
      <p:bldP spid="81" grpId="0"/>
      <p:bldP spid="8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Μετατόπιση</a:t>
            </a:r>
            <a:endParaRPr lang="en-150" dirty="0">
              <a:solidFill>
                <a:schemeClr val="bg1"/>
              </a:solidFill>
            </a:endParaRPr>
          </a:p>
        </p:txBody>
      </p:sp>
      <p:cxnSp>
        <p:nvCxnSpPr>
          <p:cNvPr id="2" name="Straight Arrow Connector 1">
            <a:extLst>
              <a:ext uri="{FF2B5EF4-FFF2-40B4-BE49-F238E27FC236}">
                <a16:creationId xmlns:a16="http://schemas.microsoft.com/office/drawing/2014/main" id="{5A1E2167-3AFE-4696-135C-47B8A16787CF}"/>
              </a:ext>
            </a:extLst>
          </p:cNvPr>
          <p:cNvCxnSpPr>
            <a:cxnSpLocks/>
          </p:cNvCxnSpPr>
          <p:nvPr/>
        </p:nvCxnSpPr>
        <p:spPr>
          <a:xfrm>
            <a:off x="1064978" y="1971211"/>
            <a:ext cx="9055511"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33F90D70-6D53-2717-73E6-D0E15CE64C1A}"/>
              </a:ext>
            </a:extLst>
          </p:cNvPr>
          <p:cNvSpPr txBox="1">
            <a:spLocks/>
          </p:cNvSpPr>
          <p:nvPr/>
        </p:nvSpPr>
        <p:spPr>
          <a:xfrm>
            <a:off x="9766047" y="2098722"/>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bg1"/>
                </a:solidFill>
              </a:rPr>
              <a:t>x (m)</a:t>
            </a:r>
            <a:endParaRPr lang="en-150" b="1" dirty="0">
              <a:solidFill>
                <a:schemeClr val="bg1"/>
              </a:solidFill>
            </a:endParaRPr>
          </a:p>
        </p:txBody>
      </p:sp>
      <p:sp>
        <p:nvSpPr>
          <p:cNvPr id="4" name="Oval 3">
            <a:extLst>
              <a:ext uri="{FF2B5EF4-FFF2-40B4-BE49-F238E27FC236}">
                <a16:creationId xmlns:a16="http://schemas.microsoft.com/office/drawing/2014/main" id="{14E6592D-DF85-02EE-5D25-AA51C1843803}"/>
              </a:ext>
            </a:extLst>
          </p:cNvPr>
          <p:cNvSpPr/>
          <p:nvPr/>
        </p:nvSpPr>
        <p:spPr>
          <a:xfrm>
            <a:off x="5292840" y="1904127"/>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 name="Oval 5">
            <a:extLst>
              <a:ext uri="{FF2B5EF4-FFF2-40B4-BE49-F238E27FC236}">
                <a16:creationId xmlns:a16="http://schemas.microsoft.com/office/drawing/2014/main" id="{948C3504-46E4-4EE6-ABBE-3F59B1B3FDA0}"/>
              </a:ext>
            </a:extLst>
          </p:cNvPr>
          <p:cNvSpPr/>
          <p:nvPr/>
        </p:nvSpPr>
        <p:spPr>
          <a:xfrm>
            <a:off x="6698039" y="1892839"/>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1" name="Subtitle 2">
            <a:extLst>
              <a:ext uri="{FF2B5EF4-FFF2-40B4-BE49-F238E27FC236}">
                <a16:creationId xmlns:a16="http://schemas.microsoft.com/office/drawing/2014/main" id="{3CC6F4DB-A422-D014-4080-AC4E94CE7942}"/>
              </a:ext>
            </a:extLst>
          </p:cNvPr>
          <p:cNvSpPr txBox="1">
            <a:spLocks/>
          </p:cNvSpPr>
          <p:nvPr/>
        </p:nvSpPr>
        <p:spPr>
          <a:xfrm>
            <a:off x="1333225" y="2112575"/>
            <a:ext cx="84673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0</a:t>
            </a:r>
            <a:endParaRPr lang="en-150" dirty="0">
              <a:solidFill>
                <a:schemeClr val="bg1"/>
              </a:solidFill>
            </a:endParaRPr>
          </a:p>
        </p:txBody>
      </p:sp>
      <p:sp>
        <p:nvSpPr>
          <p:cNvPr id="19" name="Subtitle 2">
            <a:extLst>
              <a:ext uri="{FF2B5EF4-FFF2-40B4-BE49-F238E27FC236}">
                <a16:creationId xmlns:a16="http://schemas.microsoft.com/office/drawing/2014/main" id="{20B97E2C-6AC1-50A1-7B9D-0B80AB97DF09}"/>
              </a:ext>
            </a:extLst>
          </p:cNvPr>
          <p:cNvSpPr txBox="1">
            <a:spLocks/>
          </p:cNvSpPr>
          <p:nvPr/>
        </p:nvSpPr>
        <p:spPr>
          <a:xfrm>
            <a:off x="4942542" y="2123611"/>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Α</a:t>
            </a:r>
            <a:endParaRPr lang="en-150" b="1" dirty="0">
              <a:solidFill>
                <a:srgbClr val="0070C0"/>
              </a:solidFill>
            </a:endParaRPr>
          </a:p>
        </p:txBody>
      </p:sp>
      <p:sp>
        <p:nvSpPr>
          <p:cNvPr id="20" name="Subtitle 2">
            <a:extLst>
              <a:ext uri="{FF2B5EF4-FFF2-40B4-BE49-F238E27FC236}">
                <a16:creationId xmlns:a16="http://schemas.microsoft.com/office/drawing/2014/main" id="{2652115E-4AC3-9EC3-9DFF-790B588F5D16}"/>
              </a:ext>
            </a:extLst>
          </p:cNvPr>
          <p:cNvSpPr txBox="1">
            <a:spLocks/>
          </p:cNvSpPr>
          <p:nvPr/>
        </p:nvSpPr>
        <p:spPr>
          <a:xfrm>
            <a:off x="6295716" y="2103759"/>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Β</a:t>
            </a:r>
            <a:endParaRPr lang="en-150" b="1" dirty="0">
              <a:solidFill>
                <a:srgbClr val="0070C0"/>
              </a:solidFill>
            </a:endParaRPr>
          </a:p>
        </p:txBody>
      </p:sp>
      <p:sp>
        <p:nvSpPr>
          <p:cNvPr id="26" name="Oval 25">
            <a:extLst>
              <a:ext uri="{FF2B5EF4-FFF2-40B4-BE49-F238E27FC236}">
                <a16:creationId xmlns:a16="http://schemas.microsoft.com/office/drawing/2014/main" id="{3541309F-923E-FDC5-7989-96A82F3AA5BB}"/>
              </a:ext>
            </a:extLst>
          </p:cNvPr>
          <p:cNvSpPr/>
          <p:nvPr/>
        </p:nvSpPr>
        <p:spPr>
          <a:xfrm>
            <a:off x="1684595" y="1904018"/>
            <a:ext cx="144000" cy="144376"/>
          </a:xfrm>
          <a:prstGeom prst="ellipse">
            <a:avLst/>
          </a:prstGeom>
          <a:solidFill>
            <a:schemeClr val="bg2">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5" name="Oval 4">
            <a:extLst>
              <a:ext uri="{FF2B5EF4-FFF2-40B4-BE49-F238E27FC236}">
                <a16:creationId xmlns:a16="http://schemas.microsoft.com/office/drawing/2014/main" id="{2729D0E2-3196-7096-40E9-E90C2DB07016}"/>
              </a:ext>
            </a:extLst>
          </p:cNvPr>
          <p:cNvSpPr/>
          <p:nvPr/>
        </p:nvSpPr>
        <p:spPr>
          <a:xfrm>
            <a:off x="7380940" y="1892839"/>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 name="Subtitle 2">
            <a:extLst>
              <a:ext uri="{FF2B5EF4-FFF2-40B4-BE49-F238E27FC236}">
                <a16:creationId xmlns:a16="http://schemas.microsoft.com/office/drawing/2014/main" id="{F68EBA7B-775C-F0BD-A2E0-DBDB217835A8}"/>
              </a:ext>
            </a:extLst>
          </p:cNvPr>
          <p:cNvSpPr txBox="1">
            <a:spLocks/>
          </p:cNvSpPr>
          <p:nvPr/>
        </p:nvSpPr>
        <p:spPr>
          <a:xfrm>
            <a:off x="6978617" y="2103759"/>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Γ</a:t>
            </a:r>
            <a:endParaRPr lang="en-150" b="1" dirty="0">
              <a:solidFill>
                <a:srgbClr val="0070C0"/>
              </a:solidFill>
            </a:endParaRPr>
          </a:p>
        </p:txBody>
      </p:sp>
      <mc:AlternateContent xmlns:mc="http://schemas.openxmlformats.org/markup-compatibility/2006" xmlns:a14="http://schemas.microsoft.com/office/drawing/2010/main">
        <mc:Choice Requires="a14">
          <p:sp>
            <p:nvSpPr>
              <p:cNvPr id="49" name="Subtitle 2">
                <a:extLst>
                  <a:ext uri="{FF2B5EF4-FFF2-40B4-BE49-F238E27FC236}">
                    <a16:creationId xmlns:a16="http://schemas.microsoft.com/office/drawing/2014/main" id="{1829B6DA-9BA6-91EF-FADC-CFD2CDC975F6}"/>
                  </a:ext>
                </a:extLst>
              </p:cNvPr>
              <p:cNvSpPr txBox="1">
                <a:spLocks/>
              </p:cNvSpPr>
              <p:nvPr/>
            </p:nvSpPr>
            <p:spPr>
              <a:xfrm>
                <a:off x="6039785" y="1465894"/>
                <a:ext cx="918415"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l-GR" b="1" i="0" smtClean="0">
                          <a:solidFill>
                            <a:srgbClr val="ED7D31"/>
                          </a:solidFill>
                          <a:latin typeface="Cambria Math" panose="02040503050406030204" pitchFamily="18" charset="0"/>
                        </a:rPr>
                        <m:t>𝚫</m:t>
                      </m:r>
                      <m:acc>
                        <m:accPr>
                          <m:chr m:val="⃗"/>
                          <m:ctrlPr>
                            <a:rPr lang="el-GR" b="1" i="1" smtClean="0">
                              <a:solidFill>
                                <a:srgbClr val="ED7D31"/>
                              </a:solidFill>
                              <a:latin typeface="Cambria Math" panose="02040503050406030204" pitchFamily="18" charset="0"/>
                            </a:rPr>
                          </m:ctrlPr>
                        </m:accPr>
                        <m:e>
                          <m:r>
                            <a:rPr lang="en-US" b="1" i="1" smtClean="0">
                              <a:solidFill>
                                <a:srgbClr val="ED7D31"/>
                              </a:solidFill>
                              <a:latin typeface="Cambria Math" panose="02040503050406030204" pitchFamily="18" charset="0"/>
                            </a:rPr>
                            <m:t>𝒙</m:t>
                          </m:r>
                        </m:e>
                      </m:acc>
                    </m:oMath>
                  </m:oMathPara>
                </a14:m>
                <a:endParaRPr lang="el-GR" b="1" dirty="0">
                  <a:solidFill>
                    <a:schemeClr val="bg1"/>
                  </a:solidFill>
                </a:endParaRPr>
              </a:p>
            </p:txBody>
          </p:sp>
        </mc:Choice>
        <mc:Fallback xmlns="">
          <p:sp>
            <p:nvSpPr>
              <p:cNvPr id="49" name="Subtitle 2">
                <a:extLst>
                  <a:ext uri="{FF2B5EF4-FFF2-40B4-BE49-F238E27FC236}">
                    <a16:creationId xmlns:a16="http://schemas.microsoft.com/office/drawing/2014/main" id="{1829B6DA-9BA6-91EF-FADC-CFD2CDC975F6}"/>
                  </a:ext>
                </a:extLst>
              </p:cNvPr>
              <p:cNvSpPr txBox="1">
                <a:spLocks noRot="1" noChangeAspect="1" noMove="1" noResize="1" noEditPoints="1" noAdjustHandles="1" noChangeArrowheads="1" noChangeShapeType="1" noTextEdit="1"/>
              </p:cNvSpPr>
              <p:nvPr/>
            </p:nvSpPr>
            <p:spPr>
              <a:xfrm>
                <a:off x="6039785" y="1465894"/>
                <a:ext cx="918415" cy="634320"/>
              </a:xfrm>
              <a:prstGeom prst="rect">
                <a:avLst/>
              </a:prstGeom>
              <a:blipFill>
                <a:blip r:embed="rId3"/>
                <a:stretch>
                  <a:fillRect/>
                </a:stretch>
              </a:blipFill>
            </p:spPr>
            <p:txBody>
              <a:bodyPr/>
              <a:lstStyle/>
              <a:p>
                <a:r>
                  <a:rPr lang="en-150">
                    <a:noFill/>
                  </a:rPr>
                  <a:t> </a:t>
                </a:r>
              </a:p>
            </p:txBody>
          </p:sp>
        </mc:Fallback>
      </mc:AlternateContent>
      <p:sp>
        <p:nvSpPr>
          <p:cNvPr id="53" name="Subtitle 2">
            <a:extLst>
              <a:ext uri="{FF2B5EF4-FFF2-40B4-BE49-F238E27FC236}">
                <a16:creationId xmlns:a16="http://schemas.microsoft.com/office/drawing/2014/main" id="{47BF5153-7A06-47A0-E0F7-6CFA11ACDE7B}"/>
              </a:ext>
            </a:extLst>
          </p:cNvPr>
          <p:cNvSpPr>
            <a:spLocks noGrp="1"/>
          </p:cNvSpPr>
          <p:nvPr>
            <p:ph type="subTitle" idx="1"/>
          </p:nvPr>
        </p:nvSpPr>
        <p:spPr>
          <a:xfrm>
            <a:off x="2803046" y="4637828"/>
            <a:ext cx="5682325" cy="634320"/>
          </a:xfrm>
        </p:spPr>
        <p:txBody>
          <a:bodyPr>
            <a:noAutofit/>
          </a:bodyPr>
          <a:lstStyle/>
          <a:p>
            <a:r>
              <a:rPr lang="el-GR" dirty="0">
                <a:solidFill>
                  <a:schemeClr val="bg1"/>
                </a:solidFill>
              </a:rPr>
              <a:t>Μετατόπιση για όλη την κίνηση</a:t>
            </a:r>
          </a:p>
        </p:txBody>
      </p:sp>
      <p:sp>
        <p:nvSpPr>
          <p:cNvPr id="56" name="Subtitle 2">
            <a:extLst>
              <a:ext uri="{FF2B5EF4-FFF2-40B4-BE49-F238E27FC236}">
                <a16:creationId xmlns:a16="http://schemas.microsoft.com/office/drawing/2014/main" id="{4851476A-5173-1AB8-E8F4-40B794E296C0}"/>
              </a:ext>
            </a:extLst>
          </p:cNvPr>
          <p:cNvSpPr txBox="1">
            <a:spLocks/>
          </p:cNvSpPr>
          <p:nvPr/>
        </p:nvSpPr>
        <p:spPr>
          <a:xfrm>
            <a:off x="2576418" y="1416551"/>
            <a:ext cx="1448072"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 </a:t>
            </a:r>
            <a:r>
              <a:rPr lang="el-GR" dirty="0">
                <a:solidFill>
                  <a:schemeClr val="bg1"/>
                </a:solidFill>
                <a:sym typeface="Wingdings" panose="05000000000000000000" pitchFamily="2" charset="2"/>
              </a:rPr>
              <a:t> Γ</a:t>
            </a:r>
            <a:endParaRPr lang="el-GR" dirty="0">
              <a:solidFill>
                <a:schemeClr val="bg1"/>
              </a:solidFill>
            </a:endParaRPr>
          </a:p>
        </p:txBody>
      </p:sp>
      <p:cxnSp>
        <p:nvCxnSpPr>
          <p:cNvPr id="57" name="Straight Arrow Connector 56">
            <a:extLst>
              <a:ext uri="{FF2B5EF4-FFF2-40B4-BE49-F238E27FC236}">
                <a16:creationId xmlns:a16="http://schemas.microsoft.com/office/drawing/2014/main" id="{CE77198D-ACEE-3FF4-18C5-5B9C68C80CBD}"/>
              </a:ext>
            </a:extLst>
          </p:cNvPr>
          <p:cNvCxnSpPr>
            <a:cxnSpLocks/>
          </p:cNvCxnSpPr>
          <p:nvPr/>
        </p:nvCxnSpPr>
        <p:spPr>
          <a:xfrm>
            <a:off x="1030126" y="3311086"/>
            <a:ext cx="9055511"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58" name="Subtitle 2">
            <a:extLst>
              <a:ext uri="{FF2B5EF4-FFF2-40B4-BE49-F238E27FC236}">
                <a16:creationId xmlns:a16="http://schemas.microsoft.com/office/drawing/2014/main" id="{F8314E4A-E89B-ABC8-1083-D78D411B2289}"/>
              </a:ext>
            </a:extLst>
          </p:cNvPr>
          <p:cNvSpPr txBox="1">
            <a:spLocks/>
          </p:cNvSpPr>
          <p:nvPr/>
        </p:nvSpPr>
        <p:spPr>
          <a:xfrm>
            <a:off x="9731195" y="3438597"/>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bg1"/>
                </a:solidFill>
              </a:rPr>
              <a:t>x (m)</a:t>
            </a:r>
            <a:endParaRPr lang="en-150" b="1" dirty="0">
              <a:solidFill>
                <a:schemeClr val="bg1"/>
              </a:solidFill>
            </a:endParaRPr>
          </a:p>
        </p:txBody>
      </p:sp>
      <p:sp>
        <p:nvSpPr>
          <p:cNvPr id="59" name="Oval 58">
            <a:extLst>
              <a:ext uri="{FF2B5EF4-FFF2-40B4-BE49-F238E27FC236}">
                <a16:creationId xmlns:a16="http://schemas.microsoft.com/office/drawing/2014/main" id="{DA1619CA-64E4-8CF3-E7F3-6B3CE702CBF8}"/>
              </a:ext>
            </a:extLst>
          </p:cNvPr>
          <p:cNvSpPr/>
          <p:nvPr/>
        </p:nvSpPr>
        <p:spPr>
          <a:xfrm>
            <a:off x="5257988" y="3244002"/>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0" name="Oval 59">
            <a:extLst>
              <a:ext uri="{FF2B5EF4-FFF2-40B4-BE49-F238E27FC236}">
                <a16:creationId xmlns:a16="http://schemas.microsoft.com/office/drawing/2014/main" id="{5D00EC81-C74F-C08D-439F-A0C5BEF9BEA5}"/>
              </a:ext>
            </a:extLst>
          </p:cNvPr>
          <p:cNvSpPr/>
          <p:nvPr/>
        </p:nvSpPr>
        <p:spPr>
          <a:xfrm>
            <a:off x="6663187" y="323271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2" name="Subtitle 2">
            <a:extLst>
              <a:ext uri="{FF2B5EF4-FFF2-40B4-BE49-F238E27FC236}">
                <a16:creationId xmlns:a16="http://schemas.microsoft.com/office/drawing/2014/main" id="{0B5DFBAC-5C2A-C949-20F7-AB29EEF1DBA2}"/>
              </a:ext>
            </a:extLst>
          </p:cNvPr>
          <p:cNvSpPr txBox="1">
            <a:spLocks/>
          </p:cNvSpPr>
          <p:nvPr/>
        </p:nvSpPr>
        <p:spPr>
          <a:xfrm>
            <a:off x="1298373" y="3452450"/>
            <a:ext cx="84673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0</a:t>
            </a:r>
            <a:endParaRPr lang="en-150" dirty="0">
              <a:solidFill>
                <a:schemeClr val="bg1"/>
              </a:solidFill>
            </a:endParaRPr>
          </a:p>
        </p:txBody>
      </p:sp>
      <p:sp>
        <p:nvSpPr>
          <p:cNvPr id="63" name="Subtitle 2">
            <a:extLst>
              <a:ext uri="{FF2B5EF4-FFF2-40B4-BE49-F238E27FC236}">
                <a16:creationId xmlns:a16="http://schemas.microsoft.com/office/drawing/2014/main" id="{044F3C08-B17C-3514-04E2-6A87D34B31B9}"/>
              </a:ext>
            </a:extLst>
          </p:cNvPr>
          <p:cNvSpPr txBox="1">
            <a:spLocks/>
          </p:cNvSpPr>
          <p:nvPr/>
        </p:nvSpPr>
        <p:spPr>
          <a:xfrm>
            <a:off x="4907690" y="3463486"/>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Α</a:t>
            </a:r>
            <a:endParaRPr lang="en-150" b="1" dirty="0">
              <a:solidFill>
                <a:srgbClr val="0070C0"/>
              </a:solidFill>
            </a:endParaRPr>
          </a:p>
        </p:txBody>
      </p:sp>
      <p:sp>
        <p:nvSpPr>
          <p:cNvPr id="64" name="Subtitle 2">
            <a:extLst>
              <a:ext uri="{FF2B5EF4-FFF2-40B4-BE49-F238E27FC236}">
                <a16:creationId xmlns:a16="http://schemas.microsoft.com/office/drawing/2014/main" id="{0B94EAB5-B521-E514-58E9-3082C285F8AA}"/>
              </a:ext>
            </a:extLst>
          </p:cNvPr>
          <p:cNvSpPr txBox="1">
            <a:spLocks/>
          </p:cNvSpPr>
          <p:nvPr/>
        </p:nvSpPr>
        <p:spPr>
          <a:xfrm>
            <a:off x="6260864" y="3443634"/>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Β</a:t>
            </a:r>
            <a:endParaRPr lang="en-150" b="1" dirty="0">
              <a:solidFill>
                <a:srgbClr val="0070C0"/>
              </a:solidFill>
            </a:endParaRPr>
          </a:p>
        </p:txBody>
      </p:sp>
      <p:sp>
        <p:nvSpPr>
          <p:cNvPr id="65" name="Oval 64">
            <a:extLst>
              <a:ext uri="{FF2B5EF4-FFF2-40B4-BE49-F238E27FC236}">
                <a16:creationId xmlns:a16="http://schemas.microsoft.com/office/drawing/2014/main" id="{2E012014-E6C4-6A09-0049-3922343448C7}"/>
              </a:ext>
            </a:extLst>
          </p:cNvPr>
          <p:cNvSpPr/>
          <p:nvPr/>
        </p:nvSpPr>
        <p:spPr>
          <a:xfrm>
            <a:off x="1649743" y="3243893"/>
            <a:ext cx="144000" cy="144376"/>
          </a:xfrm>
          <a:prstGeom prst="ellipse">
            <a:avLst/>
          </a:prstGeom>
          <a:solidFill>
            <a:schemeClr val="bg2">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6" name="Oval 65">
            <a:extLst>
              <a:ext uri="{FF2B5EF4-FFF2-40B4-BE49-F238E27FC236}">
                <a16:creationId xmlns:a16="http://schemas.microsoft.com/office/drawing/2014/main" id="{D5941E3C-6BD5-23DD-9386-CD9FCAFD2815}"/>
              </a:ext>
            </a:extLst>
          </p:cNvPr>
          <p:cNvSpPr/>
          <p:nvPr/>
        </p:nvSpPr>
        <p:spPr>
          <a:xfrm>
            <a:off x="7346088" y="323271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7" name="Subtitle 2">
            <a:extLst>
              <a:ext uri="{FF2B5EF4-FFF2-40B4-BE49-F238E27FC236}">
                <a16:creationId xmlns:a16="http://schemas.microsoft.com/office/drawing/2014/main" id="{FEA4B125-43D1-E8E2-698C-1CC7FF2325CC}"/>
              </a:ext>
            </a:extLst>
          </p:cNvPr>
          <p:cNvSpPr txBox="1">
            <a:spLocks/>
          </p:cNvSpPr>
          <p:nvPr/>
        </p:nvSpPr>
        <p:spPr>
          <a:xfrm>
            <a:off x="6943765" y="3443634"/>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Γ</a:t>
            </a:r>
            <a:endParaRPr lang="en-150" b="1" dirty="0">
              <a:solidFill>
                <a:srgbClr val="0070C0"/>
              </a:solidFill>
            </a:endParaRPr>
          </a:p>
        </p:txBody>
      </p:sp>
      <mc:AlternateContent xmlns:mc="http://schemas.openxmlformats.org/markup-compatibility/2006" xmlns:a14="http://schemas.microsoft.com/office/drawing/2010/main">
        <mc:Choice Requires="a14">
          <p:sp>
            <p:nvSpPr>
              <p:cNvPr id="68" name="Subtitle 2">
                <a:extLst>
                  <a:ext uri="{FF2B5EF4-FFF2-40B4-BE49-F238E27FC236}">
                    <a16:creationId xmlns:a16="http://schemas.microsoft.com/office/drawing/2014/main" id="{3928EC9D-0CF7-92DB-D4DA-BF75B137FCDB}"/>
                  </a:ext>
                </a:extLst>
              </p:cNvPr>
              <p:cNvSpPr txBox="1">
                <a:spLocks/>
              </p:cNvSpPr>
              <p:nvPr/>
            </p:nvSpPr>
            <p:spPr>
              <a:xfrm>
                <a:off x="6060202" y="2780046"/>
                <a:ext cx="918415"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14:m>
                  <m:oMathPara xmlns:m="http://schemas.openxmlformats.org/officeDocument/2006/math">
                    <m:oMathParaPr>
                      <m:jc m:val="centerGroup"/>
                    </m:oMathParaPr>
                    <m:oMath xmlns:m="http://schemas.openxmlformats.org/officeDocument/2006/math">
                      <m:r>
                        <a:rPr lang="el-GR" b="1" i="0" smtClean="0">
                          <a:solidFill>
                            <a:srgbClr val="ED7D31"/>
                          </a:solidFill>
                          <a:latin typeface="Cambria Math" panose="02040503050406030204" pitchFamily="18" charset="0"/>
                        </a:rPr>
                        <m:t>𝚫</m:t>
                      </m:r>
                      <m:acc>
                        <m:accPr>
                          <m:chr m:val="⃗"/>
                          <m:ctrlPr>
                            <a:rPr lang="el-GR" b="1" i="1" smtClean="0">
                              <a:solidFill>
                                <a:srgbClr val="ED7D31"/>
                              </a:solidFill>
                              <a:latin typeface="Cambria Math" panose="02040503050406030204" pitchFamily="18" charset="0"/>
                            </a:rPr>
                          </m:ctrlPr>
                        </m:accPr>
                        <m:e>
                          <m:r>
                            <a:rPr lang="en-US" b="1" i="1" smtClean="0">
                              <a:solidFill>
                                <a:srgbClr val="ED7D31"/>
                              </a:solidFill>
                              <a:latin typeface="Cambria Math" panose="02040503050406030204" pitchFamily="18" charset="0"/>
                            </a:rPr>
                            <m:t>𝒙</m:t>
                          </m:r>
                        </m:e>
                      </m:acc>
                    </m:oMath>
                  </m:oMathPara>
                </a14:m>
                <a:endParaRPr lang="el-GR" b="1" dirty="0">
                  <a:solidFill>
                    <a:schemeClr val="bg1"/>
                  </a:solidFill>
                </a:endParaRPr>
              </a:p>
            </p:txBody>
          </p:sp>
        </mc:Choice>
        <mc:Fallback xmlns="">
          <p:sp>
            <p:nvSpPr>
              <p:cNvPr id="68" name="Subtitle 2">
                <a:extLst>
                  <a:ext uri="{FF2B5EF4-FFF2-40B4-BE49-F238E27FC236}">
                    <a16:creationId xmlns:a16="http://schemas.microsoft.com/office/drawing/2014/main" id="{3928EC9D-0CF7-92DB-D4DA-BF75B137FCDB}"/>
                  </a:ext>
                </a:extLst>
              </p:cNvPr>
              <p:cNvSpPr txBox="1">
                <a:spLocks noRot="1" noChangeAspect="1" noMove="1" noResize="1" noEditPoints="1" noAdjustHandles="1" noChangeArrowheads="1" noChangeShapeType="1" noTextEdit="1"/>
              </p:cNvSpPr>
              <p:nvPr/>
            </p:nvSpPr>
            <p:spPr>
              <a:xfrm>
                <a:off x="6060202" y="2780046"/>
                <a:ext cx="918415" cy="634320"/>
              </a:xfrm>
              <a:prstGeom prst="rect">
                <a:avLst/>
              </a:prstGeom>
              <a:blipFill>
                <a:blip r:embed="rId4"/>
                <a:stretch>
                  <a:fillRect/>
                </a:stretch>
              </a:blipFill>
            </p:spPr>
            <p:txBody>
              <a:bodyPr/>
              <a:lstStyle/>
              <a:p>
                <a:r>
                  <a:rPr lang="en-150">
                    <a:noFill/>
                  </a:rPr>
                  <a:t> </a:t>
                </a:r>
              </a:p>
            </p:txBody>
          </p:sp>
        </mc:Fallback>
      </mc:AlternateContent>
      <p:sp>
        <p:nvSpPr>
          <p:cNvPr id="69" name="Subtitle 2">
            <a:extLst>
              <a:ext uri="{FF2B5EF4-FFF2-40B4-BE49-F238E27FC236}">
                <a16:creationId xmlns:a16="http://schemas.microsoft.com/office/drawing/2014/main" id="{81BFDBDA-FD75-31E7-99D6-CFE76FFC31C1}"/>
              </a:ext>
            </a:extLst>
          </p:cNvPr>
          <p:cNvSpPr txBox="1">
            <a:spLocks/>
          </p:cNvSpPr>
          <p:nvPr/>
        </p:nvSpPr>
        <p:spPr>
          <a:xfrm>
            <a:off x="2541566" y="2762070"/>
            <a:ext cx="1448072"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Γ </a:t>
            </a:r>
            <a:r>
              <a:rPr lang="el-GR" dirty="0">
                <a:solidFill>
                  <a:schemeClr val="bg1"/>
                </a:solidFill>
                <a:sym typeface="Wingdings" panose="05000000000000000000" pitchFamily="2" charset="2"/>
              </a:rPr>
              <a:t> Α</a:t>
            </a:r>
            <a:endParaRPr lang="el-GR" dirty="0">
              <a:solidFill>
                <a:schemeClr val="bg1"/>
              </a:solidFill>
            </a:endParaRPr>
          </a:p>
        </p:txBody>
      </p:sp>
      <p:cxnSp>
        <p:nvCxnSpPr>
          <p:cNvPr id="61" name="Straight Arrow Connector 60">
            <a:extLst>
              <a:ext uri="{FF2B5EF4-FFF2-40B4-BE49-F238E27FC236}">
                <a16:creationId xmlns:a16="http://schemas.microsoft.com/office/drawing/2014/main" id="{9EAAAF38-C786-C881-6412-1E603991C533}"/>
              </a:ext>
            </a:extLst>
          </p:cNvPr>
          <p:cNvCxnSpPr>
            <a:cxnSpLocks/>
          </p:cNvCxnSpPr>
          <p:nvPr/>
        </p:nvCxnSpPr>
        <p:spPr>
          <a:xfrm flipH="1">
            <a:off x="5311682" y="3302160"/>
            <a:ext cx="2160000" cy="14030"/>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5345425D-DD2C-4BFE-8426-D4F99BBBD770}"/>
              </a:ext>
            </a:extLst>
          </p:cNvPr>
          <p:cNvCxnSpPr>
            <a:cxnSpLocks/>
          </p:cNvCxnSpPr>
          <p:nvPr/>
        </p:nvCxnSpPr>
        <p:spPr>
          <a:xfrm>
            <a:off x="1030126" y="5880336"/>
            <a:ext cx="9055511"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72" name="Subtitle 2">
            <a:extLst>
              <a:ext uri="{FF2B5EF4-FFF2-40B4-BE49-F238E27FC236}">
                <a16:creationId xmlns:a16="http://schemas.microsoft.com/office/drawing/2014/main" id="{900779A1-15F4-3B04-5D1A-DCB1F1B00028}"/>
              </a:ext>
            </a:extLst>
          </p:cNvPr>
          <p:cNvSpPr txBox="1">
            <a:spLocks/>
          </p:cNvSpPr>
          <p:nvPr/>
        </p:nvSpPr>
        <p:spPr>
          <a:xfrm>
            <a:off x="9731195" y="6007847"/>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bg1"/>
                </a:solidFill>
              </a:rPr>
              <a:t>x (m)</a:t>
            </a:r>
            <a:endParaRPr lang="en-150" b="1" dirty="0">
              <a:solidFill>
                <a:schemeClr val="bg1"/>
              </a:solidFill>
            </a:endParaRPr>
          </a:p>
        </p:txBody>
      </p:sp>
      <p:sp>
        <p:nvSpPr>
          <p:cNvPr id="73" name="Oval 72">
            <a:extLst>
              <a:ext uri="{FF2B5EF4-FFF2-40B4-BE49-F238E27FC236}">
                <a16:creationId xmlns:a16="http://schemas.microsoft.com/office/drawing/2014/main" id="{2B503192-A54B-E5C9-006F-9A4F990CE39F}"/>
              </a:ext>
            </a:extLst>
          </p:cNvPr>
          <p:cNvSpPr/>
          <p:nvPr/>
        </p:nvSpPr>
        <p:spPr>
          <a:xfrm>
            <a:off x="5257988" y="5813252"/>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4" name="Oval 73">
            <a:extLst>
              <a:ext uri="{FF2B5EF4-FFF2-40B4-BE49-F238E27FC236}">
                <a16:creationId xmlns:a16="http://schemas.microsoft.com/office/drawing/2014/main" id="{50ED8FF5-8292-7ED1-7AFE-758F56356EB8}"/>
              </a:ext>
            </a:extLst>
          </p:cNvPr>
          <p:cNvSpPr/>
          <p:nvPr/>
        </p:nvSpPr>
        <p:spPr>
          <a:xfrm>
            <a:off x="6663187" y="580196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5" name="Subtitle 2">
            <a:extLst>
              <a:ext uri="{FF2B5EF4-FFF2-40B4-BE49-F238E27FC236}">
                <a16:creationId xmlns:a16="http://schemas.microsoft.com/office/drawing/2014/main" id="{AA530DD0-9188-A8A2-B28D-C4D16184AD3B}"/>
              </a:ext>
            </a:extLst>
          </p:cNvPr>
          <p:cNvSpPr txBox="1">
            <a:spLocks/>
          </p:cNvSpPr>
          <p:nvPr/>
        </p:nvSpPr>
        <p:spPr>
          <a:xfrm>
            <a:off x="1298373" y="6021700"/>
            <a:ext cx="84673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0</a:t>
            </a:r>
            <a:endParaRPr lang="en-150" dirty="0">
              <a:solidFill>
                <a:schemeClr val="bg1"/>
              </a:solidFill>
            </a:endParaRPr>
          </a:p>
        </p:txBody>
      </p:sp>
      <p:sp>
        <p:nvSpPr>
          <p:cNvPr id="76" name="Subtitle 2">
            <a:extLst>
              <a:ext uri="{FF2B5EF4-FFF2-40B4-BE49-F238E27FC236}">
                <a16:creationId xmlns:a16="http://schemas.microsoft.com/office/drawing/2014/main" id="{32389D46-7DDB-8E61-3A4B-ACD5F043BE51}"/>
              </a:ext>
            </a:extLst>
          </p:cNvPr>
          <p:cNvSpPr txBox="1">
            <a:spLocks/>
          </p:cNvSpPr>
          <p:nvPr/>
        </p:nvSpPr>
        <p:spPr>
          <a:xfrm>
            <a:off x="4907690" y="6032736"/>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Α</a:t>
            </a:r>
            <a:endParaRPr lang="en-150" b="1" dirty="0">
              <a:solidFill>
                <a:srgbClr val="0070C0"/>
              </a:solidFill>
            </a:endParaRPr>
          </a:p>
        </p:txBody>
      </p:sp>
      <p:sp>
        <p:nvSpPr>
          <p:cNvPr id="77" name="Subtitle 2">
            <a:extLst>
              <a:ext uri="{FF2B5EF4-FFF2-40B4-BE49-F238E27FC236}">
                <a16:creationId xmlns:a16="http://schemas.microsoft.com/office/drawing/2014/main" id="{755CE01A-270F-5531-7DFE-7B46C97A88A0}"/>
              </a:ext>
            </a:extLst>
          </p:cNvPr>
          <p:cNvSpPr txBox="1">
            <a:spLocks/>
          </p:cNvSpPr>
          <p:nvPr/>
        </p:nvSpPr>
        <p:spPr>
          <a:xfrm>
            <a:off x="6260864" y="6012884"/>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Β</a:t>
            </a:r>
            <a:endParaRPr lang="en-150" b="1" dirty="0">
              <a:solidFill>
                <a:srgbClr val="0070C0"/>
              </a:solidFill>
            </a:endParaRPr>
          </a:p>
        </p:txBody>
      </p:sp>
      <p:sp>
        <p:nvSpPr>
          <p:cNvPr id="78" name="Oval 77">
            <a:extLst>
              <a:ext uri="{FF2B5EF4-FFF2-40B4-BE49-F238E27FC236}">
                <a16:creationId xmlns:a16="http://schemas.microsoft.com/office/drawing/2014/main" id="{2607065D-272F-7ACF-FA32-2C9B4B77B590}"/>
              </a:ext>
            </a:extLst>
          </p:cNvPr>
          <p:cNvSpPr/>
          <p:nvPr/>
        </p:nvSpPr>
        <p:spPr>
          <a:xfrm>
            <a:off x="1649743" y="5813143"/>
            <a:ext cx="144000" cy="144376"/>
          </a:xfrm>
          <a:prstGeom prst="ellipse">
            <a:avLst/>
          </a:prstGeom>
          <a:solidFill>
            <a:schemeClr val="bg2">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9" name="Oval 78">
            <a:extLst>
              <a:ext uri="{FF2B5EF4-FFF2-40B4-BE49-F238E27FC236}">
                <a16:creationId xmlns:a16="http://schemas.microsoft.com/office/drawing/2014/main" id="{FEB498BE-70F4-E901-EAAA-7D23775B11F2}"/>
              </a:ext>
            </a:extLst>
          </p:cNvPr>
          <p:cNvSpPr/>
          <p:nvPr/>
        </p:nvSpPr>
        <p:spPr>
          <a:xfrm>
            <a:off x="7346088" y="580196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80" name="Subtitle 2">
            <a:extLst>
              <a:ext uri="{FF2B5EF4-FFF2-40B4-BE49-F238E27FC236}">
                <a16:creationId xmlns:a16="http://schemas.microsoft.com/office/drawing/2014/main" id="{DEE06C4C-3AC7-C493-ADDC-2D1A4D5DF656}"/>
              </a:ext>
            </a:extLst>
          </p:cNvPr>
          <p:cNvSpPr txBox="1">
            <a:spLocks/>
          </p:cNvSpPr>
          <p:nvPr/>
        </p:nvSpPr>
        <p:spPr>
          <a:xfrm>
            <a:off x="6943765" y="6012884"/>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rgbClr val="0070C0"/>
                </a:solidFill>
              </a:rPr>
              <a:t>Γ</a:t>
            </a:r>
            <a:endParaRPr lang="en-150" b="1" dirty="0">
              <a:solidFill>
                <a:srgbClr val="0070C0"/>
              </a:solidFill>
            </a:endParaRPr>
          </a:p>
        </p:txBody>
      </p:sp>
      <mc:AlternateContent xmlns:mc="http://schemas.openxmlformats.org/markup-compatibility/2006" xmlns:a14="http://schemas.microsoft.com/office/drawing/2010/main">
        <mc:Choice Requires="a14">
          <p:sp>
            <p:nvSpPr>
              <p:cNvPr id="81" name="Subtitle 2">
                <a:extLst>
                  <a:ext uri="{FF2B5EF4-FFF2-40B4-BE49-F238E27FC236}">
                    <a16:creationId xmlns:a16="http://schemas.microsoft.com/office/drawing/2014/main" id="{D0569F54-C445-78C6-3AAB-C0F9E6AD1003}"/>
                  </a:ext>
                </a:extLst>
              </p:cNvPr>
              <p:cNvSpPr txBox="1">
                <a:spLocks/>
              </p:cNvSpPr>
              <p:nvPr/>
            </p:nvSpPr>
            <p:spPr>
              <a:xfrm>
                <a:off x="4717053" y="5312020"/>
                <a:ext cx="1189257"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14:m>
                  <m:oMath xmlns:m="http://schemas.openxmlformats.org/officeDocument/2006/math">
                    <m:r>
                      <a:rPr lang="el-GR" b="1" i="0" smtClean="0">
                        <a:solidFill>
                          <a:srgbClr val="ED7D31"/>
                        </a:solidFill>
                        <a:latin typeface="Cambria Math" panose="02040503050406030204" pitchFamily="18" charset="0"/>
                      </a:rPr>
                      <m:t>𝚫</m:t>
                    </m:r>
                    <m:acc>
                      <m:accPr>
                        <m:chr m:val="⃗"/>
                        <m:ctrlPr>
                          <a:rPr lang="el-GR" b="1" i="1" smtClean="0">
                            <a:solidFill>
                              <a:srgbClr val="ED7D31"/>
                            </a:solidFill>
                            <a:latin typeface="Cambria Math" panose="02040503050406030204" pitchFamily="18" charset="0"/>
                          </a:rPr>
                        </m:ctrlPr>
                      </m:accPr>
                      <m:e>
                        <m:r>
                          <a:rPr lang="en-US" b="1" i="1" smtClean="0">
                            <a:solidFill>
                              <a:srgbClr val="ED7D31"/>
                            </a:solidFill>
                            <a:latin typeface="Cambria Math" panose="02040503050406030204" pitchFamily="18" charset="0"/>
                          </a:rPr>
                          <m:t>𝒙</m:t>
                        </m:r>
                      </m:e>
                    </m:acc>
                  </m:oMath>
                </a14:m>
                <a:r>
                  <a:rPr lang="el-GR" b="1" dirty="0">
                    <a:solidFill>
                      <a:schemeClr val="bg1"/>
                    </a:solidFill>
                  </a:rPr>
                  <a:t> = 0</a:t>
                </a:r>
              </a:p>
            </p:txBody>
          </p:sp>
        </mc:Choice>
        <mc:Fallback xmlns="">
          <p:sp>
            <p:nvSpPr>
              <p:cNvPr id="81" name="Subtitle 2">
                <a:extLst>
                  <a:ext uri="{FF2B5EF4-FFF2-40B4-BE49-F238E27FC236}">
                    <a16:creationId xmlns:a16="http://schemas.microsoft.com/office/drawing/2014/main" id="{D0569F54-C445-78C6-3AAB-C0F9E6AD1003}"/>
                  </a:ext>
                </a:extLst>
              </p:cNvPr>
              <p:cNvSpPr txBox="1">
                <a:spLocks noRot="1" noChangeAspect="1" noMove="1" noResize="1" noEditPoints="1" noAdjustHandles="1" noChangeArrowheads="1" noChangeShapeType="1" noTextEdit="1"/>
              </p:cNvSpPr>
              <p:nvPr/>
            </p:nvSpPr>
            <p:spPr>
              <a:xfrm>
                <a:off x="4717053" y="5312020"/>
                <a:ext cx="1189257" cy="634320"/>
              </a:xfrm>
              <a:prstGeom prst="rect">
                <a:avLst/>
              </a:prstGeom>
              <a:blipFill>
                <a:blip r:embed="rId5"/>
                <a:stretch>
                  <a:fillRect t="-13462"/>
                </a:stretch>
              </a:blipFill>
            </p:spPr>
            <p:txBody>
              <a:bodyPr/>
              <a:lstStyle/>
              <a:p>
                <a:r>
                  <a:rPr lang="en-150">
                    <a:noFill/>
                  </a:rPr>
                  <a:t> </a:t>
                </a:r>
              </a:p>
            </p:txBody>
          </p:sp>
        </mc:Fallback>
      </mc:AlternateContent>
      <p:sp>
        <p:nvSpPr>
          <p:cNvPr id="82" name="Subtitle 2">
            <a:extLst>
              <a:ext uri="{FF2B5EF4-FFF2-40B4-BE49-F238E27FC236}">
                <a16:creationId xmlns:a16="http://schemas.microsoft.com/office/drawing/2014/main" id="{9E1ABA34-4032-6E4E-5BD1-9EB06C97B813}"/>
              </a:ext>
            </a:extLst>
          </p:cNvPr>
          <p:cNvSpPr txBox="1">
            <a:spLocks/>
          </p:cNvSpPr>
          <p:nvPr/>
        </p:nvSpPr>
        <p:spPr>
          <a:xfrm>
            <a:off x="2541566" y="5331320"/>
            <a:ext cx="1448072"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 </a:t>
            </a:r>
            <a:r>
              <a:rPr lang="el-GR" dirty="0">
                <a:solidFill>
                  <a:schemeClr val="bg1"/>
                </a:solidFill>
                <a:sym typeface="Wingdings" panose="05000000000000000000" pitchFamily="2" charset="2"/>
              </a:rPr>
              <a:t> Α</a:t>
            </a:r>
            <a:endParaRPr lang="el-GR" dirty="0">
              <a:solidFill>
                <a:schemeClr val="bg1"/>
              </a:solidFill>
            </a:endParaRPr>
          </a:p>
        </p:txBody>
      </p:sp>
      <p:cxnSp>
        <p:nvCxnSpPr>
          <p:cNvPr id="9" name="Straight Arrow Connector 8">
            <a:extLst>
              <a:ext uri="{FF2B5EF4-FFF2-40B4-BE49-F238E27FC236}">
                <a16:creationId xmlns:a16="http://schemas.microsoft.com/office/drawing/2014/main" id="{10765534-024D-290F-8650-6F4E536D29B6}"/>
              </a:ext>
            </a:extLst>
          </p:cNvPr>
          <p:cNvCxnSpPr>
            <a:cxnSpLocks/>
            <a:endCxn id="5" idx="6"/>
          </p:cNvCxnSpPr>
          <p:nvPr/>
        </p:nvCxnSpPr>
        <p:spPr>
          <a:xfrm flipV="1">
            <a:off x="5350014" y="1965027"/>
            <a:ext cx="2174926" cy="5644"/>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1788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500"/>
                                        <p:tgtEl>
                                          <p:spTgt spid="5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500"/>
                                        <p:tgtEl>
                                          <p:spTgt spid="5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fade">
                                      <p:cBhvr>
                                        <p:cTn id="60" dur="500"/>
                                        <p:tgtEl>
                                          <p:spTgt spid="6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500"/>
                                        <p:tgtEl>
                                          <p:spTgt spid="6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500"/>
                                        <p:tgtEl>
                                          <p:spTgt spid="5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3"/>
                                        </p:tgtEl>
                                        <p:attrNameLst>
                                          <p:attrName>style.visibility</p:attrName>
                                        </p:attrNameLst>
                                      </p:cBhvr>
                                      <p:to>
                                        <p:strVal val="visible"/>
                                      </p:to>
                                    </p:set>
                                    <p:animEffect transition="in" filter="fade">
                                      <p:cBhvr>
                                        <p:cTn id="69" dur="500"/>
                                        <p:tgtEl>
                                          <p:spTgt spid="6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fade">
                                      <p:cBhvr>
                                        <p:cTn id="72" dur="500"/>
                                        <p:tgtEl>
                                          <p:spTgt spid="6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fade">
                                      <p:cBhvr>
                                        <p:cTn id="75" dur="500"/>
                                        <p:tgtEl>
                                          <p:spTgt spid="6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0"/>
                                        </p:tgtEl>
                                        <p:attrNameLst>
                                          <p:attrName>style.visibility</p:attrName>
                                        </p:attrNameLst>
                                      </p:cBhvr>
                                      <p:to>
                                        <p:strVal val="visible"/>
                                      </p:to>
                                    </p:set>
                                    <p:animEffect transition="in" filter="fade">
                                      <p:cBhvr>
                                        <p:cTn id="78" dur="500"/>
                                        <p:tgtEl>
                                          <p:spTgt spid="6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67"/>
                                        </p:tgtEl>
                                        <p:attrNameLst>
                                          <p:attrName>style.visibility</p:attrName>
                                        </p:attrNameLst>
                                      </p:cBhvr>
                                      <p:to>
                                        <p:strVal val="visible"/>
                                      </p:to>
                                    </p:set>
                                    <p:animEffect transition="in" filter="fade">
                                      <p:cBhvr>
                                        <p:cTn id="81" dur="500"/>
                                        <p:tgtEl>
                                          <p:spTgt spid="67"/>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69"/>
                                        </p:tgtEl>
                                        <p:attrNameLst>
                                          <p:attrName>style.visibility</p:attrName>
                                        </p:attrNameLst>
                                      </p:cBhvr>
                                      <p:to>
                                        <p:strVal val="visible"/>
                                      </p:to>
                                    </p:set>
                                    <p:animEffect transition="in" filter="fade">
                                      <p:cBhvr>
                                        <p:cTn id="86" dur="500"/>
                                        <p:tgtEl>
                                          <p:spTgt spid="69"/>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61"/>
                                        </p:tgtEl>
                                        <p:attrNameLst>
                                          <p:attrName>style.visibility</p:attrName>
                                        </p:attrNameLst>
                                      </p:cBhvr>
                                      <p:to>
                                        <p:strVal val="visible"/>
                                      </p:to>
                                    </p:set>
                                    <p:animEffect transition="in" filter="fade">
                                      <p:cBhvr>
                                        <p:cTn id="91" dur="500"/>
                                        <p:tgtEl>
                                          <p:spTgt spid="61"/>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68"/>
                                        </p:tgtEl>
                                        <p:attrNameLst>
                                          <p:attrName>style.visibility</p:attrName>
                                        </p:attrNameLst>
                                      </p:cBhvr>
                                      <p:to>
                                        <p:strVal val="visible"/>
                                      </p:to>
                                    </p:set>
                                    <p:animEffect transition="in" filter="fade">
                                      <p:cBhvr>
                                        <p:cTn id="96" dur="500"/>
                                        <p:tgtEl>
                                          <p:spTgt spid="68"/>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53">
                                            <p:txEl>
                                              <p:pRg st="0" end="0"/>
                                            </p:txEl>
                                          </p:spTgt>
                                        </p:tgtEl>
                                        <p:attrNameLst>
                                          <p:attrName>style.visibility</p:attrName>
                                        </p:attrNameLst>
                                      </p:cBhvr>
                                      <p:to>
                                        <p:strVal val="visible"/>
                                      </p:to>
                                    </p:set>
                                    <p:animEffect transition="in" filter="fade">
                                      <p:cBhvr>
                                        <p:cTn id="101" dur="500"/>
                                        <p:tgtEl>
                                          <p:spTgt spid="53">
                                            <p:txEl>
                                              <p:pRg st="0" end="0"/>
                                            </p:txEl>
                                          </p:spTgt>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71"/>
                                        </p:tgtEl>
                                        <p:attrNameLst>
                                          <p:attrName>style.visibility</p:attrName>
                                        </p:attrNameLst>
                                      </p:cBhvr>
                                      <p:to>
                                        <p:strVal val="visible"/>
                                      </p:to>
                                    </p:set>
                                    <p:animEffect transition="in" filter="fade">
                                      <p:cBhvr>
                                        <p:cTn id="106" dur="500"/>
                                        <p:tgtEl>
                                          <p:spTgt spid="71"/>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72"/>
                                        </p:tgtEl>
                                        <p:attrNameLst>
                                          <p:attrName>style.visibility</p:attrName>
                                        </p:attrNameLst>
                                      </p:cBhvr>
                                      <p:to>
                                        <p:strVal val="visible"/>
                                      </p:to>
                                    </p:set>
                                    <p:animEffect transition="in" filter="fade">
                                      <p:cBhvr>
                                        <p:cTn id="109" dur="500"/>
                                        <p:tgtEl>
                                          <p:spTgt spid="72"/>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75"/>
                                        </p:tgtEl>
                                        <p:attrNameLst>
                                          <p:attrName>style.visibility</p:attrName>
                                        </p:attrNameLst>
                                      </p:cBhvr>
                                      <p:to>
                                        <p:strVal val="visible"/>
                                      </p:to>
                                    </p:set>
                                    <p:animEffect transition="in" filter="fade">
                                      <p:cBhvr>
                                        <p:cTn id="112" dur="500"/>
                                        <p:tgtEl>
                                          <p:spTgt spid="75"/>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78"/>
                                        </p:tgtEl>
                                        <p:attrNameLst>
                                          <p:attrName>style.visibility</p:attrName>
                                        </p:attrNameLst>
                                      </p:cBhvr>
                                      <p:to>
                                        <p:strVal val="visible"/>
                                      </p:to>
                                    </p:set>
                                    <p:animEffect transition="in" filter="fade">
                                      <p:cBhvr>
                                        <p:cTn id="115" dur="500"/>
                                        <p:tgtEl>
                                          <p:spTgt spid="78"/>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73"/>
                                        </p:tgtEl>
                                        <p:attrNameLst>
                                          <p:attrName>style.visibility</p:attrName>
                                        </p:attrNameLst>
                                      </p:cBhvr>
                                      <p:to>
                                        <p:strVal val="visible"/>
                                      </p:to>
                                    </p:set>
                                    <p:animEffect transition="in" filter="fade">
                                      <p:cBhvr>
                                        <p:cTn id="118" dur="500"/>
                                        <p:tgtEl>
                                          <p:spTgt spid="73"/>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76"/>
                                        </p:tgtEl>
                                        <p:attrNameLst>
                                          <p:attrName>style.visibility</p:attrName>
                                        </p:attrNameLst>
                                      </p:cBhvr>
                                      <p:to>
                                        <p:strVal val="visible"/>
                                      </p:to>
                                    </p:set>
                                    <p:animEffect transition="in" filter="fade">
                                      <p:cBhvr>
                                        <p:cTn id="121" dur="500"/>
                                        <p:tgtEl>
                                          <p:spTgt spid="76"/>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79"/>
                                        </p:tgtEl>
                                        <p:attrNameLst>
                                          <p:attrName>style.visibility</p:attrName>
                                        </p:attrNameLst>
                                      </p:cBhvr>
                                      <p:to>
                                        <p:strVal val="visible"/>
                                      </p:to>
                                    </p:set>
                                    <p:animEffect transition="in" filter="fade">
                                      <p:cBhvr>
                                        <p:cTn id="124" dur="500"/>
                                        <p:tgtEl>
                                          <p:spTgt spid="79"/>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77"/>
                                        </p:tgtEl>
                                        <p:attrNameLst>
                                          <p:attrName>style.visibility</p:attrName>
                                        </p:attrNameLst>
                                      </p:cBhvr>
                                      <p:to>
                                        <p:strVal val="visible"/>
                                      </p:to>
                                    </p:set>
                                    <p:animEffect transition="in" filter="fade">
                                      <p:cBhvr>
                                        <p:cTn id="127" dur="500"/>
                                        <p:tgtEl>
                                          <p:spTgt spid="77"/>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74"/>
                                        </p:tgtEl>
                                        <p:attrNameLst>
                                          <p:attrName>style.visibility</p:attrName>
                                        </p:attrNameLst>
                                      </p:cBhvr>
                                      <p:to>
                                        <p:strVal val="visible"/>
                                      </p:to>
                                    </p:set>
                                    <p:animEffect transition="in" filter="fade">
                                      <p:cBhvr>
                                        <p:cTn id="130" dur="500"/>
                                        <p:tgtEl>
                                          <p:spTgt spid="74"/>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80"/>
                                        </p:tgtEl>
                                        <p:attrNameLst>
                                          <p:attrName>style.visibility</p:attrName>
                                        </p:attrNameLst>
                                      </p:cBhvr>
                                      <p:to>
                                        <p:strVal val="visible"/>
                                      </p:to>
                                    </p:set>
                                    <p:animEffect transition="in" filter="fade">
                                      <p:cBhvr>
                                        <p:cTn id="133" dur="500"/>
                                        <p:tgtEl>
                                          <p:spTgt spid="80"/>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82"/>
                                        </p:tgtEl>
                                        <p:attrNameLst>
                                          <p:attrName>style.visibility</p:attrName>
                                        </p:attrNameLst>
                                      </p:cBhvr>
                                      <p:to>
                                        <p:strVal val="visible"/>
                                      </p:to>
                                    </p:set>
                                    <p:animEffect transition="in" filter="fade">
                                      <p:cBhvr>
                                        <p:cTn id="138" dur="500"/>
                                        <p:tgtEl>
                                          <p:spTgt spid="82"/>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grpId="0" nodeType="clickEffect">
                                  <p:stCondLst>
                                    <p:cond delay="0"/>
                                  </p:stCondLst>
                                  <p:childTnLst>
                                    <p:set>
                                      <p:cBhvr>
                                        <p:cTn id="142" dur="1" fill="hold">
                                          <p:stCondLst>
                                            <p:cond delay="0"/>
                                          </p:stCondLst>
                                        </p:cTn>
                                        <p:tgtEl>
                                          <p:spTgt spid="81"/>
                                        </p:tgtEl>
                                        <p:attrNameLst>
                                          <p:attrName>style.visibility</p:attrName>
                                        </p:attrNameLst>
                                      </p:cBhvr>
                                      <p:to>
                                        <p:strVal val="visible"/>
                                      </p:to>
                                    </p:set>
                                    <p:animEffect transition="in" filter="fade">
                                      <p:cBhvr>
                                        <p:cTn id="14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11" grpId="0"/>
      <p:bldP spid="19" grpId="0"/>
      <p:bldP spid="20" grpId="0"/>
      <p:bldP spid="26" grpId="0" animBg="1"/>
      <p:bldP spid="5" grpId="0" animBg="1"/>
      <p:bldP spid="7" grpId="0"/>
      <p:bldP spid="49" grpId="0"/>
      <p:bldP spid="53" grpId="0" build="p"/>
      <p:bldP spid="56" grpId="0"/>
      <p:bldP spid="58" grpId="0"/>
      <p:bldP spid="59" grpId="0" animBg="1"/>
      <p:bldP spid="60" grpId="0" animBg="1"/>
      <p:bldP spid="62" grpId="0"/>
      <p:bldP spid="63" grpId="0"/>
      <p:bldP spid="64" grpId="0"/>
      <p:bldP spid="65" grpId="0" animBg="1"/>
      <p:bldP spid="66" grpId="0" animBg="1"/>
      <p:bldP spid="67" grpId="0"/>
      <p:bldP spid="68" grpId="0"/>
      <p:bldP spid="69" grpId="0"/>
      <p:bldP spid="72" grpId="0"/>
      <p:bldP spid="73" grpId="0" animBg="1"/>
      <p:bldP spid="74" grpId="0" animBg="1"/>
      <p:bldP spid="75" grpId="0"/>
      <p:bldP spid="76" grpId="0"/>
      <p:bldP spid="77" grpId="0"/>
      <p:bldP spid="78" grpId="0" animBg="1"/>
      <p:bldP spid="79" grpId="0" animBg="1"/>
      <p:bldP spid="80" grpId="0"/>
      <p:bldP spid="81" grpId="0"/>
      <p:bldP spid="8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671689" y="278064"/>
            <a:ext cx="10414000" cy="888064"/>
          </a:xfrm>
        </p:spPr>
        <p:txBody>
          <a:bodyPr>
            <a:noAutofit/>
          </a:bodyPr>
          <a:lstStyle/>
          <a:p>
            <a:r>
              <a:rPr lang="el-GR" sz="4400" dirty="0">
                <a:solidFill>
                  <a:schemeClr val="bg1"/>
                </a:solidFill>
              </a:rPr>
              <a:t>Μελέτη Διαγραμμάτων</a:t>
            </a:r>
            <a:endParaRPr lang="en-150" sz="4400" dirty="0">
              <a:solidFill>
                <a:schemeClr val="bg1"/>
              </a:solidFill>
            </a:endParaRPr>
          </a:p>
        </p:txBody>
      </p:sp>
      <p:pic>
        <p:nvPicPr>
          <p:cNvPr id="14" name="Picture 13">
            <a:extLst>
              <a:ext uri="{FF2B5EF4-FFF2-40B4-BE49-F238E27FC236}">
                <a16:creationId xmlns:a16="http://schemas.microsoft.com/office/drawing/2014/main" id="{1471F263-24E0-ED36-C760-ACBF11A73D0B}"/>
              </a:ext>
            </a:extLst>
          </p:cNvPr>
          <p:cNvPicPr>
            <a:picLocks noChangeAspect="1"/>
          </p:cNvPicPr>
          <p:nvPr/>
        </p:nvPicPr>
        <p:blipFill>
          <a:blip r:embed="rId3"/>
          <a:stretch>
            <a:fillRect/>
          </a:stretch>
        </p:blipFill>
        <p:spPr>
          <a:xfrm>
            <a:off x="129820" y="2423811"/>
            <a:ext cx="3803707" cy="2674523"/>
          </a:xfrm>
          <a:prstGeom prst="rect">
            <a:avLst/>
          </a:prstGeom>
        </p:spPr>
      </p:pic>
      <p:grpSp>
        <p:nvGrpSpPr>
          <p:cNvPr id="38" name="Group 37">
            <a:extLst>
              <a:ext uri="{FF2B5EF4-FFF2-40B4-BE49-F238E27FC236}">
                <a16:creationId xmlns:a16="http://schemas.microsoft.com/office/drawing/2014/main" id="{3D36274A-AD25-FE2E-9D81-B0C76B99C2C2}"/>
              </a:ext>
            </a:extLst>
          </p:cNvPr>
          <p:cNvGrpSpPr/>
          <p:nvPr/>
        </p:nvGrpSpPr>
        <p:grpSpPr>
          <a:xfrm>
            <a:off x="287097" y="2092251"/>
            <a:ext cx="509040" cy="331560"/>
            <a:chOff x="486538" y="1940049"/>
            <a:chExt cx="509040" cy="331560"/>
          </a:xfrm>
        </p:grpSpPr>
        <mc:AlternateContent xmlns:mc="http://schemas.openxmlformats.org/markup-compatibility/2006" xmlns:p14="http://schemas.microsoft.com/office/powerpoint/2010/main">
          <mc:Choice Requires="p14">
            <p:contentPart p14:bwMode="auto" r:id="rId4">
              <p14:nvContentPartPr>
                <p14:cNvPr id="33" name="Ink 32">
                  <a:extLst>
                    <a:ext uri="{FF2B5EF4-FFF2-40B4-BE49-F238E27FC236}">
                      <a16:creationId xmlns:a16="http://schemas.microsoft.com/office/drawing/2014/main" id="{6FC6B062-0555-E685-5E2E-6119983BEB1C}"/>
                    </a:ext>
                  </a:extLst>
                </p14:cNvPr>
                <p14:cNvContentPartPr/>
                <p14:nvPr/>
              </p14:nvContentPartPr>
              <p14:xfrm>
                <a:off x="504538" y="2077209"/>
                <a:ext cx="72000" cy="119880"/>
              </p14:xfrm>
            </p:contentPart>
          </mc:Choice>
          <mc:Fallback xmlns="">
            <p:pic>
              <p:nvPicPr>
                <p:cNvPr id="33" name="Ink 32">
                  <a:extLst>
                    <a:ext uri="{FF2B5EF4-FFF2-40B4-BE49-F238E27FC236}">
                      <a16:creationId xmlns:a16="http://schemas.microsoft.com/office/drawing/2014/main" id="{6FC6B062-0555-E685-5E2E-6119983BEB1C}"/>
                    </a:ext>
                  </a:extLst>
                </p:cNvPr>
                <p:cNvPicPr/>
                <p:nvPr/>
              </p:nvPicPr>
              <p:blipFill>
                <a:blip r:embed="rId5"/>
                <a:stretch>
                  <a:fillRect/>
                </a:stretch>
              </p:blipFill>
              <p:spPr>
                <a:xfrm>
                  <a:off x="495898" y="2068209"/>
                  <a:ext cx="8964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4" name="Ink 33">
                  <a:extLst>
                    <a:ext uri="{FF2B5EF4-FFF2-40B4-BE49-F238E27FC236}">
                      <a16:creationId xmlns:a16="http://schemas.microsoft.com/office/drawing/2014/main" id="{3A5FAD7E-543D-C289-88DF-28A4240320AA}"/>
                    </a:ext>
                  </a:extLst>
                </p14:cNvPr>
                <p14:cNvContentPartPr/>
                <p14:nvPr/>
              </p14:nvContentPartPr>
              <p14:xfrm>
                <a:off x="486538" y="2052729"/>
                <a:ext cx="87120" cy="153720"/>
              </p14:xfrm>
            </p:contentPart>
          </mc:Choice>
          <mc:Fallback xmlns="">
            <p:pic>
              <p:nvPicPr>
                <p:cNvPr id="34" name="Ink 33">
                  <a:extLst>
                    <a:ext uri="{FF2B5EF4-FFF2-40B4-BE49-F238E27FC236}">
                      <a16:creationId xmlns:a16="http://schemas.microsoft.com/office/drawing/2014/main" id="{3A5FAD7E-543D-C289-88DF-28A4240320AA}"/>
                    </a:ext>
                  </a:extLst>
                </p:cNvPr>
                <p:cNvPicPr/>
                <p:nvPr/>
              </p:nvPicPr>
              <p:blipFill>
                <a:blip r:embed="rId7"/>
                <a:stretch>
                  <a:fillRect/>
                </a:stretch>
              </p:blipFill>
              <p:spPr>
                <a:xfrm>
                  <a:off x="477898" y="2043729"/>
                  <a:ext cx="10476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5" name="Ink 34">
                  <a:extLst>
                    <a:ext uri="{FF2B5EF4-FFF2-40B4-BE49-F238E27FC236}">
                      <a16:creationId xmlns:a16="http://schemas.microsoft.com/office/drawing/2014/main" id="{7867202B-88DA-820B-8191-ABB4356D5E80}"/>
                    </a:ext>
                  </a:extLst>
                </p14:cNvPr>
                <p14:cNvContentPartPr/>
                <p14:nvPr/>
              </p14:nvContentPartPr>
              <p14:xfrm>
                <a:off x="644578" y="2050569"/>
                <a:ext cx="44640" cy="191160"/>
              </p14:xfrm>
            </p:contentPart>
          </mc:Choice>
          <mc:Fallback xmlns="">
            <p:pic>
              <p:nvPicPr>
                <p:cNvPr id="35" name="Ink 34">
                  <a:extLst>
                    <a:ext uri="{FF2B5EF4-FFF2-40B4-BE49-F238E27FC236}">
                      <a16:creationId xmlns:a16="http://schemas.microsoft.com/office/drawing/2014/main" id="{7867202B-88DA-820B-8191-ABB4356D5E80}"/>
                    </a:ext>
                  </a:extLst>
                </p:cNvPr>
                <p:cNvPicPr/>
                <p:nvPr/>
              </p:nvPicPr>
              <p:blipFill>
                <a:blip r:embed="rId9"/>
                <a:stretch>
                  <a:fillRect/>
                </a:stretch>
              </p:blipFill>
              <p:spPr>
                <a:xfrm>
                  <a:off x="635578" y="2041569"/>
                  <a:ext cx="6228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6" name="Ink 35">
                  <a:extLst>
                    <a:ext uri="{FF2B5EF4-FFF2-40B4-BE49-F238E27FC236}">
                      <a16:creationId xmlns:a16="http://schemas.microsoft.com/office/drawing/2014/main" id="{2D065916-FB76-63A4-BE11-10DA04915F99}"/>
                    </a:ext>
                  </a:extLst>
                </p14:cNvPr>
                <p14:cNvContentPartPr/>
                <p14:nvPr/>
              </p14:nvContentPartPr>
              <p14:xfrm>
                <a:off x="718018" y="2094849"/>
                <a:ext cx="182880" cy="111600"/>
              </p14:xfrm>
            </p:contentPart>
          </mc:Choice>
          <mc:Fallback xmlns="">
            <p:pic>
              <p:nvPicPr>
                <p:cNvPr id="36" name="Ink 35">
                  <a:extLst>
                    <a:ext uri="{FF2B5EF4-FFF2-40B4-BE49-F238E27FC236}">
                      <a16:creationId xmlns:a16="http://schemas.microsoft.com/office/drawing/2014/main" id="{2D065916-FB76-63A4-BE11-10DA04915F99}"/>
                    </a:ext>
                  </a:extLst>
                </p:cNvPr>
                <p:cNvPicPr/>
                <p:nvPr/>
              </p:nvPicPr>
              <p:blipFill>
                <a:blip r:embed="rId11"/>
                <a:stretch>
                  <a:fillRect/>
                </a:stretch>
              </p:blipFill>
              <p:spPr>
                <a:xfrm>
                  <a:off x="709018" y="2085849"/>
                  <a:ext cx="20052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7" name="Ink 36">
                  <a:extLst>
                    <a:ext uri="{FF2B5EF4-FFF2-40B4-BE49-F238E27FC236}">
                      <a16:creationId xmlns:a16="http://schemas.microsoft.com/office/drawing/2014/main" id="{00BFB222-1FB8-D2B5-5A00-24A6F4FA66E5}"/>
                    </a:ext>
                  </a:extLst>
                </p14:cNvPr>
                <p14:cNvContentPartPr/>
                <p14:nvPr/>
              </p14:nvContentPartPr>
              <p14:xfrm>
                <a:off x="923578" y="1940049"/>
                <a:ext cx="72000" cy="331560"/>
              </p14:xfrm>
            </p:contentPart>
          </mc:Choice>
          <mc:Fallback xmlns="">
            <p:pic>
              <p:nvPicPr>
                <p:cNvPr id="37" name="Ink 36">
                  <a:extLst>
                    <a:ext uri="{FF2B5EF4-FFF2-40B4-BE49-F238E27FC236}">
                      <a16:creationId xmlns:a16="http://schemas.microsoft.com/office/drawing/2014/main" id="{00BFB222-1FB8-D2B5-5A00-24A6F4FA66E5}"/>
                    </a:ext>
                  </a:extLst>
                </p:cNvPr>
                <p:cNvPicPr/>
                <p:nvPr/>
              </p:nvPicPr>
              <p:blipFill>
                <a:blip r:embed="rId13"/>
                <a:stretch>
                  <a:fillRect/>
                </a:stretch>
              </p:blipFill>
              <p:spPr>
                <a:xfrm>
                  <a:off x="914578" y="1931409"/>
                  <a:ext cx="89640" cy="349200"/>
                </a:xfrm>
                <a:prstGeom prst="rect">
                  <a:avLst/>
                </a:prstGeom>
              </p:spPr>
            </p:pic>
          </mc:Fallback>
        </mc:AlternateContent>
      </p:grpSp>
      <p:grpSp>
        <p:nvGrpSpPr>
          <p:cNvPr id="54" name="Group 53">
            <a:extLst>
              <a:ext uri="{FF2B5EF4-FFF2-40B4-BE49-F238E27FC236}">
                <a16:creationId xmlns:a16="http://schemas.microsoft.com/office/drawing/2014/main" id="{9AC7DE32-33BC-1B22-FBB9-2BAEE41A15AA}"/>
              </a:ext>
            </a:extLst>
          </p:cNvPr>
          <p:cNvGrpSpPr/>
          <p:nvPr/>
        </p:nvGrpSpPr>
        <p:grpSpPr>
          <a:xfrm>
            <a:off x="4048147" y="2097175"/>
            <a:ext cx="542279" cy="246556"/>
            <a:chOff x="606418" y="403209"/>
            <a:chExt cx="810000" cy="368280"/>
          </a:xfrm>
        </p:grpSpPr>
        <mc:AlternateContent xmlns:mc="http://schemas.openxmlformats.org/markup-compatibility/2006" xmlns:p14="http://schemas.microsoft.com/office/powerpoint/2010/main">
          <mc:Choice Requires="p14">
            <p:contentPart p14:bwMode="auto" r:id="rId14">
              <p14:nvContentPartPr>
                <p14:cNvPr id="44" name="Ink 43">
                  <a:extLst>
                    <a:ext uri="{FF2B5EF4-FFF2-40B4-BE49-F238E27FC236}">
                      <a16:creationId xmlns:a16="http://schemas.microsoft.com/office/drawing/2014/main" id="{6371BB3F-3AF7-8B47-564C-D45418C21F51}"/>
                    </a:ext>
                  </a:extLst>
                </p14:cNvPr>
                <p14:cNvContentPartPr/>
                <p14:nvPr/>
              </p14:nvContentPartPr>
              <p14:xfrm>
                <a:off x="606418" y="495369"/>
                <a:ext cx="56880" cy="204480"/>
              </p14:xfrm>
            </p:contentPart>
          </mc:Choice>
          <mc:Fallback xmlns="">
            <p:pic>
              <p:nvPicPr>
                <p:cNvPr id="44" name="Ink 43">
                  <a:extLst>
                    <a:ext uri="{FF2B5EF4-FFF2-40B4-BE49-F238E27FC236}">
                      <a16:creationId xmlns:a16="http://schemas.microsoft.com/office/drawing/2014/main" id="{6371BB3F-3AF7-8B47-564C-D45418C21F51}"/>
                    </a:ext>
                  </a:extLst>
                </p:cNvPr>
                <p:cNvPicPr/>
                <p:nvPr/>
              </p:nvPicPr>
              <p:blipFill>
                <a:blip r:embed="rId15"/>
                <a:stretch>
                  <a:fillRect/>
                </a:stretch>
              </p:blipFill>
              <p:spPr>
                <a:xfrm>
                  <a:off x="593003" y="481952"/>
                  <a:ext cx="83174" cy="230778"/>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5" name="Ink 44">
                  <a:extLst>
                    <a:ext uri="{FF2B5EF4-FFF2-40B4-BE49-F238E27FC236}">
                      <a16:creationId xmlns:a16="http://schemas.microsoft.com/office/drawing/2014/main" id="{77092B4D-F962-2DDC-3A9D-6486B3A82583}"/>
                    </a:ext>
                  </a:extLst>
                </p14:cNvPr>
                <p14:cNvContentPartPr/>
                <p14:nvPr/>
              </p14:nvContentPartPr>
              <p14:xfrm>
                <a:off x="662938" y="495369"/>
                <a:ext cx="360" cy="360"/>
              </p14:xfrm>
            </p:contentPart>
          </mc:Choice>
          <mc:Fallback xmlns="">
            <p:pic>
              <p:nvPicPr>
                <p:cNvPr id="45" name="Ink 44">
                  <a:extLst>
                    <a:ext uri="{FF2B5EF4-FFF2-40B4-BE49-F238E27FC236}">
                      <a16:creationId xmlns:a16="http://schemas.microsoft.com/office/drawing/2014/main" id="{77092B4D-F962-2DDC-3A9D-6486B3A82583}"/>
                    </a:ext>
                  </a:extLst>
                </p:cNvPr>
                <p:cNvPicPr/>
                <p:nvPr/>
              </p:nvPicPr>
              <p:blipFill>
                <a:blip r:embed="rId17"/>
                <a:stretch>
                  <a:fillRect/>
                </a:stretch>
              </p:blipFill>
              <p:spPr>
                <a:xfrm>
                  <a:off x="653938" y="48636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6" name="Ink 45">
                  <a:extLst>
                    <a:ext uri="{FF2B5EF4-FFF2-40B4-BE49-F238E27FC236}">
                      <a16:creationId xmlns:a16="http://schemas.microsoft.com/office/drawing/2014/main" id="{730DD0E2-CB0F-4DDD-2A99-A68D7730AF3B}"/>
                    </a:ext>
                  </a:extLst>
                </p14:cNvPr>
                <p14:cNvContentPartPr/>
                <p14:nvPr/>
              </p14:nvContentPartPr>
              <p14:xfrm>
                <a:off x="626578" y="489249"/>
                <a:ext cx="119880" cy="227160"/>
              </p14:xfrm>
            </p:contentPart>
          </mc:Choice>
          <mc:Fallback xmlns="">
            <p:pic>
              <p:nvPicPr>
                <p:cNvPr id="46" name="Ink 45">
                  <a:extLst>
                    <a:ext uri="{FF2B5EF4-FFF2-40B4-BE49-F238E27FC236}">
                      <a16:creationId xmlns:a16="http://schemas.microsoft.com/office/drawing/2014/main" id="{730DD0E2-CB0F-4DDD-2A99-A68D7730AF3B}"/>
                    </a:ext>
                  </a:extLst>
                </p:cNvPr>
                <p:cNvPicPr/>
                <p:nvPr/>
              </p:nvPicPr>
              <p:blipFill>
                <a:blip r:embed="rId19"/>
                <a:stretch>
                  <a:fillRect/>
                </a:stretch>
              </p:blipFill>
              <p:spPr>
                <a:xfrm>
                  <a:off x="613139" y="475823"/>
                  <a:ext cx="146221" cy="253474"/>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7" name="Ink 46">
                  <a:extLst>
                    <a:ext uri="{FF2B5EF4-FFF2-40B4-BE49-F238E27FC236}">
                      <a16:creationId xmlns:a16="http://schemas.microsoft.com/office/drawing/2014/main" id="{BFCC9415-465F-5296-E00C-D095E3D84E5A}"/>
                    </a:ext>
                  </a:extLst>
                </p14:cNvPr>
                <p14:cNvContentPartPr/>
                <p14:nvPr/>
              </p14:nvContentPartPr>
              <p14:xfrm>
                <a:off x="809818" y="573129"/>
                <a:ext cx="92520" cy="151200"/>
              </p14:xfrm>
            </p:contentPart>
          </mc:Choice>
          <mc:Fallback xmlns="">
            <p:pic>
              <p:nvPicPr>
                <p:cNvPr id="47" name="Ink 46">
                  <a:extLst>
                    <a:ext uri="{FF2B5EF4-FFF2-40B4-BE49-F238E27FC236}">
                      <a16:creationId xmlns:a16="http://schemas.microsoft.com/office/drawing/2014/main" id="{BFCC9415-465F-5296-E00C-D095E3D84E5A}"/>
                    </a:ext>
                  </a:extLst>
                </p:cNvPr>
                <p:cNvPicPr/>
                <p:nvPr/>
              </p:nvPicPr>
              <p:blipFill>
                <a:blip r:embed="rId21"/>
                <a:stretch>
                  <a:fillRect/>
                </a:stretch>
              </p:blipFill>
              <p:spPr>
                <a:xfrm>
                  <a:off x="796370" y="559725"/>
                  <a:ext cx="118877" cy="177472"/>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8" name="Ink 47">
                  <a:extLst>
                    <a:ext uri="{FF2B5EF4-FFF2-40B4-BE49-F238E27FC236}">
                      <a16:creationId xmlns:a16="http://schemas.microsoft.com/office/drawing/2014/main" id="{6FAECAED-9E2B-E6FE-1F69-80914FFD2954}"/>
                    </a:ext>
                  </a:extLst>
                </p14:cNvPr>
                <p14:cNvContentPartPr/>
                <p14:nvPr/>
              </p14:nvContentPartPr>
              <p14:xfrm>
                <a:off x="787138" y="589329"/>
                <a:ext cx="98640" cy="155520"/>
              </p14:xfrm>
            </p:contentPart>
          </mc:Choice>
          <mc:Fallback xmlns="">
            <p:pic>
              <p:nvPicPr>
                <p:cNvPr id="48" name="Ink 47">
                  <a:extLst>
                    <a:ext uri="{FF2B5EF4-FFF2-40B4-BE49-F238E27FC236}">
                      <a16:creationId xmlns:a16="http://schemas.microsoft.com/office/drawing/2014/main" id="{6FAECAED-9E2B-E6FE-1F69-80914FFD2954}"/>
                    </a:ext>
                  </a:extLst>
                </p:cNvPr>
                <p:cNvPicPr/>
                <p:nvPr/>
              </p:nvPicPr>
              <p:blipFill>
                <a:blip r:embed="rId23"/>
                <a:stretch>
                  <a:fillRect/>
                </a:stretch>
              </p:blipFill>
              <p:spPr>
                <a:xfrm>
                  <a:off x="773736" y="575922"/>
                  <a:ext cx="124908" cy="181798"/>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0" name="Ink 49">
                  <a:extLst>
                    <a:ext uri="{FF2B5EF4-FFF2-40B4-BE49-F238E27FC236}">
                      <a16:creationId xmlns:a16="http://schemas.microsoft.com/office/drawing/2014/main" id="{E94FFB23-A5D8-2C69-214E-0DD07A43078F}"/>
                    </a:ext>
                  </a:extLst>
                </p14:cNvPr>
                <p14:cNvContentPartPr/>
                <p14:nvPr/>
              </p14:nvContentPartPr>
              <p14:xfrm>
                <a:off x="991258" y="477009"/>
                <a:ext cx="91080" cy="244800"/>
              </p14:xfrm>
            </p:contentPart>
          </mc:Choice>
          <mc:Fallback xmlns="">
            <p:pic>
              <p:nvPicPr>
                <p:cNvPr id="50" name="Ink 49">
                  <a:extLst>
                    <a:ext uri="{FF2B5EF4-FFF2-40B4-BE49-F238E27FC236}">
                      <a16:creationId xmlns:a16="http://schemas.microsoft.com/office/drawing/2014/main" id="{E94FFB23-A5D8-2C69-214E-0DD07A43078F}"/>
                    </a:ext>
                  </a:extLst>
                </p:cNvPr>
                <p:cNvPicPr/>
                <p:nvPr/>
              </p:nvPicPr>
              <p:blipFill>
                <a:blip r:embed="rId25"/>
                <a:stretch>
                  <a:fillRect/>
                </a:stretch>
              </p:blipFill>
              <p:spPr>
                <a:xfrm>
                  <a:off x="977864" y="463558"/>
                  <a:ext cx="117332" cy="271163"/>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51" name="Ink 50">
                  <a:extLst>
                    <a:ext uri="{FF2B5EF4-FFF2-40B4-BE49-F238E27FC236}">
                      <a16:creationId xmlns:a16="http://schemas.microsoft.com/office/drawing/2014/main" id="{B2FACEE0-DE93-844F-A5A9-22AD2D61AD51}"/>
                    </a:ext>
                  </a:extLst>
                </p14:cNvPr>
                <p14:cNvContentPartPr/>
                <p14:nvPr/>
              </p14:nvContentPartPr>
              <p14:xfrm>
                <a:off x="1128058" y="549009"/>
                <a:ext cx="184320" cy="118080"/>
              </p14:xfrm>
            </p:contentPart>
          </mc:Choice>
          <mc:Fallback xmlns="">
            <p:pic>
              <p:nvPicPr>
                <p:cNvPr id="51" name="Ink 50">
                  <a:extLst>
                    <a:ext uri="{FF2B5EF4-FFF2-40B4-BE49-F238E27FC236}">
                      <a16:creationId xmlns:a16="http://schemas.microsoft.com/office/drawing/2014/main" id="{B2FACEE0-DE93-844F-A5A9-22AD2D61AD51}"/>
                    </a:ext>
                  </a:extLst>
                </p:cNvPr>
                <p:cNvPicPr/>
                <p:nvPr/>
              </p:nvPicPr>
              <p:blipFill>
                <a:blip r:embed="rId27"/>
                <a:stretch>
                  <a:fillRect/>
                </a:stretch>
              </p:blipFill>
              <p:spPr>
                <a:xfrm>
                  <a:off x="1114624" y="535591"/>
                  <a:ext cx="210651" cy="1443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52" name="Ink 51">
                  <a:extLst>
                    <a:ext uri="{FF2B5EF4-FFF2-40B4-BE49-F238E27FC236}">
                      <a16:creationId xmlns:a16="http://schemas.microsoft.com/office/drawing/2014/main" id="{359757B3-13BA-2080-ADB0-2A2082A275E6}"/>
                    </a:ext>
                  </a:extLst>
                </p14:cNvPr>
                <p14:cNvContentPartPr/>
                <p14:nvPr/>
              </p14:nvContentPartPr>
              <p14:xfrm>
                <a:off x="1354138" y="403209"/>
                <a:ext cx="62280" cy="368280"/>
              </p14:xfrm>
            </p:contentPart>
          </mc:Choice>
          <mc:Fallback xmlns="">
            <p:pic>
              <p:nvPicPr>
                <p:cNvPr id="52" name="Ink 51">
                  <a:extLst>
                    <a:ext uri="{FF2B5EF4-FFF2-40B4-BE49-F238E27FC236}">
                      <a16:creationId xmlns:a16="http://schemas.microsoft.com/office/drawing/2014/main" id="{359757B3-13BA-2080-ADB0-2A2082A275E6}"/>
                    </a:ext>
                  </a:extLst>
                </p:cNvPr>
                <p:cNvPicPr/>
                <p:nvPr/>
              </p:nvPicPr>
              <p:blipFill>
                <a:blip r:embed="rId29"/>
                <a:stretch>
                  <a:fillRect/>
                </a:stretch>
              </p:blipFill>
              <p:spPr>
                <a:xfrm>
                  <a:off x="1340716" y="390306"/>
                  <a:ext cx="88588" cy="394624"/>
                </a:xfrm>
                <a:prstGeom prst="rect">
                  <a:avLst/>
                </a:prstGeom>
              </p:spPr>
            </p:pic>
          </mc:Fallback>
        </mc:AlternateContent>
      </p:grpSp>
      <p:grpSp>
        <p:nvGrpSpPr>
          <p:cNvPr id="97" name="Group 96">
            <a:extLst>
              <a:ext uri="{FF2B5EF4-FFF2-40B4-BE49-F238E27FC236}">
                <a16:creationId xmlns:a16="http://schemas.microsoft.com/office/drawing/2014/main" id="{F3AEBA7B-4AEF-E7B9-201F-2CA6825027E7}"/>
              </a:ext>
            </a:extLst>
          </p:cNvPr>
          <p:cNvGrpSpPr/>
          <p:nvPr/>
        </p:nvGrpSpPr>
        <p:grpSpPr>
          <a:xfrm>
            <a:off x="8031796" y="2202771"/>
            <a:ext cx="403959" cy="203769"/>
            <a:chOff x="1456018" y="1226889"/>
            <a:chExt cx="690840" cy="348480"/>
          </a:xfrm>
        </p:grpSpPr>
        <mc:AlternateContent xmlns:mc="http://schemas.openxmlformats.org/markup-compatibility/2006" xmlns:p14="http://schemas.microsoft.com/office/powerpoint/2010/main">
          <mc:Choice Requires="p14">
            <p:contentPart p14:bwMode="auto" r:id="rId30">
              <p14:nvContentPartPr>
                <p14:cNvPr id="90" name="Ink 89">
                  <a:extLst>
                    <a:ext uri="{FF2B5EF4-FFF2-40B4-BE49-F238E27FC236}">
                      <a16:creationId xmlns:a16="http://schemas.microsoft.com/office/drawing/2014/main" id="{589B90D9-38DC-E591-E143-8051B37147D2}"/>
                    </a:ext>
                  </a:extLst>
                </p14:cNvPr>
                <p14:cNvContentPartPr/>
                <p14:nvPr/>
              </p14:nvContentPartPr>
              <p14:xfrm>
                <a:off x="1456018" y="1284129"/>
                <a:ext cx="115560" cy="229680"/>
              </p14:xfrm>
            </p:contentPart>
          </mc:Choice>
          <mc:Fallback xmlns="">
            <p:pic>
              <p:nvPicPr>
                <p:cNvPr id="90" name="Ink 89">
                  <a:extLst>
                    <a:ext uri="{FF2B5EF4-FFF2-40B4-BE49-F238E27FC236}">
                      <a16:creationId xmlns:a16="http://schemas.microsoft.com/office/drawing/2014/main" id="{589B90D9-38DC-E591-E143-8051B37147D2}"/>
                    </a:ext>
                  </a:extLst>
                </p:cNvPr>
                <p:cNvPicPr/>
                <p:nvPr/>
              </p:nvPicPr>
              <p:blipFill>
                <a:blip r:embed="rId31"/>
                <a:stretch>
                  <a:fillRect/>
                </a:stretch>
              </p:blipFill>
              <p:spPr>
                <a:xfrm>
                  <a:off x="1440651" y="1268776"/>
                  <a:ext cx="145679" cy="259772"/>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91" name="Ink 90">
                  <a:extLst>
                    <a:ext uri="{FF2B5EF4-FFF2-40B4-BE49-F238E27FC236}">
                      <a16:creationId xmlns:a16="http://schemas.microsoft.com/office/drawing/2014/main" id="{309EBC04-CEEC-5DB8-D095-279BEFBF12FD}"/>
                    </a:ext>
                  </a:extLst>
                </p14:cNvPr>
                <p14:cNvContentPartPr/>
                <p14:nvPr/>
              </p14:nvContentPartPr>
              <p14:xfrm>
                <a:off x="1674538" y="1257129"/>
                <a:ext cx="100080" cy="303480"/>
              </p14:xfrm>
            </p:contentPart>
          </mc:Choice>
          <mc:Fallback xmlns="">
            <p:pic>
              <p:nvPicPr>
                <p:cNvPr id="91" name="Ink 90">
                  <a:extLst>
                    <a:ext uri="{FF2B5EF4-FFF2-40B4-BE49-F238E27FC236}">
                      <a16:creationId xmlns:a16="http://schemas.microsoft.com/office/drawing/2014/main" id="{309EBC04-CEEC-5DB8-D095-279BEFBF12FD}"/>
                    </a:ext>
                  </a:extLst>
                </p:cNvPr>
                <p:cNvPicPr/>
                <p:nvPr/>
              </p:nvPicPr>
              <p:blipFill>
                <a:blip r:embed="rId33"/>
                <a:stretch>
                  <a:fillRect/>
                </a:stretch>
              </p:blipFill>
              <p:spPr>
                <a:xfrm>
                  <a:off x="1659188" y="1241771"/>
                  <a:ext cx="130165" cy="333582"/>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92" name="Ink 91">
                  <a:extLst>
                    <a:ext uri="{FF2B5EF4-FFF2-40B4-BE49-F238E27FC236}">
                      <a16:creationId xmlns:a16="http://schemas.microsoft.com/office/drawing/2014/main" id="{DC09A27C-62A4-689C-AC06-06201FB7449B}"/>
                    </a:ext>
                  </a:extLst>
                </p14:cNvPr>
                <p14:cNvContentPartPr/>
                <p14:nvPr/>
              </p14:nvContentPartPr>
              <p14:xfrm>
                <a:off x="1823938" y="1293489"/>
                <a:ext cx="226440" cy="222120"/>
              </p14:xfrm>
            </p:contentPart>
          </mc:Choice>
          <mc:Fallback xmlns="">
            <p:pic>
              <p:nvPicPr>
                <p:cNvPr id="92" name="Ink 91">
                  <a:extLst>
                    <a:ext uri="{FF2B5EF4-FFF2-40B4-BE49-F238E27FC236}">
                      <a16:creationId xmlns:a16="http://schemas.microsoft.com/office/drawing/2014/main" id="{DC09A27C-62A4-689C-AC06-06201FB7449B}"/>
                    </a:ext>
                  </a:extLst>
                </p:cNvPr>
                <p:cNvPicPr/>
                <p:nvPr/>
              </p:nvPicPr>
              <p:blipFill>
                <a:blip r:embed="rId35"/>
                <a:stretch>
                  <a:fillRect/>
                </a:stretch>
              </p:blipFill>
              <p:spPr>
                <a:xfrm>
                  <a:off x="1809170" y="1278107"/>
                  <a:ext cx="256591" cy="252269"/>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6" name="Ink 95">
                  <a:extLst>
                    <a:ext uri="{FF2B5EF4-FFF2-40B4-BE49-F238E27FC236}">
                      <a16:creationId xmlns:a16="http://schemas.microsoft.com/office/drawing/2014/main" id="{C551D603-839E-A350-D6A0-B58000D7E095}"/>
                    </a:ext>
                  </a:extLst>
                </p14:cNvPr>
                <p14:cNvContentPartPr/>
                <p14:nvPr/>
              </p14:nvContentPartPr>
              <p14:xfrm>
                <a:off x="2080978" y="1226889"/>
                <a:ext cx="65880" cy="348480"/>
              </p14:xfrm>
            </p:contentPart>
          </mc:Choice>
          <mc:Fallback xmlns="">
            <p:pic>
              <p:nvPicPr>
                <p:cNvPr id="96" name="Ink 95">
                  <a:extLst>
                    <a:ext uri="{FF2B5EF4-FFF2-40B4-BE49-F238E27FC236}">
                      <a16:creationId xmlns:a16="http://schemas.microsoft.com/office/drawing/2014/main" id="{C551D603-839E-A350-D6A0-B58000D7E095}"/>
                    </a:ext>
                  </a:extLst>
                </p:cNvPr>
                <p:cNvPicPr/>
                <p:nvPr/>
              </p:nvPicPr>
              <p:blipFill>
                <a:blip r:embed="rId37"/>
                <a:stretch>
                  <a:fillRect/>
                </a:stretch>
              </p:blipFill>
              <p:spPr>
                <a:xfrm>
                  <a:off x="2065585" y="1211497"/>
                  <a:ext cx="96049" cy="378649"/>
                </a:xfrm>
                <a:prstGeom prst="rect">
                  <a:avLst/>
                </a:prstGeom>
              </p:spPr>
            </p:pic>
          </mc:Fallback>
        </mc:AlternateContent>
      </p:grpSp>
      <p:pic>
        <p:nvPicPr>
          <p:cNvPr id="99" name="Picture 98">
            <a:extLst>
              <a:ext uri="{FF2B5EF4-FFF2-40B4-BE49-F238E27FC236}">
                <a16:creationId xmlns:a16="http://schemas.microsoft.com/office/drawing/2014/main" id="{229B4A96-AD1F-AD43-0007-C3FFCED0657F}"/>
              </a:ext>
            </a:extLst>
          </p:cNvPr>
          <p:cNvPicPr>
            <a:picLocks noChangeAspect="1"/>
          </p:cNvPicPr>
          <p:nvPr/>
        </p:nvPicPr>
        <p:blipFill>
          <a:blip r:embed="rId3"/>
          <a:stretch>
            <a:fillRect/>
          </a:stretch>
        </p:blipFill>
        <p:spPr>
          <a:xfrm>
            <a:off x="3933527" y="2393930"/>
            <a:ext cx="3803707" cy="2674523"/>
          </a:xfrm>
          <a:prstGeom prst="rect">
            <a:avLst/>
          </a:prstGeom>
        </p:spPr>
      </p:pic>
      <p:pic>
        <p:nvPicPr>
          <p:cNvPr id="100" name="Picture 99">
            <a:extLst>
              <a:ext uri="{FF2B5EF4-FFF2-40B4-BE49-F238E27FC236}">
                <a16:creationId xmlns:a16="http://schemas.microsoft.com/office/drawing/2014/main" id="{D831B977-9313-661D-1972-80C065246FB1}"/>
              </a:ext>
            </a:extLst>
          </p:cNvPr>
          <p:cNvPicPr>
            <a:picLocks noChangeAspect="1"/>
          </p:cNvPicPr>
          <p:nvPr/>
        </p:nvPicPr>
        <p:blipFill>
          <a:blip r:embed="rId3"/>
          <a:stretch>
            <a:fillRect/>
          </a:stretch>
        </p:blipFill>
        <p:spPr>
          <a:xfrm>
            <a:off x="7802045" y="2393930"/>
            <a:ext cx="3803707" cy="2674523"/>
          </a:xfrm>
          <a:prstGeom prst="rect">
            <a:avLst/>
          </a:prstGeom>
        </p:spPr>
      </p:pic>
      <p:sp>
        <p:nvSpPr>
          <p:cNvPr id="101" name="Subtitle 2">
            <a:extLst>
              <a:ext uri="{FF2B5EF4-FFF2-40B4-BE49-F238E27FC236}">
                <a16:creationId xmlns:a16="http://schemas.microsoft.com/office/drawing/2014/main" id="{0A7976A9-CC93-F583-A67A-73D4B3034D62}"/>
              </a:ext>
            </a:extLst>
          </p:cNvPr>
          <p:cNvSpPr txBox="1">
            <a:spLocks/>
          </p:cNvSpPr>
          <p:nvPr/>
        </p:nvSpPr>
        <p:spPr>
          <a:xfrm>
            <a:off x="1354340" y="1627225"/>
            <a:ext cx="1354666"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Θέση</a:t>
            </a:r>
            <a:endParaRPr lang="en-US" dirty="0">
              <a:solidFill>
                <a:schemeClr val="bg1"/>
              </a:solidFill>
            </a:endParaRPr>
          </a:p>
          <a:p>
            <a:endParaRPr lang="el-GR" dirty="0">
              <a:solidFill>
                <a:schemeClr val="bg1"/>
              </a:solidFill>
            </a:endParaRPr>
          </a:p>
        </p:txBody>
      </p:sp>
      <p:sp>
        <p:nvSpPr>
          <p:cNvPr id="102" name="Subtitle 2">
            <a:extLst>
              <a:ext uri="{FF2B5EF4-FFF2-40B4-BE49-F238E27FC236}">
                <a16:creationId xmlns:a16="http://schemas.microsoft.com/office/drawing/2014/main" id="{EFDE22BA-6D2D-A460-2403-C3BB2A34E77B}"/>
              </a:ext>
            </a:extLst>
          </p:cNvPr>
          <p:cNvSpPr txBox="1">
            <a:spLocks/>
          </p:cNvSpPr>
          <p:nvPr/>
        </p:nvSpPr>
        <p:spPr>
          <a:xfrm>
            <a:off x="4835955" y="1622121"/>
            <a:ext cx="2096454"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Μετατόπιση</a:t>
            </a:r>
            <a:endParaRPr lang="en-US" dirty="0">
              <a:solidFill>
                <a:schemeClr val="bg1"/>
              </a:solidFill>
            </a:endParaRPr>
          </a:p>
          <a:p>
            <a:endParaRPr lang="el-GR" dirty="0">
              <a:solidFill>
                <a:schemeClr val="bg1"/>
              </a:solidFill>
            </a:endParaRPr>
          </a:p>
        </p:txBody>
      </p:sp>
      <p:sp>
        <p:nvSpPr>
          <p:cNvPr id="103" name="Subtitle 2">
            <a:extLst>
              <a:ext uri="{FF2B5EF4-FFF2-40B4-BE49-F238E27FC236}">
                <a16:creationId xmlns:a16="http://schemas.microsoft.com/office/drawing/2014/main" id="{3C774138-80AA-BEF9-6BD4-E972431A3142}"/>
              </a:ext>
            </a:extLst>
          </p:cNvPr>
          <p:cNvSpPr txBox="1">
            <a:spLocks/>
          </p:cNvSpPr>
          <p:nvPr/>
        </p:nvSpPr>
        <p:spPr>
          <a:xfrm>
            <a:off x="8092409" y="1629931"/>
            <a:ext cx="3222977"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Μήκος Διαδρομής</a:t>
            </a:r>
            <a:endParaRPr lang="en-US" dirty="0">
              <a:solidFill>
                <a:schemeClr val="bg1"/>
              </a:solidFill>
            </a:endParaRPr>
          </a:p>
          <a:p>
            <a:endParaRPr lang="el-GR" dirty="0">
              <a:solidFill>
                <a:schemeClr val="bg1"/>
              </a:solidFill>
            </a:endParaRPr>
          </a:p>
        </p:txBody>
      </p:sp>
      <p:cxnSp>
        <p:nvCxnSpPr>
          <p:cNvPr id="105" name="Straight Connector 104">
            <a:extLst>
              <a:ext uri="{FF2B5EF4-FFF2-40B4-BE49-F238E27FC236}">
                <a16:creationId xmlns:a16="http://schemas.microsoft.com/office/drawing/2014/main" id="{B08D1A7D-D9C2-015A-F186-4D7A09267E69}"/>
              </a:ext>
            </a:extLst>
          </p:cNvPr>
          <p:cNvCxnSpPr/>
          <p:nvPr/>
        </p:nvCxnSpPr>
        <p:spPr>
          <a:xfrm flipV="1">
            <a:off x="536319" y="3832575"/>
            <a:ext cx="1265067" cy="925689"/>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59D57E2-5D0D-A172-ADC7-D235B34FCF13}"/>
              </a:ext>
            </a:extLst>
          </p:cNvPr>
          <p:cNvCxnSpPr/>
          <p:nvPr/>
        </p:nvCxnSpPr>
        <p:spPr>
          <a:xfrm flipV="1">
            <a:off x="4340026" y="3811868"/>
            <a:ext cx="1265067" cy="925689"/>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88EAEBB4-7DF8-D2ED-C6B8-E24205BE2364}"/>
              </a:ext>
            </a:extLst>
          </p:cNvPr>
          <p:cNvCxnSpPr/>
          <p:nvPr/>
        </p:nvCxnSpPr>
        <p:spPr>
          <a:xfrm flipV="1">
            <a:off x="8217548" y="3811867"/>
            <a:ext cx="1265067" cy="925689"/>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C70A3AC-DFE6-81B9-706C-C43BB93DFA99}"/>
              </a:ext>
            </a:extLst>
          </p:cNvPr>
          <p:cNvCxnSpPr>
            <a:cxnSpLocks/>
          </p:cNvCxnSpPr>
          <p:nvPr/>
        </p:nvCxnSpPr>
        <p:spPr>
          <a:xfrm flipV="1">
            <a:off x="1806485" y="3519228"/>
            <a:ext cx="1230226" cy="298406"/>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A344B75-39BA-61B9-4DBA-0A922F6C9C3A}"/>
              </a:ext>
            </a:extLst>
          </p:cNvPr>
          <p:cNvCxnSpPr>
            <a:cxnSpLocks/>
          </p:cNvCxnSpPr>
          <p:nvPr/>
        </p:nvCxnSpPr>
        <p:spPr>
          <a:xfrm flipV="1">
            <a:off x="5610192" y="3509684"/>
            <a:ext cx="1230226" cy="298406"/>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2CAA22B3-2DC2-0078-8DBC-6B5242DAFF04}"/>
              </a:ext>
            </a:extLst>
          </p:cNvPr>
          <p:cNvCxnSpPr>
            <a:cxnSpLocks/>
          </p:cNvCxnSpPr>
          <p:nvPr/>
        </p:nvCxnSpPr>
        <p:spPr>
          <a:xfrm flipV="1">
            <a:off x="9482615" y="3492053"/>
            <a:ext cx="1230226" cy="298406"/>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sp>
        <p:nvSpPr>
          <p:cNvPr id="2" name="Subtitle 2">
            <a:extLst>
              <a:ext uri="{FF2B5EF4-FFF2-40B4-BE49-F238E27FC236}">
                <a16:creationId xmlns:a16="http://schemas.microsoft.com/office/drawing/2014/main" id="{F7D97CFE-B4C6-83D6-F32C-3F1BA21DA831}"/>
              </a:ext>
            </a:extLst>
          </p:cNvPr>
          <p:cNvSpPr txBox="1">
            <a:spLocks/>
          </p:cNvSpPr>
          <p:nvPr/>
        </p:nvSpPr>
        <p:spPr>
          <a:xfrm>
            <a:off x="4131950" y="5661935"/>
            <a:ext cx="3493477"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Ευθύγραμμη κίνηση</a:t>
            </a:r>
          </a:p>
        </p:txBody>
      </p:sp>
    </p:spTree>
    <p:extLst>
      <p:ext uri="{BB962C8B-B14F-4D97-AF65-F5344CB8AC3E}">
        <p14:creationId xmlns:p14="http://schemas.microsoft.com/office/powerpoint/2010/main" val="6830228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500"/>
                                        <p:tgtEl>
                                          <p:spTgt spid="10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2"/>
                                        </p:tgtEl>
                                        <p:attrNameLst>
                                          <p:attrName>style.visibility</p:attrName>
                                        </p:attrNameLst>
                                      </p:cBhvr>
                                      <p:to>
                                        <p:strVal val="visible"/>
                                      </p:to>
                                    </p:set>
                                    <p:animEffect transition="in" filter="fade">
                                      <p:cBhvr>
                                        <p:cTn id="10" dur="500"/>
                                        <p:tgtEl>
                                          <p:spTgt spid="10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3"/>
                                        </p:tgtEl>
                                        <p:attrNameLst>
                                          <p:attrName>style.visibility</p:attrName>
                                        </p:attrNameLst>
                                      </p:cBhvr>
                                      <p:to>
                                        <p:strVal val="visible"/>
                                      </p:to>
                                    </p:set>
                                    <p:animEffect transition="in" filter="fade">
                                      <p:cBhvr>
                                        <p:cTn id="13" dur="500"/>
                                        <p:tgtEl>
                                          <p:spTgt spid="10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99"/>
                                        </p:tgtEl>
                                        <p:attrNameLst>
                                          <p:attrName>style.visibility</p:attrName>
                                        </p:attrNameLst>
                                      </p:cBhvr>
                                      <p:to>
                                        <p:strVal val="visible"/>
                                      </p:to>
                                    </p:set>
                                    <p:animEffect transition="in" filter="fade">
                                      <p:cBhvr>
                                        <p:cTn id="26" dur="500"/>
                                        <p:tgtEl>
                                          <p:spTgt spid="99"/>
                                        </p:tgtEl>
                                      </p:cBhvr>
                                    </p:animEffect>
                                  </p:childTnLst>
                                </p:cTn>
                              </p:par>
                              <p:par>
                                <p:cTn id="27" presetID="10"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500"/>
                                        <p:tgtEl>
                                          <p:spTgt spid="5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0"/>
                                        </p:tgtEl>
                                        <p:attrNameLst>
                                          <p:attrName>style.visibility</p:attrName>
                                        </p:attrNameLst>
                                      </p:cBhvr>
                                      <p:to>
                                        <p:strVal val="visible"/>
                                      </p:to>
                                    </p:set>
                                    <p:animEffect transition="in" filter="fade">
                                      <p:cBhvr>
                                        <p:cTn id="34" dur="500"/>
                                        <p:tgtEl>
                                          <p:spTgt spid="100"/>
                                        </p:tgtEl>
                                      </p:cBhvr>
                                    </p:animEffect>
                                  </p:childTnLst>
                                </p:cTn>
                              </p:par>
                              <p:par>
                                <p:cTn id="35" presetID="10" presetClass="entr" presetSubtype="0" fill="hold" nodeType="withEffect">
                                  <p:stCondLst>
                                    <p:cond delay="0"/>
                                  </p:stCondLst>
                                  <p:childTnLst>
                                    <p:set>
                                      <p:cBhvr>
                                        <p:cTn id="36" dur="1" fill="hold">
                                          <p:stCondLst>
                                            <p:cond delay="0"/>
                                          </p:stCondLst>
                                        </p:cTn>
                                        <p:tgtEl>
                                          <p:spTgt spid="97"/>
                                        </p:tgtEl>
                                        <p:attrNameLst>
                                          <p:attrName>style.visibility</p:attrName>
                                        </p:attrNameLst>
                                      </p:cBhvr>
                                      <p:to>
                                        <p:strVal val="visible"/>
                                      </p:to>
                                    </p:set>
                                    <p:animEffect transition="in" filter="fade">
                                      <p:cBhvr>
                                        <p:cTn id="37" dur="500"/>
                                        <p:tgtEl>
                                          <p:spTgt spid="9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5"/>
                                        </p:tgtEl>
                                        <p:attrNameLst>
                                          <p:attrName>style.visibility</p:attrName>
                                        </p:attrNameLst>
                                      </p:cBhvr>
                                      <p:to>
                                        <p:strVal val="visible"/>
                                      </p:to>
                                    </p:set>
                                    <p:animEffect transition="in" filter="fade">
                                      <p:cBhvr>
                                        <p:cTn id="42" dur="500"/>
                                        <p:tgtEl>
                                          <p:spTgt spid="10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7"/>
                                        </p:tgtEl>
                                        <p:attrNameLst>
                                          <p:attrName>style.visibility</p:attrName>
                                        </p:attrNameLst>
                                      </p:cBhvr>
                                      <p:to>
                                        <p:strVal val="visible"/>
                                      </p:to>
                                    </p:set>
                                    <p:animEffect transition="in" filter="fade">
                                      <p:cBhvr>
                                        <p:cTn id="47" dur="500"/>
                                        <p:tgtEl>
                                          <p:spTgt spid="10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08"/>
                                        </p:tgtEl>
                                        <p:attrNameLst>
                                          <p:attrName>style.visibility</p:attrName>
                                        </p:attrNameLst>
                                      </p:cBhvr>
                                      <p:to>
                                        <p:strVal val="visible"/>
                                      </p:to>
                                    </p:set>
                                    <p:animEffect transition="in" filter="fade">
                                      <p:cBhvr>
                                        <p:cTn id="52" dur="500"/>
                                        <p:tgtEl>
                                          <p:spTgt spid="10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9"/>
                                        </p:tgtEl>
                                        <p:attrNameLst>
                                          <p:attrName>style.visibility</p:attrName>
                                        </p:attrNameLst>
                                      </p:cBhvr>
                                      <p:to>
                                        <p:strVal val="visible"/>
                                      </p:to>
                                    </p:set>
                                    <p:animEffect transition="in" filter="fade">
                                      <p:cBhvr>
                                        <p:cTn id="57" dur="500"/>
                                        <p:tgtEl>
                                          <p:spTgt spid="10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11"/>
                                        </p:tgtEl>
                                        <p:attrNameLst>
                                          <p:attrName>style.visibility</p:attrName>
                                        </p:attrNameLst>
                                      </p:cBhvr>
                                      <p:to>
                                        <p:strVal val="visible"/>
                                      </p:to>
                                    </p:set>
                                    <p:animEffect transition="in" filter="fade">
                                      <p:cBhvr>
                                        <p:cTn id="62" dur="500"/>
                                        <p:tgtEl>
                                          <p:spTgt spid="11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12"/>
                                        </p:tgtEl>
                                        <p:attrNameLst>
                                          <p:attrName>style.visibility</p:attrName>
                                        </p:attrNameLst>
                                      </p:cBhvr>
                                      <p:to>
                                        <p:strVal val="visible"/>
                                      </p:to>
                                    </p:set>
                                    <p:animEffect transition="in" filter="fade">
                                      <p:cBhvr>
                                        <p:cTn id="67"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102" grpId="0"/>
      <p:bldP spid="10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671689" y="278064"/>
            <a:ext cx="10414000" cy="888064"/>
          </a:xfrm>
        </p:spPr>
        <p:txBody>
          <a:bodyPr>
            <a:noAutofit/>
          </a:bodyPr>
          <a:lstStyle/>
          <a:p>
            <a:r>
              <a:rPr lang="el-GR" sz="4400" dirty="0">
                <a:solidFill>
                  <a:schemeClr val="bg1"/>
                </a:solidFill>
              </a:rPr>
              <a:t>Μελέτη Διαγραμμάτων</a:t>
            </a:r>
            <a:endParaRPr lang="en-150" sz="4400" dirty="0">
              <a:solidFill>
                <a:schemeClr val="bg1"/>
              </a:solidFill>
            </a:endParaRPr>
          </a:p>
        </p:txBody>
      </p:sp>
      <p:pic>
        <p:nvPicPr>
          <p:cNvPr id="14" name="Picture 13">
            <a:extLst>
              <a:ext uri="{FF2B5EF4-FFF2-40B4-BE49-F238E27FC236}">
                <a16:creationId xmlns:a16="http://schemas.microsoft.com/office/drawing/2014/main" id="{1471F263-24E0-ED36-C760-ACBF11A73D0B}"/>
              </a:ext>
            </a:extLst>
          </p:cNvPr>
          <p:cNvPicPr>
            <a:picLocks noChangeAspect="1"/>
          </p:cNvPicPr>
          <p:nvPr/>
        </p:nvPicPr>
        <p:blipFill>
          <a:blip r:embed="rId3"/>
          <a:stretch>
            <a:fillRect/>
          </a:stretch>
        </p:blipFill>
        <p:spPr>
          <a:xfrm>
            <a:off x="129820" y="2423811"/>
            <a:ext cx="3803707" cy="2674523"/>
          </a:xfrm>
          <a:prstGeom prst="rect">
            <a:avLst/>
          </a:prstGeom>
        </p:spPr>
      </p:pic>
      <p:grpSp>
        <p:nvGrpSpPr>
          <p:cNvPr id="38" name="Group 37">
            <a:extLst>
              <a:ext uri="{FF2B5EF4-FFF2-40B4-BE49-F238E27FC236}">
                <a16:creationId xmlns:a16="http://schemas.microsoft.com/office/drawing/2014/main" id="{3D36274A-AD25-FE2E-9D81-B0C76B99C2C2}"/>
              </a:ext>
            </a:extLst>
          </p:cNvPr>
          <p:cNvGrpSpPr/>
          <p:nvPr/>
        </p:nvGrpSpPr>
        <p:grpSpPr>
          <a:xfrm>
            <a:off x="287097" y="2092251"/>
            <a:ext cx="509040" cy="331560"/>
            <a:chOff x="486538" y="1940049"/>
            <a:chExt cx="509040" cy="331560"/>
          </a:xfrm>
        </p:grpSpPr>
        <mc:AlternateContent xmlns:mc="http://schemas.openxmlformats.org/markup-compatibility/2006" xmlns:p14="http://schemas.microsoft.com/office/powerpoint/2010/main">
          <mc:Choice Requires="p14">
            <p:contentPart p14:bwMode="auto" r:id="rId4">
              <p14:nvContentPartPr>
                <p14:cNvPr id="33" name="Ink 32">
                  <a:extLst>
                    <a:ext uri="{FF2B5EF4-FFF2-40B4-BE49-F238E27FC236}">
                      <a16:creationId xmlns:a16="http://schemas.microsoft.com/office/drawing/2014/main" id="{6FC6B062-0555-E685-5E2E-6119983BEB1C}"/>
                    </a:ext>
                  </a:extLst>
                </p14:cNvPr>
                <p14:cNvContentPartPr/>
                <p14:nvPr/>
              </p14:nvContentPartPr>
              <p14:xfrm>
                <a:off x="504538" y="2077209"/>
                <a:ext cx="72000" cy="119880"/>
              </p14:xfrm>
            </p:contentPart>
          </mc:Choice>
          <mc:Fallback xmlns="">
            <p:pic>
              <p:nvPicPr>
                <p:cNvPr id="33" name="Ink 32">
                  <a:extLst>
                    <a:ext uri="{FF2B5EF4-FFF2-40B4-BE49-F238E27FC236}">
                      <a16:creationId xmlns:a16="http://schemas.microsoft.com/office/drawing/2014/main" id="{6FC6B062-0555-E685-5E2E-6119983BEB1C}"/>
                    </a:ext>
                  </a:extLst>
                </p:cNvPr>
                <p:cNvPicPr/>
                <p:nvPr/>
              </p:nvPicPr>
              <p:blipFill>
                <a:blip r:embed="rId5"/>
                <a:stretch>
                  <a:fillRect/>
                </a:stretch>
              </p:blipFill>
              <p:spPr>
                <a:xfrm>
                  <a:off x="495493" y="2068209"/>
                  <a:ext cx="89729"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4" name="Ink 33">
                  <a:extLst>
                    <a:ext uri="{FF2B5EF4-FFF2-40B4-BE49-F238E27FC236}">
                      <a16:creationId xmlns:a16="http://schemas.microsoft.com/office/drawing/2014/main" id="{3A5FAD7E-543D-C289-88DF-28A4240320AA}"/>
                    </a:ext>
                  </a:extLst>
                </p14:cNvPr>
                <p14:cNvContentPartPr/>
                <p14:nvPr/>
              </p14:nvContentPartPr>
              <p14:xfrm>
                <a:off x="486538" y="2052729"/>
                <a:ext cx="87120" cy="153720"/>
              </p14:xfrm>
            </p:contentPart>
          </mc:Choice>
          <mc:Fallback xmlns="">
            <p:pic>
              <p:nvPicPr>
                <p:cNvPr id="34" name="Ink 33">
                  <a:extLst>
                    <a:ext uri="{FF2B5EF4-FFF2-40B4-BE49-F238E27FC236}">
                      <a16:creationId xmlns:a16="http://schemas.microsoft.com/office/drawing/2014/main" id="{3A5FAD7E-543D-C289-88DF-28A4240320AA}"/>
                    </a:ext>
                  </a:extLst>
                </p:cNvPr>
                <p:cNvPicPr/>
                <p:nvPr/>
              </p:nvPicPr>
              <p:blipFill>
                <a:blip r:embed="rId7"/>
                <a:stretch>
                  <a:fillRect/>
                </a:stretch>
              </p:blipFill>
              <p:spPr>
                <a:xfrm>
                  <a:off x="477538" y="2043729"/>
                  <a:ext cx="10476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5" name="Ink 34">
                  <a:extLst>
                    <a:ext uri="{FF2B5EF4-FFF2-40B4-BE49-F238E27FC236}">
                      <a16:creationId xmlns:a16="http://schemas.microsoft.com/office/drawing/2014/main" id="{7867202B-88DA-820B-8191-ABB4356D5E80}"/>
                    </a:ext>
                  </a:extLst>
                </p14:cNvPr>
                <p14:cNvContentPartPr/>
                <p14:nvPr/>
              </p14:nvContentPartPr>
              <p14:xfrm>
                <a:off x="644578" y="2050569"/>
                <a:ext cx="44640" cy="191160"/>
              </p14:xfrm>
            </p:contentPart>
          </mc:Choice>
          <mc:Fallback xmlns="">
            <p:pic>
              <p:nvPicPr>
                <p:cNvPr id="35" name="Ink 34">
                  <a:extLst>
                    <a:ext uri="{FF2B5EF4-FFF2-40B4-BE49-F238E27FC236}">
                      <a16:creationId xmlns:a16="http://schemas.microsoft.com/office/drawing/2014/main" id="{7867202B-88DA-820B-8191-ABB4356D5E80}"/>
                    </a:ext>
                  </a:extLst>
                </p:cNvPr>
                <p:cNvPicPr/>
                <p:nvPr/>
              </p:nvPicPr>
              <p:blipFill>
                <a:blip r:embed="rId9"/>
                <a:stretch>
                  <a:fillRect/>
                </a:stretch>
              </p:blipFill>
              <p:spPr>
                <a:xfrm>
                  <a:off x="635578" y="2041569"/>
                  <a:ext cx="6228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6" name="Ink 35">
                  <a:extLst>
                    <a:ext uri="{FF2B5EF4-FFF2-40B4-BE49-F238E27FC236}">
                      <a16:creationId xmlns:a16="http://schemas.microsoft.com/office/drawing/2014/main" id="{2D065916-FB76-63A4-BE11-10DA04915F99}"/>
                    </a:ext>
                  </a:extLst>
                </p14:cNvPr>
                <p14:cNvContentPartPr/>
                <p14:nvPr/>
              </p14:nvContentPartPr>
              <p14:xfrm>
                <a:off x="718018" y="2094849"/>
                <a:ext cx="182880" cy="111600"/>
              </p14:xfrm>
            </p:contentPart>
          </mc:Choice>
          <mc:Fallback xmlns="">
            <p:pic>
              <p:nvPicPr>
                <p:cNvPr id="36" name="Ink 35">
                  <a:extLst>
                    <a:ext uri="{FF2B5EF4-FFF2-40B4-BE49-F238E27FC236}">
                      <a16:creationId xmlns:a16="http://schemas.microsoft.com/office/drawing/2014/main" id="{2D065916-FB76-63A4-BE11-10DA04915F99}"/>
                    </a:ext>
                  </a:extLst>
                </p:cNvPr>
                <p:cNvPicPr/>
                <p:nvPr/>
              </p:nvPicPr>
              <p:blipFill>
                <a:blip r:embed="rId11"/>
                <a:stretch>
                  <a:fillRect/>
                </a:stretch>
              </p:blipFill>
              <p:spPr>
                <a:xfrm>
                  <a:off x="709036" y="2085849"/>
                  <a:ext cx="200485"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7" name="Ink 36">
                  <a:extLst>
                    <a:ext uri="{FF2B5EF4-FFF2-40B4-BE49-F238E27FC236}">
                      <a16:creationId xmlns:a16="http://schemas.microsoft.com/office/drawing/2014/main" id="{00BFB222-1FB8-D2B5-5A00-24A6F4FA66E5}"/>
                    </a:ext>
                  </a:extLst>
                </p14:cNvPr>
                <p14:cNvContentPartPr/>
                <p14:nvPr/>
              </p14:nvContentPartPr>
              <p14:xfrm>
                <a:off x="923578" y="1940049"/>
                <a:ext cx="72000" cy="331560"/>
              </p14:xfrm>
            </p:contentPart>
          </mc:Choice>
          <mc:Fallback xmlns="">
            <p:pic>
              <p:nvPicPr>
                <p:cNvPr id="37" name="Ink 36">
                  <a:extLst>
                    <a:ext uri="{FF2B5EF4-FFF2-40B4-BE49-F238E27FC236}">
                      <a16:creationId xmlns:a16="http://schemas.microsoft.com/office/drawing/2014/main" id="{00BFB222-1FB8-D2B5-5A00-24A6F4FA66E5}"/>
                    </a:ext>
                  </a:extLst>
                </p:cNvPr>
                <p:cNvPicPr/>
                <p:nvPr/>
              </p:nvPicPr>
              <p:blipFill>
                <a:blip r:embed="rId13"/>
                <a:stretch>
                  <a:fillRect/>
                </a:stretch>
              </p:blipFill>
              <p:spPr>
                <a:xfrm>
                  <a:off x="914578" y="1931049"/>
                  <a:ext cx="89640" cy="349200"/>
                </a:xfrm>
                <a:prstGeom prst="rect">
                  <a:avLst/>
                </a:prstGeom>
              </p:spPr>
            </p:pic>
          </mc:Fallback>
        </mc:AlternateContent>
      </p:grpSp>
      <p:grpSp>
        <p:nvGrpSpPr>
          <p:cNvPr id="54" name="Group 53">
            <a:extLst>
              <a:ext uri="{FF2B5EF4-FFF2-40B4-BE49-F238E27FC236}">
                <a16:creationId xmlns:a16="http://schemas.microsoft.com/office/drawing/2014/main" id="{9AC7DE32-33BC-1B22-FBB9-2BAEE41A15AA}"/>
              </a:ext>
            </a:extLst>
          </p:cNvPr>
          <p:cNvGrpSpPr/>
          <p:nvPr/>
        </p:nvGrpSpPr>
        <p:grpSpPr>
          <a:xfrm>
            <a:off x="4048147" y="2097175"/>
            <a:ext cx="542279" cy="246556"/>
            <a:chOff x="606418" y="403209"/>
            <a:chExt cx="810000" cy="368280"/>
          </a:xfrm>
        </p:grpSpPr>
        <mc:AlternateContent xmlns:mc="http://schemas.openxmlformats.org/markup-compatibility/2006" xmlns:p14="http://schemas.microsoft.com/office/powerpoint/2010/main">
          <mc:Choice Requires="p14">
            <p:contentPart p14:bwMode="auto" r:id="rId14">
              <p14:nvContentPartPr>
                <p14:cNvPr id="44" name="Ink 43">
                  <a:extLst>
                    <a:ext uri="{FF2B5EF4-FFF2-40B4-BE49-F238E27FC236}">
                      <a16:creationId xmlns:a16="http://schemas.microsoft.com/office/drawing/2014/main" id="{6371BB3F-3AF7-8B47-564C-D45418C21F51}"/>
                    </a:ext>
                  </a:extLst>
                </p14:cNvPr>
                <p14:cNvContentPartPr/>
                <p14:nvPr/>
              </p14:nvContentPartPr>
              <p14:xfrm>
                <a:off x="606418" y="495369"/>
                <a:ext cx="56880" cy="204480"/>
              </p14:xfrm>
            </p:contentPart>
          </mc:Choice>
          <mc:Fallback xmlns="">
            <p:pic>
              <p:nvPicPr>
                <p:cNvPr id="44" name="Ink 43">
                  <a:extLst>
                    <a:ext uri="{FF2B5EF4-FFF2-40B4-BE49-F238E27FC236}">
                      <a16:creationId xmlns:a16="http://schemas.microsoft.com/office/drawing/2014/main" id="{6371BB3F-3AF7-8B47-564C-D45418C21F51}"/>
                    </a:ext>
                  </a:extLst>
                </p:cNvPr>
                <p:cNvPicPr/>
                <p:nvPr/>
              </p:nvPicPr>
              <p:blipFill>
                <a:blip r:embed="rId15"/>
                <a:stretch>
                  <a:fillRect/>
                </a:stretch>
              </p:blipFill>
              <p:spPr>
                <a:xfrm>
                  <a:off x="593128" y="481952"/>
                  <a:ext cx="82928" cy="230778"/>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5" name="Ink 44">
                  <a:extLst>
                    <a:ext uri="{FF2B5EF4-FFF2-40B4-BE49-F238E27FC236}">
                      <a16:creationId xmlns:a16="http://schemas.microsoft.com/office/drawing/2014/main" id="{77092B4D-F962-2DDC-3A9D-6486B3A82583}"/>
                    </a:ext>
                  </a:extLst>
                </p14:cNvPr>
                <p14:cNvContentPartPr/>
                <p14:nvPr/>
              </p14:nvContentPartPr>
              <p14:xfrm>
                <a:off x="662938" y="495369"/>
                <a:ext cx="360" cy="360"/>
              </p14:xfrm>
            </p:contentPart>
          </mc:Choice>
          <mc:Fallback xmlns="">
            <p:pic>
              <p:nvPicPr>
                <p:cNvPr id="45" name="Ink 44">
                  <a:extLst>
                    <a:ext uri="{FF2B5EF4-FFF2-40B4-BE49-F238E27FC236}">
                      <a16:creationId xmlns:a16="http://schemas.microsoft.com/office/drawing/2014/main" id="{77092B4D-F962-2DDC-3A9D-6486B3A82583}"/>
                    </a:ext>
                  </a:extLst>
                </p:cNvPr>
                <p:cNvPicPr/>
                <p:nvPr/>
              </p:nvPicPr>
              <p:blipFill>
                <a:blip r:embed="rId17"/>
                <a:stretch>
                  <a:fillRect/>
                </a:stretch>
              </p:blipFill>
              <p:spPr>
                <a:xfrm>
                  <a:off x="653938" y="48636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6" name="Ink 45">
                  <a:extLst>
                    <a:ext uri="{FF2B5EF4-FFF2-40B4-BE49-F238E27FC236}">
                      <a16:creationId xmlns:a16="http://schemas.microsoft.com/office/drawing/2014/main" id="{730DD0E2-CB0F-4DDD-2A99-A68D7730AF3B}"/>
                    </a:ext>
                  </a:extLst>
                </p14:cNvPr>
                <p14:cNvContentPartPr/>
                <p14:nvPr/>
              </p14:nvContentPartPr>
              <p14:xfrm>
                <a:off x="626578" y="489249"/>
                <a:ext cx="119880" cy="227160"/>
              </p14:xfrm>
            </p:contentPart>
          </mc:Choice>
          <mc:Fallback xmlns="">
            <p:pic>
              <p:nvPicPr>
                <p:cNvPr id="46" name="Ink 45">
                  <a:extLst>
                    <a:ext uri="{FF2B5EF4-FFF2-40B4-BE49-F238E27FC236}">
                      <a16:creationId xmlns:a16="http://schemas.microsoft.com/office/drawing/2014/main" id="{730DD0E2-CB0F-4DDD-2A99-A68D7730AF3B}"/>
                    </a:ext>
                  </a:extLst>
                </p:cNvPr>
                <p:cNvPicPr/>
                <p:nvPr/>
              </p:nvPicPr>
              <p:blipFill>
                <a:blip r:embed="rId19"/>
                <a:stretch>
                  <a:fillRect/>
                </a:stretch>
              </p:blipFill>
              <p:spPr>
                <a:xfrm>
                  <a:off x="613139" y="475823"/>
                  <a:ext cx="146221" cy="253474"/>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7" name="Ink 46">
                  <a:extLst>
                    <a:ext uri="{FF2B5EF4-FFF2-40B4-BE49-F238E27FC236}">
                      <a16:creationId xmlns:a16="http://schemas.microsoft.com/office/drawing/2014/main" id="{BFCC9415-465F-5296-E00C-D095E3D84E5A}"/>
                    </a:ext>
                  </a:extLst>
                </p14:cNvPr>
                <p14:cNvContentPartPr/>
                <p14:nvPr/>
              </p14:nvContentPartPr>
              <p14:xfrm>
                <a:off x="809818" y="573129"/>
                <a:ext cx="92520" cy="151200"/>
              </p14:xfrm>
            </p:contentPart>
          </mc:Choice>
          <mc:Fallback xmlns="">
            <p:pic>
              <p:nvPicPr>
                <p:cNvPr id="47" name="Ink 46">
                  <a:extLst>
                    <a:ext uri="{FF2B5EF4-FFF2-40B4-BE49-F238E27FC236}">
                      <a16:creationId xmlns:a16="http://schemas.microsoft.com/office/drawing/2014/main" id="{BFCC9415-465F-5296-E00C-D095E3D84E5A}"/>
                    </a:ext>
                  </a:extLst>
                </p:cNvPr>
                <p:cNvPicPr/>
                <p:nvPr/>
              </p:nvPicPr>
              <p:blipFill>
                <a:blip r:embed="rId21"/>
                <a:stretch>
                  <a:fillRect/>
                </a:stretch>
              </p:blipFill>
              <p:spPr>
                <a:xfrm>
                  <a:off x="796448" y="559725"/>
                  <a:ext cx="118725" cy="177472"/>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8" name="Ink 47">
                  <a:extLst>
                    <a:ext uri="{FF2B5EF4-FFF2-40B4-BE49-F238E27FC236}">
                      <a16:creationId xmlns:a16="http://schemas.microsoft.com/office/drawing/2014/main" id="{6FAECAED-9E2B-E6FE-1F69-80914FFD2954}"/>
                    </a:ext>
                  </a:extLst>
                </p14:cNvPr>
                <p14:cNvContentPartPr/>
                <p14:nvPr/>
              </p14:nvContentPartPr>
              <p14:xfrm>
                <a:off x="787138" y="589329"/>
                <a:ext cx="98640" cy="155520"/>
              </p14:xfrm>
            </p:contentPart>
          </mc:Choice>
          <mc:Fallback xmlns="">
            <p:pic>
              <p:nvPicPr>
                <p:cNvPr id="48" name="Ink 47">
                  <a:extLst>
                    <a:ext uri="{FF2B5EF4-FFF2-40B4-BE49-F238E27FC236}">
                      <a16:creationId xmlns:a16="http://schemas.microsoft.com/office/drawing/2014/main" id="{6FAECAED-9E2B-E6FE-1F69-80914FFD2954}"/>
                    </a:ext>
                  </a:extLst>
                </p:cNvPr>
                <p:cNvPicPr/>
                <p:nvPr/>
              </p:nvPicPr>
              <p:blipFill>
                <a:blip r:embed="rId23"/>
                <a:stretch>
                  <a:fillRect/>
                </a:stretch>
              </p:blipFill>
              <p:spPr>
                <a:xfrm>
                  <a:off x="773736" y="575922"/>
                  <a:ext cx="124908" cy="181798"/>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0" name="Ink 49">
                  <a:extLst>
                    <a:ext uri="{FF2B5EF4-FFF2-40B4-BE49-F238E27FC236}">
                      <a16:creationId xmlns:a16="http://schemas.microsoft.com/office/drawing/2014/main" id="{E94FFB23-A5D8-2C69-214E-0DD07A43078F}"/>
                    </a:ext>
                  </a:extLst>
                </p14:cNvPr>
                <p14:cNvContentPartPr/>
                <p14:nvPr/>
              </p14:nvContentPartPr>
              <p14:xfrm>
                <a:off x="991258" y="477009"/>
                <a:ext cx="91080" cy="244800"/>
              </p14:xfrm>
            </p:contentPart>
          </mc:Choice>
          <mc:Fallback xmlns="">
            <p:pic>
              <p:nvPicPr>
                <p:cNvPr id="50" name="Ink 49">
                  <a:extLst>
                    <a:ext uri="{FF2B5EF4-FFF2-40B4-BE49-F238E27FC236}">
                      <a16:creationId xmlns:a16="http://schemas.microsoft.com/office/drawing/2014/main" id="{E94FFB23-A5D8-2C69-214E-0DD07A43078F}"/>
                    </a:ext>
                  </a:extLst>
                </p:cNvPr>
                <p:cNvPicPr/>
                <p:nvPr/>
              </p:nvPicPr>
              <p:blipFill>
                <a:blip r:embed="rId25"/>
                <a:stretch>
                  <a:fillRect/>
                </a:stretch>
              </p:blipFill>
              <p:spPr>
                <a:xfrm>
                  <a:off x="977864" y="463558"/>
                  <a:ext cx="117332" cy="271163"/>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51" name="Ink 50">
                  <a:extLst>
                    <a:ext uri="{FF2B5EF4-FFF2-40B4-BE49-F238E27FC236}">
                      <a16:creationId xmlns:a16="http://schemas.microsoft.com/office/drawing/2014/main" id="{B2FACEE0-DE93-844F-A5A9-22AD2D61AD51}"/>
                    </a:ext>
                  </a:extLst>
                </p14:cNvPr>
                <p14:cNvContentPartPr/>
                <p14:nvPr/>
              </p14:nvContentPartPr>
              <p14:xfrm>
                <a:off x="1128058" y="549009"/>
                <a:ext cx="184320" cy="118080"/>
              </p14:xfrm>
            </p:contentPart>
          </mc:Choice>
          <mc:Fallback xmlns="">
            <p:pic>
              <p:nvPicPr>
                <p:cNvPr id="51" name="Ink 50">
                  <a:extLst>
                    <a:ext uri="{FF2B5EF4-FFF2-40B4-BE49-F238E27FC236}">
                      <a16:creationId xmlns:a16="http://schemas.microsoft.com/office/drawing/2014/main" id="{B2FACEE0-DE93-844F-A5A9-22AD2D61AD51}"/>
                    </a:ext>
                  </a:extLst>
                </p:cNvPr>
                <p:cNvPicPr/>
                <p:nvPr/>
              </p:nvPicPr>
              <p:blipFill>
                <a:blip r:embed="rId27"/>
                <a:stretch>
                  <a:fillRect/>
                </a:stretch>
              </p:blipFill>
              <p:spPr>
                <a:xfrm>
                  <a:off x="1114624" y="535591"/>
                  <a:ext cx="210651" cy="1443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52" name="Ink 51">
                  <a:extLst>
                    <a:ext uri="{FF2B5EF4-FFF2-40B4-BE49-F238E27FC236}">
                      <a16:creationId xmlns:a16="http://schemas.microsoft.com/office/drawing/2014/main" id="{359757B3-13BA-2080-ADB0-2A2082A275E6}"/>
                    </a:ext>
                  </a:extLst>
                </p14:cNvPr>
                <p14:cNvContentPartPr/>
                <p14:nvPr/>
              </p14:nvContentPartPr>
              <p14:xfrm>
                <a:off x="1354138" y="403209"/>
                <a:ext cx="62280" cy="368280"/>
              </p14:xfrm>
            </p:contentPart>
          </mc:Choice>
          <mc:Fallback xmlns="">
            <p:pic>
              <p:nvPicPr>
                <p:cNvPr id="52" name="Ink 51">
                  <a:extLst>
                    <a:ext uri="{FF2B5EF4-FFF2-40B4-BE49-F238E27FC236}">
                      <a16:creationId xmlns:a16="http://schemas.microsoft.com/office/drawing/2014/main" id="{359757B3-13BA-2080-ADB0-2A2082A275E6}"/>
                    </a:ext>
                  </a:extLst>
                </p:cNvPr>
                <p:cNvPicPr/>
                <p:nvPr/>
              </p:nvPicPr>
              <p:blipFill>
                <a:blip r:embed="rId29"/>
                <a:stretch>
                  <a:fillRect/>
                </a:stretch>
              </p:blipFill>
              <p:spPr>
                <a:xfrm>
                  <a:off x="1340716" y="389768"/>
                  <a:ext cx="88588" cy="394624"/>
                </a:xfrm>
                <a:prstGeom prst="rect">
                  <a:avLst/>
                </a:prstGeom>
              </p:spPr>
            </p:pic>
          </mc:Fallback>
        </mc:AlternateContent>
      </p:grpSp>
      <p:grpSp>
        <p:nvGrpSpPr>
          <p:cNvPr id="97" name="Group 96">
            <a:extLst>
              <a:ext uri="{FF2B5EF4-FFF2-40B4-BE49-F238E27FC236}">
                <a16:creationId xmlns:a16="http://schemas.microsoft.com/office/drawing/2014/main" id="{F3AEBA7B-4AEF-E7B9-201F-2CA6825027E7}"/>
              </a:ext>
            </a:extLst>
          </p:cNvPr>
          <p:cNvGrpSpPr/>
          <p:nvPr/>
        </p:nvGrpSpPr>
        <p:grpSpPr>
          <a:xfrm>
            <a:off x="8031796" y="2202771"/>
            <a:ext cx="403959" cy="203769"/>
            <a:chOff x="1456018" y="1226889"/>
            <a:chExt cx="690840" cy="348480"/>
          </a:xfrm>
        </p:grpSpPr>
        <mc:AlternateContent xmlns:mc="http://schemas.openxmlformats.org/markup-compatibility/2006" xmlns:p14="http://schemas.microsoft.com/office/powerpoint/2010/main">
          <mc:Choice Requires="p14">
            <p:contentPart p14:bwMode="auto" r:id="rId30">
              <p14:nvContentPartPr>
                <p14:cNvPr id="90" name="Ink 89">
                  <a:extLst>
                    <a:ext uri="{FF2B5EF4-FFF2-40B4-BE49-F238E27FC236}">
                      <a16:creationId xmlns:a16="http://schemas.microsoft.com/office/drawing/2014/main" id="{589B90D9-38DC-E591-E143-8051B37147D2}"/>
                    </a:ext>
                  </a:extLst>
                </p14:cNvPr>
                <p14:cNvContentPartPr/>
                <p14:nvPr/>
              </p14:nvContentPartPr>
              <p14:xfrm>
                <a:off x="1456018" y="1284129"/>
                <a:ext cx="115560" cy="229680"/>
              </p14:xfrm>
            </p:contentPart>
          </mc:Choice>
          <mc:Fallback xmlns="">
            <p:pic>
              <p:nvPicPr>
                <p:cNvPr id="90" name="Ink 89">
                  <a:extLst>
                    <a:ext uri="{FF2B5EF4-FFF2-40B4-BE49-F238E27FC236}">
                      <a16:creationId xmlns:a16="http://schemas.microsoft.com/office/drawing/2014/main" id="{589B90D9-38DC-E591-E143-8051B37147D2}"/>
                    </a:ext>
                  </a:extLst>
                </p:cNvPr>
                <p:cNvPicPr/>
                <p:nvPr/>
              </p:nvPicPr>
              <p:blipFill>
                <a:blip r:embed="rId31"/>
                <a:stretch>
                  <a:fillRect/>
                </a:stretch>
              </p:blipFill>
              <p:spPr>
                <a:xfrm>
                  <a:off x="1440651" y="1268776"/>
                  <a:ext cx="145679" cy="259772"/>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91" name="Ink 90">
                  <a:extLst>
                    <a:ext uri="{FF2B5EF4-FFF2-40B4-BE49-F238E27FC236}">
                      <a16:creationId xmlns:a16="http://schemas.microsoft.com/office/drawing/2014/main" id="{309EBC04-CEEC-5DB8-D095-279BEFBF12FD}"/>
                    </a:ext>
                  </a:extLst>
                </p14:cNvPr>
                <p14:cNvContentPartPr/>
                <p14:nvPr/>
              </p14:nvContentPartPr>
              <p14:xfrm>
                <a:off x="1674538" y="1257129"/>
                <a:ext cx="100080" cy="303480"/>
              </p14:xfrm>
            </p:contentPart>
          </mc:Choice>
          <mc:Fallback xmlns="">
            <p:pic>
              <p:nvPicPr>
                <p:cNvPr id="91" name="Ink 90">
                  <a:extLst>
                    <a:ext uri="{FF2B5EF4-FFF2-40B4-BE49-F238E27FC236}">
                      <a16:creationId xmlns:a16="http://schemas.microsoft.com/office/drawing/2014/main" id="{309EBC04-CEEC-5DB8-D095-279BEFBF12FD}"/>
                    </a:ext>
                  </a:extLst>
                </p:cNvPr>
                <p:cNvPicPr/>
                <p:nvPr/>
              </p:nvPicPr>
              <p:blipFill>
                <a:blip r:embed="rId33"/>
                <a:stretch>
                  <a:fillRect/>
                </a:stretch>
              </p:blipFill>
              <p:spPr>
                <a:xfrm>
                  <a:off x="1659188" y="1241771"/>
                  <a:ext cx="130165" cy="333582"/>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92" name="Ink 91">
                  <a:extLst>
                    <a:ext uri="{FF2B5EF4-FFF2-40B4-BE49-F238E27FC236}">
                      <a16:creationId xmlns:a16="http://schemas.microsoft.com/office/drawing/2014/main" id="{DC09A27C-62A4-689C-AC06-06201FB7449B}"/>
                    </a:ext>
                  </a:extLst>
                </p14:cNvPr>
                <p14:cNvContentPartPr/>
                <p14:nvPr/>
              </p14:nvContentPartPr>
              <p14:xfrm>
                <a:off x="1823938" y="1293489"/>
                <a:ext cx="226440" cy="222120"/>
              </p14:xfrm>
            </p:contentPart>
          </mc:Choice>
          <mc:Fallback xmlns="">
            <p:pic>
              <p:nvPicPr>
                <p:cNvPr id="92" name="Ink 91">
                  <a:extLst>
                    <a:ext uri="{FF2B5EF4-FFF2-40B4-BE49-F238E27FC236}">
                      <a16:creationId xmlns:a16="http://schemas.microsoft.com/office/drawing/2014/main" id="{DC09A27C-62A4-689C-AC06-06201FB7449B}"/>
                    </a:ext>
                  </a:extLst>
                </p:cNvPr>
                <p:cNvPicPr/>
                <p:nvPr/>
              </p:nvPicPr>
              <p:blipFill>
                <a:blip r:embed="rId35"/>
                <a:stretch>
                  <a:fillRect/>
                </a:stretch>
              </p:blipFill>
              <p:spPr>
                <a:xfrm>
                  <a:off x="1808555" y="1278107"/>
                  <a:ext cx="256591" cy="252269"/>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6" name="Ink 95">
                  <a:extLst>
                    <a:ext uri="{FF2B5EF4-FFF2-40B4-BE49-F238E27FC236}">
                      <a16:creationId xmlns:a16="http://schemas.microsoft.com/office/drawing/2014/main" id="{C551D603-839E-A350-D6A0-B58000D7E095}"/>
                    </a:ext>
                  </a:extLst>
                </p14:cNvPr>
                <p14:cNvContentPartPr/>
                <p14:nvPr/>
              </p14:nvContentPartPr>
              <p14:xfrm>
                <a:off x="2080978" y="1226889"/>
                <a:ext cx="65880" cy="348480"/>
              </p14:xfrm>
            </p:contentPart>
          </mc:Choice>
          <mc:Fallback xmlns="">
            <p:pic>
              <p:nvPicPr>
                <p:cNvPr id="96" name="Ink 95">
                  <a:extLst>
                    <a:ext uri="{FF2B5EF4-FFF2-40B4-BE49-F238E27FC236}">
                      <a16:creationId xmlns:a16="http://schemas.microsoft.com/office/drawing/2014/main" id="{C551D603-839E-A350-D6A0-B58000D7E095}"/>
                    </a:ext>
                  </a:extLst>
                </p:cNvPr>
                <p:cNvPicPr/>
                <p:nvPr/>
              </p:nvPicPr>
              <p:blipFill>
                <a:blip r:embed="rId37"/>
                <a:stretch>
                  <a:fillRect/>
                </a:stretch>
              </p:blipFill>
              <p:spPr>
                <a:xfrm>
                  <a:off x="2065728" y="1211524"/>
                  <a:ext cx="95770" cy="378596"/>
                </a:xfrm>
                <a:prstGeom prst="rect">
                  <a:avLst/>
                </a:prstGeom>
              </p:spPr>
            </p:pic>
          </mc:Fallback>
        </mc:AlternateContent>
      </p:grpSp>
      <p:pic>
        <p:nvPicPr>
          <p:cNvPr id="99" name="Picture 98">
            <a:extLst>
              <a:ext uri="{FF2B5EF4-FFF2-40B4-BE49-F238E27FC236}">
                <a16:creationId xmlns:a16="http://schemas.microsoft.com/office/drawing/2014/main" id="{229B4A96-AD1F-AD43-0007-C3FFCED0657F}"/>
              </a:ext>
            </a:extLst>
          </p:cNvPr>
          <p:cNvPicPr>
            <a:picLocks noChangeAspect="1"/>
          </p:cNvPicPr>
          <p:nvPr/>
        </p:nvPicPr>
        <p:blipFill>
          <a:blip r:embed="rId3"/>
          <a:stretch>
            <a:fillRect/>
          </a:stretch>
        </p:blipFill>
        <p:spPr>
          <a:xfrm>
            <a:off x="3933527" y="2393930"/>
            <a:ext cx="3803707" cy="2674523"/>
          </a:xfrm>
          <a:prstGeom prst="rect">
            <a:avLst/>
          </a:prstGeom>
        </p:spPr>
      </p:pic>
      <p:pic>
        <p:nvPicPr>
          <p:cNvPr id="100" name="Picture 99">
            <a:extLst>
              <a:ext uri="{FF2B5EF4-FFF2-40B4-BE49-F238E27FC236}">
                <a16:creationId xmlns:a16="http://schemas.microsoft.com/office/drawing/2014/main" id="{D831B977-9313-661D-1972-80C065246FB1}"/>
              </a:ext>
            </a:extLst>
          </p:cNvPr>
          <p:cNvPicPr>
            <a:picLocks noChangeAspect="1"/>
          </p:cNvPicPr>
          <p:nvPr/>
        </p:nvPicPr>
        <p:blipFill>
          <a:blip r:embed="rId3"/>
          <a:stretch>
            <a:fillRect/>
          </a:stretch>
        </p:blipFill>
        <p:spPr>
          <a:xfrm>
            <a:off x="7802045" y="2393930"/>
            <a:ext cx="3803707" cy="2674523"/>
          </a:xfrm>
          <a:prstGeom prst="rect">
            <a:avLst/>
          </a:prstGeom>
        </p:spPr>
      </p:pic>
      <p:sp>
        <p:nvSpPr>
          <p:cNvPr id="101" name="Subtitle 2">
            <a:extLst>
              <a:ext uri="{FF2B5EF4-FFF2-40B4-BE49-F238E27FC236}">
                <a16:creationId xmlns:a16="http://schemas.microsoft.com/office/drawing/2014/main" id="{0A7976A9-CC93-F583-A67A-73D4B3034D62}"/>
              </a:ext>
            </a:extLst>
          </p:cNvPr>
          <p:cNvSpPr txBox="1">
            <a:spLocks/>
          </p:cNvSpPr>
          <p:nvPr/>
        </p:nvSpPr>
        <p:spPr>
          <a:xfrm>
            <a:off x="1354340" y="1627225"/>
            <a:ext cx="1354666"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Θέση</a:t>
            </a:r>
            <a:endParaRPr lang="en-US" dirty="0">
              <a:solidFill>
                <a:schemeClr val="bg1"/>
              </a:solidFill>
            </a:endParaRPr>
          </a:p>
          <a:p>
            <a:endParaRPr lang="el-GR" dirty="0">
              <a:solidFill>
                <a:schemeClr val="bg1"/>
              </a:solidFill>
            </a:endParaRPr>
          </a:p>
        </p:txBody>
      </p:sp>
      <p:sp>
        <p:nvSpPr>
          <p:cNvPr id="102" name="Subtitle 2">
            <a:extLst>
              <a:ext uri="{FF2B5EF4-FFF2-40B4-BE49-F238E27FC236}">
                <a16:creationId xmlns:a16="http://schemas.microsoft.com/office/drawing/2014/main" id="{EFDE22BA-6D2D-A460-2403-C3BB2A34E77B}"/>
              </a:ext>
            </a:extLst>
          </p:cNvPr>
          <p:cNvSpPr txBox="1">
            <a:spLocks/>
          </p:cNvSpPr>
          <p:nvPr/>
        </p:nvSpPr>
        <p:spPr>
          <a:xfrm>
            <a:off x="4835955" y="1622121"/>
            <a:ext cx="2096454"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Μετατόπιση</a:t>
            </a:r>
            <a:endParaRPr lang="en-US" dirty="0">
              <a:solidFill>
                <a:schemeClr val="bg1"/>
              </a:solidFill>
            </a:endParaRPr>
          </a:p>
          <a:p>
            <a:endParaRPr lang="el-GR" dirty="0">
              <a:solidFill>
                <a:schemeClr val="bg1"/>
              </a:solidFill>
            </a:endParaRPr>
          </a:p>
        </p:txBody>
      </p:sp>
      <p:sp>
        <p:nvSpPr>
          <p:cNvPr id="103" name="Subtitle 2">
            <a:extLst>
              <a:ext uri="{FF2B5EF4-FFF2-40B4-BE49-F238E27FC236}">
                <a16:creationId xmlns:a16="http://schemas.microsoft.com/office/drawing/2014/main" id="{3C774138-80AA-BEF9-6BD4-E972431A3142}"/>
              </a:ext>
            </a:extLst>
          </p:cNvPr>
          <p:cNvSpPr txBox="1">
            <a:spLocks/>
          </p:cNvSpPr>
          <p:nvPr/>
        </p:nvSpPr>
        <p:spPr>
          <a:xfrm>
            <a:off x="8092409" y="1629931"/>
            <a:ext cx="3222977"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Μήκος Διαδρομής</a:t>
            </a:r>
            <a:endParaRPr lang="en-US" dirty="0">
              <a:solidFill>
                <a:schemeClr val="bg1"/>
              </a:solidFill>
            </a:endParaRPr>
          </a:p>
          <a:p>
            <a:endParaRPr lang="el-GR" dirty="0">
              <a:solidFill>
                <a:schemeClr val="bg1"/>
              </a:solidFill>
            </a:endParaRPr>
          </a:p>
        </p:txBody>
      </p:sp>
      <p:cxnSp>
        <p:nvCxnSpPr>
          <p:cNvPr id="105" name="Straight Connector 104">
            <a:extLst>
              <a:ext uri="{FF2B5EF4-FFF2-40B4-BE49-F238E27FC236}">
                <a16:creationId xmlns:a16="http://schemas.microsoft.com/office/drawing/2014/main" id="{B08D1A7D-D9C2-015A-F186-4D7A09267E69}"/>
              </a:ext>
            </a:extLst>
          </p:cNvPr>
          <p:cNvCxnSpPr/>
          <p:nvPr/>
        </p:nvCxnSpPr>
        <p:spPr>
          <a:xfrm flipV="1">
            <a:off x="545323" y="3187668"/>
            <a:ext cx="1265067" cy="925689"/>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59D57E2-5D0D-A172-ADC7-D235B34FCF13}"/>
              </a:ext>
            </a:extLst>
          </p:cNvPr>
          <p:cNvCxnSpPr/>
          <p:nvPr/>
        </p:nvCxnSpPr>
        <p:spPr>
          <a:xfrm flipV="1">
            <a:off x="4340026" y="3811868"/>
            <a:ext cx="1265067" cy="925689"/>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88EAEBB4-7DF8-D2ED-C6B8-E24205BE2364}"/>
              </a:ext>
            </a:extLst>
          </p:cNvPr>
          <p:cNvCxnSpPr/>
          <p:nvPr/>
        </p:nvCxnSpPr>
        <p:spPr>
          <a:xfrm flipV="1">
            <a:off x="8217548" y="3811867"/>
            <a:ext cx="1265067" cy="925689"/>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C70A3AC-DFE6-81B9-706C-C43BB93DFA99}"/>
              </a:ext>
            </a:extLst>
          </p:cNvPr>
          <p:cNvCxnSpPr>
            <a:cxnSpLocks/>
          </p:cNvCxnSpPr>
          <p:nvPr/>
        </p:nvCxnSpPr>
        <p:spPr>
          <a:xfrm flipV="1">
            <a:off x="1810390" y="2889262"/>
            <a:ext cx="1230226" cy="298406"/>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A344B75-39BA-61B9-4DBA-0A922F6C9C3A}"/>
              </a:ext>
            </a:extLst>
          </p:cNvPr>
          <p:cNvCxnSpPr>
            <a:cxnSpLocks/>
          </p:cNvCxnSpPr>
          <p:nvPr/>
        </p:nvCxnSpPr>
        <p:spPr>
          <a:xfrm flipV="1">
            <a:off x="5610192" y="3509684"/>
            <a:ext cx="1230226" cy="298406"/>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2CAA22B3-2DC2-0078-8DBC-6B5242DAFF04}"/>
              </a:ext>
            </a:extLst>
          </p:cNvPr>
          <p:cNvCxnSpPr>
            <a:cxnSpLocks/>
          </p:cNvCxnSpPr>
          <p:nvPr/>
        </p:nvCxnSpPr>
        <p:spPr>
          <a:xfrm flipV="1">
            <a:off x="9482615" y="3492053"/>
            <a:ext cx="1230226" cy="298406"/>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sp>
        <p:nvSpPr>
          <p:cNvPr id="2" name="Subtitle 2">
            <a:extLst>
              <a:ext uri="{FF2B5EF4-FFF2-40B4-BE49-F238E27FC236}">
                <a16:creationId xmlns:a16="http://schemas.microsoft.com/office/drawing/2014/main" id="{63C462DA-DDB1-2D57-5F52-5603CD617024}"/>
              </a:ext>
            </a:extLst>
          </p:cNvPr>
          <p:cNvSpPr txBox="1">
            <a:spLocks/>
          </p:cNvSpPr>
          <p:nvPr/>
        </p:nvSpPr>
        <p:spPr>
          <a:xfrm>
            <a:off x="4131950" y="5661935"/>
            <a:ext cx="3493477"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Ευθύγραμμη κίνηση</a:t>
            </a:r>
          </a:p>
        </p:txBody>
      </p:sp>
    </p:spTree>
    <p:extLst>
      <p:ext uri="{BB962C8B-B14F-4D97-AF65-F5344CB8AC3E}">
        <p14:creationId xmlns:p14="http://schemas.microsoft.com/office/powerpoint/2010/main" val="36236148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500"/>
                                        <p:tgtEl>
                                          <p:spTgt spid="10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7"/>
                                        </p:tgtEl>
                                        <p:attrNameLst>
                                          <p:attrName>style.visibility</p:attrName>
                                        </p:attrNameLst>
                                      </p:cBhvr>
                                      <p:to>
                                        <p:strVal val="visible"/>
                                      </p:to>
                                    </p:set>
                                    <p:animEffect transition="in" filter="fade">
                                      <p:cBhvr>
                                        <p:cTn id="12" dur="500"/>
                                        <p:tgtEl>
                                          <p:spTgt spid="10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8"/>
                                        </p:tgtEl>
                                        <p:attrNameLst>
                                          <p:attrName>style.visibility</p:attrName>
                                        </p:attrNameLst>
                                      </p:cBhvr>
                                      <p:to>
                                        <p:strVal val="visible"/>
                                      </p:to>
                                    </p:set>
                                    <p:animEffect transition="in" filter="fade">
                                      <p:cBhvr>
                                        <p:cTn id="17" dur="500"/>
                                        <p:tgtEl>
                                          <p:spTgt spid="10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9"/>
                                        </p:tgtEl>
                                        <p:attrNameLst>
                                          <p:attrName>style.visibility</p:attrName>
                                        </p:attrNameLst>
                                      </p:cBhvr>
                                      <p:to>
                                        <p:strVal val="visible"/>
                                      </p:to>
                                    </p:set>
                                    <p:animEffect transition="in" filter="fade">
                                      <p:cBhvr>
                                        <p:cTn id="22" dur="500"/>
                                        <p:tgtEl>
                                          <p:spTgt spid="10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1"/>
                                        </p:tgtEl>
                                        <p:attrNameLst>
                                          <p:attrName>style.visibility</p:attrName>
                                        </p:attrNameLst>
                                      </p:cBhvr>
                                      <p:to>
                                        <p:strVal val="visible"/>
                                      </p:to>
                                    </p:set>
                                    <p:animEffect transition="in" filter="fade">
                                      <p:cBhvr>
                                        <p:cTn id="27" dur="500"/>
                                        <p:tgtEl>
                                          <p:spTgt spid="1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fade">
                                      <p:cBhvr>
                                        <p:cTn id="32"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671689" y="278064"/>
            <a:ext cx="10414000" cy="888064"/>
          </a:xfrm>
        </p:spPr>
        <p:txBody>
          <a:bodyPr>
            <a:noAutofit/>
          </a:bodyPr>
          <a:lstStyle/>
          <a:p>
            <a:r>
              <a:rPr lang="el-GR" sz="4400" dirty="0">
                <a:solidFill>
                  <a:schemeClr val="bg1"/>
                </a:solidFill>
              </a:rPr>
              <a:t>Μελέτη Διαγραμμάτων</a:t>
            </a:r>
            <a:endParaRPr lang="en-150" sz="4400" dirty="0">
              <a:solidFill>
                <a:schemeClr val="bg1"/>
              </a:solidFill>
            </a:endParaRPr>
          </a:p>
        </p:txBody>
      </p:sp>
      <p:pic>
        <p:nvPicPr>
          <p:cNvPr id="14" name="Picture 13">
            <a:extLst>
              <a:ext uri="{FF2B5EF4-FFF2-40B4-BE49-F238E27FC236}">
                <a16:creationId xmlns:a16="http://schemas.microsoft.com/office/drawing/2014/main" id="{1471F263-24E0-ED36-C760-ACBF11A73D0B}"/>
              </a:ext>
            </a:extLst>
          </p:cNvPr>
          <p:cNvPicPr>
            <a:picLocks noChangeAspect="1"/>
          </p:cNvPicPr>
          <p:nvPr/>
        </p:nvPicPr>
        <p:blipFill>
          <a:blip r:embed="rId3"/>
          <a:stretch>
            <a:fillRect/>
          </a:stretch>
        </p:blipFill>
        <p:spPr>
          <a:xfrm>
            <a:off x="129820" y="2423811"/>
            <a:ext cx="3803707" cy="2674523"/>
          </a:xfrm>
          <a:prstGeom prst="rect">
            <a:avLst/>
          </a:prstGeom>
        </p:spPr>
      </p:pic>
      <p:grpSp>
        <p:nvGrpSpPr>
          <p:cNvPr id="38" name="Group 37">
            <a:extLst>
              <a:ext uri="{FF2B5EF4-FFF2-40B4-BE49-F238E27FC236}">
                <a16:creationId xmlns:a16="http://schemas.microsoft.com/office/drawing/2014/main" id="{3D36274A-AD25-FE2E-9D81-B0C76B99C2C2}"/>
              </a:ext>
            </a:extLst>
          </p:cNvPr>
          <p:cNvGrpSpPr/>
          <p:nvPr/>
        </p:nvGrpSpPr>
        <p:grpSpPr>
          <a:xfrm>
            <a:off x="287097" y="2092251"/>
            <a:ext cx="509040" cy="331560"/>
            <a:chOff x="486538" y="1940049"/>
            <a:chExt cx="509040" cy="331560"/>
          </a:xfrm>
        </p:grpSpPr>
        <mc:AlternateContent xmlns:mc="http://schemas.openxmlformats.org/markup-compatibility/2006" xmlns:p14="http://schemas.microsoft.com/office/powerpoint/2010/main">
          <mc:Choice Requires="p14">
            <p:contentPart p14:bwMode="auto" r:id="rId4">
              <p14:nvContentPartPr>
                <p14:cNvPr id="33" name="Ink 32">
                  <a:extLst>
                    <a:ext uri="{FF2B5EF4-FFF2-40B4-BE49-F238E27FC236}">
                      <a16:creationId xmlns:a16="http://schemas.microsoft.com/office/drawing/2014/main" id="{6FC6B062-0555-E685-5E2E-6119983BEB1C}"/>
                    </a:ext>
                  </a:extLst>
                </p14:cNvPr>
                <p14:cNvContentPartPr/>
                <p14:nvPr/>
              </p14:nvContentPartPr>
              <p14:xfrm>
                <a:off x="504538" y="2077209"/>
                <a:ext cx="72000" cy="119880"/>
              </p14:xfrm>
            </p:contentPart>
          </mc:Choice>
          <mc:Fallback xmlns="">
            <p:pic>
              <p:nvPicPr>
                <p:cNvPr id="33" name="Ink 32">
                  <a:extLst>
                    <a:ext uri="{FF2B5EF4-FFF2-40B4-BE49-F238E27FC236}">
                      <a16:creationId xmlns:a16="http://schemas.microsoft.com/office/drawing/2014/main" id="{6FC6B062-0555-E685-5E2E-6119983BEB1C}"/>
                    </a:ext>
                  </a:extLst>
                </p:cNvPr>
                <p:cNvPicPr/>
                <p:nvPr/>
              </p:nvPicPr>
              <p:blipFill>
                <a:blip r:embed="rId5"/>
                <a:stretch>
                  <a:fillRect/>
                </a:stretch>
              </p:blipFill>
              <p:spPr>
                <a:xfrm>
                  <a:off x="495493" y="2068209"/>
                  <a:ext cx="89729"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4" name="Ink 33">
                  <a:extLst>
                    <a:ext uri="{FF2B5EF4-FFF2-40B4-BE49-F238E27FC236}">
                      <a16:creationId xmlns:a16="http://schemas.microsoft.com/office/drawing/2014/main" id="{3A5FAD7E-543D-C289-88DF-28A4240320AA}"/>
                    </a:ext>
                  </a:extLst>
                </p14:cNvPr>
                <p14:cNvContentPartPr/>
                <p14:nvPr/>
              </p14:nvContentPartPr>
              <p14:xfrm>
                <a:off x="486538" y="2052729"/>
                <a:ext cx="87120" cy="153720"/>
              </p14:xfrm>
            </p:contentPart>
          </mc:Choice>
          <mc:Fallback xmlns="">
            <p:pic>
              <p:nvPicPr>
                <p:cNvPr id="34" name="Ink 33">
                  <a:extLst>
                    <a:ext uri="{FF2B5EF4-FFF2-40B4-BE49-F238E27FC236}">
                      <a16:creationId xmlns:a16="http://schemas.microsoft.com/office/drawing/2014/main" id="{3A5FAD7E-543D-C289-88DF-28A4240320AA}"/>
                    </a:ext>
                  </a:extLst>
                </p:cNvPr>
                <p:cNvPicPr/>
                <p:nvPr/>
              </p:nvPicPr>
              <p:blipFill>
                <a:blip r:embed="rId7"/>
                <a:stretch>
                  <a:fillRect/>
                </a:stretch>
              </p:blipFill>
              <p:spPr>
                <a:xfrm>
                  <a:off x="477538" y="2043729"/>
                  <a:ext cx="10476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5" name="Ink 34">
                  <a:extLst>
                    <a:ext uri="{FF2B5EF4-FFF2-40B4-BE49-F238E27FC236}">
                      <a16:creationId xmlns:a16="http://schemas.microsoft.com/office/drawing/2014/main" id="{7867202B-88DA-820B-8191-ABB4356D5E80}"/>
                    </a:ext>
                  </a:extLst>
                </p14:cNvPr>
                <p14:cNvContentPartPr/>
                <p14:nvPr/>
              </p14:nvContentPartPr>
              <p14:xfrm>
                <a:off x="644578" y="2050569"/>
                <a:ext cx="44640" cy="191160"/>
              </p14:xfrm>
            </p:contentPart>
          </mc:Choice>
          <mc:Fallback xmlns="">
            <p:pic>
              <p:nvPicPr>
                <p:cNvPr id="35" name="Ink 34">
                  <a:extLst>
                    <a:ext uri="{FF2B5EF4-FFF2-40B4-BE49-F238E27FC236}">
                      <a16:creationId xmlns:a16="http://schemas.microsoft.com/office/drawing/2014/main" id="{7867202B-88DA-820B-8191-ABB4356D5E80}"/>
                    </a:ext>
                  </a:extLst>
                </p:cNvPr>
                <p:cNvPicPr/>
                <p:nvPr/>
              </p:nvPicPr>
              <p:blipFill>
                <a:blip r:embed="rId9"/>
                <a:stretch>
                  <a:fillRect/>
                </a:stretch>
              </p:blipFill>
              <p:spPr>
                <a:xfrm>
                  <a:off x="635578" y="2041569"/>
                  <a:ext cx="6228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6" name="Ink 35">
                  <a:extLst>
                    <a:ext uri="{FF2B5EF4-FFF2-40B4-BE49-F238E27FC236}">
                      <a16:creationId xmlns:a16="http://schemas.microsoft.com/office/drawing/2014/main" id="{2D065916-FB76-63A4-BE11-10DA04915F99}"/>
                    </a:ext>
                  </a:extLst>
                </p14:cNvPr>
                <p14:cNvContentPartPr/>
                <p14:nvPr/>
              </p14:nvContentPartPr>
              <p14:xfrm>
                <a:off x="718018" y="2094849"/>
                <a:ext cx="182880" cy="111600"/>
              </p14:xfrm>
            </p:contentPart>
          </mc:Choice>
          <mc:Fallback xmlns="">
            <p:pic>
              <p:nvPicPr>
                <p:cNvPr id="36" name="Ink 35">
                  <a:extLst>
                    <a:ext uri="{FF2B5EF4-FFF2-40B4-BE49-F238E27FC236}">
                      <a16:creationId xmlns:a16="http://schemas.microsoft.com/office/drawing/2014/main" id="{2D065916-FB76-63A4-BE11-10DA04915F99}"/>
                    </a:ext>
                  </a:extLst>
                </p:cNvPr>
                <p:cNvPicPr/>
                <p:nvPr/>
              </p:nvPicPr>
              <p:blipFill>
                <a:blip r:embed="rId11"/>
                <a:stretch>
                  <a:fillRect/>
                </a:stretch>
              </p:blipFill>
              <p:spPr>
                <a:xfrm>
                  <a:off x="709036" y="2085849"/>
                  <a:ext cx="200485"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7" name="Ink 36">
                  <a:extLst>
                    <a:ext uri="{FF2B5EF4-FFF2-40B4-BE49-F238E27FC236}">
                      <a16:creationId xmlns:a16="http://schemas.microsoft.com/office/drawing/2014/main" id="{00BFB222-1FB8-D2B5-5A00-24A6F4FA66E5}"/>
                    </a:ext>
                  </a:extLst>
                </p14:cNvPr>
                <p14:cNvContentPartPr/>
                <p14:nvPr/>
              </p14:nvContentPartPr>
              <p14:xfrm>
                <a:off x="923578" y="1940049"/>
                <a:ext cx="72000" cy="331560"/>
              </p14:xfrm>
            </p:contentPart>
          </mc:Choice>
          <mc:Fallback xmlns="">
            <p:pic>
              <p:nvPicPr>
                <p:cNvPr id="37" name="Ink 36">
                  <a:extLst>
                    <a:ext uri="{FF2B5EF4-FFF2-40B4-BE49-F238E27FC236}">
                      <a16:creationId xmlns:a16="http://schemas.microsoft.com/office/drawing/2014/main" id="{00BFB222-1FB8-D2B5-5A00-24A6F4FA66E5}"/>
                    </a:ext>
                  </a:extLst>
                </p:cNvPr>
                <p:cNvPicPr/>
                <p:nvPr/>
              </p:nvPicPr>
              <p:blipFill>
                <a:blip r:embed="rId13"/>
                <a:stretch>
                  <a:fillRect/>
                </a:stretch>
              </p:blipFill>
              <p:spPr>
                <a:xfrm>
                  <a:off x="914578" y="1931049"/>
                  <a:ext cx="89640" cy="349200"/>
                </a:xfrm>
                <a:prstGeom prst="rect">
                  <a:avLst/>
                </a:prstGeom>
              </p:spPr>
            </p:pic>
          </mc:Fallback>
        </mc:AlternateContent>
      </p:grpSp>
      <p:grpSp>
        <p:nvGrpSpPr>
          <p:cNvPr id="54" name="Group 53">
            <a:extLst>
              <a:ext uri="{FF2B5EF4-FFF2-40B4-BE49-F238E27FC236}">
                <a16:creationId xmlns:a16="http://schemas.microsoft.com/office/drawing/2014/main" id="{9AC7DE32-33BC-1B22-FBB9-2BAEE41A15AA}"/>
              </a:ext>
            </a:extLst>
          </p:cNvPr>
          <p:cNvGrpSpPr/>
          <p:nvPr/>
        </p:nvGrpSpPr>
        <p:grpSpPr>
          <a:xfrm>
            <a:off x="4048147" y="2097175"/>
            <a:ext cx="542279" cy="246556"/>
            <a:chOff x="606418" y="403209"/>
            <a:chExt cx="810000" cy="368280"/>
          </a:xfrm>
        </p:grpSpPr>
        <mc:AlternateContent xmlns:mc="http://schemas.openxmlformats.org/markup-compatibility/2006" xmlns:p14="http://schemas.microsoft.com/office/powerpoint/2010/main">
          <mc:Choice Requires="p14">
            <p:contentPart p14:bwMode="auto" r:id="rId14">
              <p14:nvContentPartPr>
                <p14:cNvPr id="44" name="Ink 43">
                  <a:extLst>
                    <a:ext uri="{FF2B5EF4-FFF2-40B4-BE49-F238E27FC236}">
                      <a16:creationId xmlns:a16="http://schemas.microsoft.com/office/drawing/2014/main" id="{6371BB3F-3AF7-8B47-564C-D45418C21F51}"/>
                    </a:ext>
                  </a:extLst>
                </p14:cNvPr>
                <p14:cNvContentPartPr/>
                <p14:nvPr/>
              </p14:nvContentPartPr>
              <p14:xfrm>
                <a:off x="606418" y="495369"/>
                <a:ext cx="56880" cy="204480"/>
              </p14:xfrm>
            </p:contentPart>
          </mc:Choice>
          <mc:Fallback xmlns="">
            <p:pic>
              <p:nvPicPr>
                <p:cNvPr id="44" name="Ink 43">
                  <a:extLst>
                    <a:ext uri="{FF2B5EF4-FFF2-40B4-BE49-F238E27FC236}">
                      <a16:creationId xmlns:a16="http://schemas.microsoft.com/office/drawing/2014/main" id="{6371BB3F-3AF7-8B47-564C-D45418C21F51}"/>
                    </a:ext>
                  </a:extLst>
                </p:cNvPr>
                <p:cNvPicPr/>
                <p:nvPr/>
              </p:nvPicPr>
              <p:blipFill>
                <a:blip r:embed="rId15"/>
                <a:stretch>
                  <a:fillRect/>
                </a:stretch>
              </p:blipFill>
              <p:spPr>
                <a:xfrm>
                  <a:off x="593128" y="481952"/>
                  <a:ext cx="82928" cy="230778"/>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5" name="Ink 44">
                  <a:extLst>
                    <a:ext uri="{FF2B5EF4-FFF2-40B4-BE49-F238E27FC236}">
                      <a16:creationId xmlns:a16="http://schemas.microsoft.com/office/drawing/2014/main" id="{77092B4D-F962-2DDC-3A9D-6486B3A82583}"/>
                    </a:ext>
                  </a:extLst>
                </p14:cNvPr>
                <p14:cNvContentPartPr/>
                <p14:nvPr/>
              </p14:nvContentPartPr>
              <p14:xfrm>
                <a:off x="662938" y="495369"/>
                <a:ext cx="360" cy="360"/>
              </p14:xfrm>
            </p:contentPart>
          </mc:Choice>
          <mc:Fallback xmlns="">
            <p:pic>
              <p:nvPicPr>
                <p:cNvPr id="45" name="Ink 44">
                  <a:extLst>
                    <a:ext uri="{FF2B5EF4-FFF2-40B4-BE49-F238E27FC236}">
                      <a16:creationId xmlns:a16="http://schemas.microsoft.com/office/drawing/2014/main" id="{77092B4D-F962-2DDC-3A9D-6486B3A82583}"/>
                    </a:ext>
                  </a:extLst>
                </p:cNvPr>
                <p:cNvPicPr/>
                <p:nvPr/>
              </p:nvPicPr>
              <p:blipFill>
                <a:blip r:embed="rId17"/>
                <a:stretch>
                  <a:fillRect/>
                </a:stretch>
              </p:blipFill>
              <p:spPr>
                <a:xfrm>
                  <a:off x="653938" y="48636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6" name="Ink 45">
                  <a:extLst>
                    <a:ext uri="{FF2B5EF4-FFF2-40B4-BE49-F238E27FC236}">
                      <a16:creationId xmlns:a16="http://schemas.microsoft.com/office/drawing/2014/main" id="{730DD0E2-CB0F-4DDD-2A99-A68D7730AF3B}"/>
                    </a:ext>
                  </a:extLst>
                </p14:cNvPr>
                <p14:cNvContentPartPr/>
                <p14:nvPr/>
              </p14:nvContentPartPr>
              <p14:xfrm>
                <a:off x="626578" y="489249"/>
                <a:ext cx="119880" cy="227160"/>
              </p14:xfrm>
            </p:contentPart>
          </mc:Choice>
          <mc:Fallback xmlns="">
            <p:pic>
              <p:nvPicPr>
                <p:cNvPr id="46" name="Ink 45">
                  <a:extLst>
                    <a:ext uri="{FF2B5EF4-FFF2-40B4-BE49-F238E27FC236}">
                      <a16:creationId xmlns:a16="http://schemas.microsoft.com/office/drawing/2014/main" id="{730DD0E2-CB0F-4DDD-2A99-A68D7730AF3B}"/>
                    </a:ext>
                  </a:extLst>
                </p:cNvPr>
                <p:cNvPicPr/>
                <p:nvPr/>
              </p:nvPicPr>
              <p:blipFill>
                <a:blip r:embed="rId19"/>
                <a:stretch>
                  <a:fillRect/>
                </a:stretch>
              </p:blipFill>
              <p:spPr>
                <a:xfrm>
                  <a:off x="613139" y="475823"/>
                  <a:ext cx="146221" cy="253474"/>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7" name="Ink 46">
                  <a:extLst>
                    <a:ext uri="{FF2B5EF4-FFF2-40B4-BE49-F238E27FC236}">
                      <a16:creationId xmlns:a16="http://schemas.microsoft.com/office/drawing/2014/main" id="{BFCC9415-465F-5296-E00C-D095E3D84E5A}"/>
                    </a:ext>
                  </a:extLst>
                </p14:cNvPr>
                <p14:cNvContentPartPr/>
                <p14:nvPr/>
              </p14:nvContentPartPr>
              <p14:xfrm>
                <a:off x="809818" y="573129"/>
                <a:ext cx="92520" cy="151200"/>
              </p14:xfrm>
            </p:contentPart>
          </mc:Choice>
          <mc:Fallback xmlns="">
            <p:pic>
              <p:nvPicPr>
                <p:cNvPr id="47" name="Ink 46">
                  <a:extLst>
                    <a:ext uri="{FF2B5EF4-FFF2-40B4-BE49-F238E27FC236}">
                      <a16:creationId xmlns:a16="http://schemas.microsoft.com/office/drawing/2014/main" id="{BFCC9415-465F-5296-E00C-D095E3D84E5A}"/>
                    </a:ext>
                  </a:extLst>
                </p:cNvPr>
                <p:cNvPicPr/>
                <p:nvPr/>
              </p:nvPicPr>
              <p:blipFill>
                <a:blip r:embed="rId21"/>
                <a:stretch>
                  <a:fillRect/>
                </a:stretch>
              </p:blipFill>
              <p:spPr>
                <a:xfrm>
                  <a:off x="796448" y="559725"/>
                  <a:ext cx="118725" cy="177472"/>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8" name="Ink 47">
                  <a:extLst>
                    <a:ext uri="{FF2B5EF4-FFF2-40B4-BE49-F238E27FC236}">
                      <a16:creationId xmlns:a16="http://schemas.microsoft.com/office/drawing/2014/main" id="{6FAECAED-9E2B-E6FE-1F69-80914FFD2954}"/>
                    </a:ext>
                  </a:extLst>
                </p14:cNvPr>
                <p14:cNvContentPartPr/>
                <p14:nvPr/>
              </p14:nvContentPartPr>
              <p14:xfrm>
                <a:off x="787138" y="589329"/>
                <a:ext cx="98640" cy="155520"/>
              </p14:xfrm>
            </p:contentPart>
          </mc:Choice>
          <mc:Fallback xmlns="">
            <p:pic>
              <p:nvPicPr>
                <p:cNvPr id="48" name="Ink 47">
                  <a:extLst>
                    <a:ext uri="{FF2B5EF4-FFF2-40B4-BE49-F238E27FC236}">
                      <a16:creationId xmlns:a16="http://schemas.microsoft.com/office/drawing/2014/main" id="{6FAECAED-9E2B-E6FE-1F69-80914FFD2954}"/>
                    </a:ext>
                  </a:extLst>
                </p:cNvPr>
                <p:cNvPicPr/>
                <p:nvPr/>
              </p:nvPicPr>
              <p:blipFill>
                <a:blip r:embed="rId23"/>
                <a:stretch>
                  <a:fillRect/>
                </a:stretch>
              </p:blipFill>
              <p:spPr>
                <a:xfrm>
                  <a:off x="773736" y="575922"/>
                  <a:ext cx="124908" cy="181798"/>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0" name="Ink 49">
                  <a:extLst>
                    <a:ext uri="{FF2B5EF4-FFF2-40B4-BE49-F238E27FC236}">
                      <a16:creationId xmlns:a16="http://schemas.microsoft.com/office/drawing/2014/main" id="{E94FFB23-A5D8-2C69-214E-0DD07A43078F}"/>
                    </a:ext>
                  </a:extLst>
                </p14:cNvPr>
                <p14:cNvContentPartPr/>
                <p14:nvPr/>
              </p14:nvContentPartPr>
              <p14:xfrm>
                <a:off x="991258" y="477009"/>
                <a:ext cx="91080" cy="244800"/>
              </p14:xfrm>
            </p:contentPart>
          </mc:Choice>
          <mc:Fallback xmlns="">
            <p:pic>
              <p:nvPicPr>
                <p:cNvPr id="50" name="Ink 49">
                  <a:extLst>
                    <a:ext uri="{FF2B5EF4-FFF2-40B4-BE49-F238E27FC236}">
                      <a16:creationId xmlns:a16="http://schemas.microsoft.com/office/drawing/2014/main" id="{E94FFB23-A5D8-2C69-214E-0DD07A43078F}"/>
                    </a:ext>
                  </a:extLst>
                </p:cNvPr>
                <p:cNvPicPr/>
                <p:nvPr/>
              </p:nvPicPr>
              <p:blipFill>
                <a:blip r:embed="rId25"/>
                <a:stretch>
                  <a:fillRect/>
                </a:stretch>
              </p:blipFill>
              <p:spPr>
                <a:xfrm>
                  <a:off x="977864" y="463558"/>
                  <a:ext cx="117332" cy="271163"/>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51" name="Ink 50">
                  <a:extLst>
                    <a:ext uri="{FF2B5EF4-FFF2-40B4-BE49-F238E27FC236}">
                      <a16:creationId xmlns:a16="http://schemas.microsoft.com/office/drawing/2014/main" id="{B2FACEE0-DE93-844F-A5A9-22AD2D61AD51}"/>
                    </a:ext>
                  </a:extLst>
                </p14:cNvPr>
                <p14:cNvContentPartPr/>
                <p14:nvPr/>
              </p14:nvContentPartPr>
              <p14:xfrm>
                <a:off x="1128058" y="549009"/>
                <a:ext cx="184320" cy="118080"/>
              </p14:xfrm>
            </p:contentPart>
          </mc:Choice>
          <mc:Fallback xmlns="">
            <p:pic>
              <p:nvPicPr>
                <p:cNvPr id="51" name="Ink 50">
                  <a:extLst>
                    <a:ext uri="{FF2B5EF4-FFF2-40B4-BE49-F238E27FC236}">
                      <a16:creationId xmlns:a16="http://schemas.microsoft.com/office/drawing/2014/main" id="{B2FACEE0-DE93-844F-A5A9-22AD2D61AD51}"/>
                    </a:ext>
                  </a:extLst>
                </p:cNvPr>
                <p:cNvPicPr/>
                <p:nvPr/>
              </p:nvPicPr>
              <p:blipFill>
                <a:blip r:embed="rId27"/>
                <a:stretch>
                  <a:fillRect/>
                </a:stretch>
              </p:blipFill>
              <p:spPr>
                <a:xfrm>
                  <a:off x="1114624" y="535591"/>
                  <a:ext cx="210651" cy="1443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52" name="Ink 51">
                  <a:extLst>
                    <a:ext uri="{FF2B5EF4-FFF2-40B4-BE49-F238E27FC236}">
                      <a16:creationId xmlns:a16="http://schemas.microsoft.com/office/drawing/2014/main" id="{359757B3-13BA-2080-ADB0-2A2082A275E6}"/>
                    </a:ext>
                  </a:extLst>
                </p14:cNvPr>
                <p14:cNvContentPartPr/>
                <p14:nvPr/>
              </p14:nvContentPartPr>
              <p14:xfrm>
                <a:off x="1354138" y="403209"/>
                <a:ext cx="62280" cy="368280"/>
              </p14:xfrm>
            </p:contentPart>
          </mc:Choice>
          <mc:Fallback xmlns="">
            <p:pic>
              <p:nvPicPr>
                <p:cNvPr id="52" name="Ink 51">
                  <a:extLst>
                    <a:ext uri="{FF2B5EF4-FFF2-40B4-BE49-F238E27FC236}">
                      <a16:creationId xmlns:a16="http://schemas.microsoft.com/office/drawing/2014/main" id="{359757B3-13BA-2080-ADB0-2A2082A275E6}"/>
                    </a:ext>
                  </a:extLst>
                </p:cNvPr>
                <p:cNvPicPr/>
                <p:nvPr/>
              </p:nvPicPr>
              <p:blipFill>
                <a:blip r:embed="rId29"/>
                <a:stretch>
                  <a:fillRect/>
                </a:stretch>
              </p:blipFill>
              <p:spPr>
                <a:xfrm>
                  <a:off x="1340716" y="389768"/>
                  <a:ext cx="88588" cy="394624"/>
                </a:xfrm>
                <a:prstGeom prst="rect">
                  <a:avLst/>
                </a:prstGeom>
              </p:spPr>
            </p:pic>
          </mc:Fallback>
        </mc:AlternateContent>
      </p:grpSp>
      <p:grpSp>
        <p:nvGrpSpPr>
          <p:cNvPr id="97" name="Group 96">
            <a:extLst>
              <a:ext uri="{FF2B5EF4-FFF2-40B4-BE49-F238E27FC236}">
                <a16:creationId xmlns:a16="http://schemas.microsoft.com/office/drawing/2014/main" id="{F3AEBA7B-4AEF-E7B9-201F-2CA6825027E7}"/>
              </a:ext>
            </a:extLst>
          </p:cNvPr>
          <p:cNvGrpSpPr/>
          <p:nvPr/>
        </p:nvGrpSpPr>
        <p:grpSpPr>
          <a:xfrm>
            <a:off x="8031796" y="2202771"/>
            <a:ext cx="403959" cy="203769"/>
            <a:chOff x="1456018" y="1226889"/>
            <a:chExt cx="690840" cy="348480"/>
          </a:xfrm>
        </p:grpSpPr>
        <mc:AlternateContent xmlns:mc="http://schemas.openxmlformats.org/markup-compatibility/2006" xmlns:p14="http://schemas.microsoft.com/office/powerpoint/2010/main">
          <mc:Choice Requires="p14">
            <p:contentPart p14:bwMode="auto" r:id="rId30">
              <p14:nvContentPartPr>
                <p14:cNvPr id="90" name="Ink 89">
                  <a:extLst>
                    <a:ext uri="{FF2B5EF4-FFF2-40B4-BE49-F238E27FC236}">
                      <a16:creationId xmlns:a16="http://schemas.microsoft.com/office/drawing/2014/main" id="{589B90D9-38DC-E591-E143-8051B37147D2}"/>
                    </a:ext>
                  </a:extLst>
                </p14:cNvPr>
                <p14:cNvContentPartPr/>
                <p14:nvPr/>
              </p14:nvContentPartPr>
              <p14:xfrm>
                <a:off x="1456018" y="1284129"/>
                <a:ext cx="115560" cy="229680"/>
              </p14:xfrm>
            </p:contentPart>
          </mc:Choice>
          <mc:Fallback xmlns="">
            <p:pic>
              <p:nvPicPr>
                <p:cNvPr id="90" name="Ink 89">
                  <a:extLst>
                    <a:ext uri="{FF2B5EF4-FFF2-40B4-BE49-F238E27FC236}">
                      <a16:creationId xmlns:a16="http://schemas.microsoft.com/office/drawing/2014/main" id="{589B90D9-38DC-E591-E143-8051B37147D2}"/>
                    </a:ext>
                  </a:extLst>
                </p:cNvPr>
                <p:cNvPicPr/>
                <p:nvPr/>
              </p:nvPicPr>
              <p:blipFill>
                <a:blip r:embed="rId31"/>
                <a:stretch>
                  <a:fillRect/>
                </a:stretch>
              </p:blipFill>
              <p:spPr>
                <a:xfrm>
                  <a:off x="1440651" y="1268776"/>
                  <a:ext cx="145679" cy="259772"/>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91" name="Ink 90">
                  <a:extLst>
                    <a:ext uri="{FF2B5EF4-FFF2-40B4-BE49-F238E27FC236}">
                      <a16:creationId xmlns:a16="http://schemas.microsoft.com/office/drawing/2014/main" id="{309EBC04-CEEC-5DB8-D095-279BEFBF12FD}"/>
                    </a:ext>
                  </a:extLst>
                </p14:cNvPr>
                <p14:cNvContentPartPr/>
                <p14:nvPr/>
              </p14:nvContentPartPr>
              <p14:xfrm>
                <a:off x="1674538" y="1257129"/>
                <a:ext cx="100080" cy="303480"/>
              </p14:xfrm>
            </p:contentPart>
          </mc:Choice>
          <mc:Fallback xmlns="">
            <p:pic>
              <p:nvPicPr>
                <p:cNvPr id="91" name="Ink 90">
                  <a:extLst>
                    <a:ext uri="{FF2B5EF4-FFF2-40B4-BE49-F238E27FC236}">
                      <a16:creationId xmlns:a16="http://schemas.microsoft.com/office/drawing/2014/main" id="{309EBC04-CEEC-5DB8-D095-279BEFBF12FD}"/>
                    </a:ext>
                  </a:extLst>
                </p:cNvPr>
                <p:cNvPicPr/>
                <p:nvPr/>
              </p:nvPicPr>
              <p:blipFill>
                <a:blip r:embed="rId33"/>
                <a:stretch>
                  <a:fillRect/>
                </a:stretch>
              </p:blipFill>
              <p:spPr>
                <a:xfrm>
                  <a:off x="1659188" y="1241771"/>
                  <a:ext cx="130165" cy="333582"/>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92" name="Ink 91">
                  <a:extLst>
                    <a:ext uri="{FF2B5EF4-FFF2-40B4-BE49-F238E27FC236}">
                      <a16:creationId xmlns:a16="http://schemas.microsoft.com/office/drawing/2014/main" id="{DC09A27C-62A4-689C-AC06-06201FB7449B}"/>
                    </a:ext>
                  </a:extLst>
                </p14:cNvPr>
                <p14:cNvContentPartPr/>
                <p14:nvPr/>
              </p14:nvContentPartPr>
              <p14:xfrm>
                <a:off x="1823938" y="1293489"/>
                <a:ext cx="226440" cy="222120"/>
              </p14:xfrm>
            </p:contentPart>
          </mc:Choice>
          <mc:Fallback xmlns="">
            <p:pic>
              <p:nvPicPr>
                <p:cNvPr id="92" name="Ink 91">
                  <a:extLst>
                    <a:ext uri="{FF2B5EF4-FFF2-40B4-BE49-F238E27FC236}">
                      <a16:creationId xmlns:a16="http://schemas.microsoft.com/office/drawing/2014/main" id="{DC09A27C-62A4-689C-AC06-06201FB7449B}"/>
                    </a:ext>
                  </a:extLst>
                </p:cNvPr>
                <p:cNvPicPr/>
                <p:nvPr/>
              </p:nvPicPr>
              <p:blipFill>
                <a:blip r:embed="rId35"/>
                <a:stretch>
                  <a:fillRect/>
                </a:stretch>
              </p:blipFill>
              <p:spPr>
                <a:xfrm>
                  <a:off x="1808555" y="1278107"/>
                  <a:ext cx="256591" cy="252269"/>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6" name="Ink 95">
                  <a:extLst>
                    <a:ext uri="{FF2B5EF4-FFF2-40B4-BE49-F238E27FC236}">
                      <a16:creationId xmlns:a16="http://schemas.microsoft.com/office/drawing/2014/main" id="{C551D603-839E-A350-D6A0-B58000D7E095}"/>
                    </a:ext>
                  </a:extLst>
                </p14:cNvPr>
                <p14:cNvContentPartPr/>
                <p14:nvPr/>
              </p14:nvContentPartPr>
              <p14:xfrm>
                <a:off x="2080978" y="1226889"/>
                <a:ext cx="65880" cy="348480"/>
              </p14:xfrm>
            </p:contentPart>
          </mc:Choice>
          <mc:Fallback xmlns="">
            <p:pic>
              <p:nvPicPr>
                <p:cNvPr id="96" name="Ink 95">
                  <a:extLst>
                    <a:ext uri="{FF2B5EF4-FFF2-40B4-BE49-F238E27FC236}">
                      <a16:creationId xmlns:a16="http://schemas.microsoft.com/office/drawing/2014/main" id="{C551D603-839E-A350-D6A0-B58000D7E095}"/>
                    </a:ext>
                  </a:extLst>
                </p:cNvPr>
                <p:cNvPicPr/>
                <p:nvPr/>
              </p:nvPicPr>
              <p:blipFill>
                <a:blip r:embed="rId37"/>
                <a:stretch>
                  <a:fillRect/>
                </a:stretch>
              </p:blipFill>
              <p:spPr>
                <a:xfrm>
                  <a:off x="2065728" y="1211524"/>
                  <a:ext cx="95770" cy="378596"/>
                </a:xfrm>
                <a:prstGeom prst="rect">
                  <a:avLst/>
                </a:prstGeom>
              </p:spPr>
            </p:pic>
          </mc:Fallback>
        </mc:AlternateContent>
      </p:grpSp>
      <p:pic>
        <p:nvPicPr>
          <p:cNvPr id="99" name="Picture 98">
            <a:extLst>
              <a:ext uri="{FF2B5EF4-FFF2-40B4-BE49-F238E27FC236}">
                <a16:creationId xmlns:a16="http://schemas.microsoft.com/office/drawing/2014/main" id="{229B4A96-AD1F-AD43-0007-C3FFCED0657F}"/>
              </a:ext>
            </a:extLst>
          </p:cNvPr>
          <p:cNvPicPr>
            <a:picLocks noChangeAspect="1"/>
          </p:cNvPicPr>
          <p:nvPr/>
        </p:nvPicPr>
        <p:blipFill>
          <a:blip r:embed="rId3"/>
          <a:stretch>
            <a:fillRect/>
          </a:stretch>
        </p:blipFill>
        <p:spPr>
          <a:xfrm>
            <a:off x="3933527" y="2393930"/>
            <a:ext cx="3803707" cy="2674523"/>
          </a:xfrm>
          <a:prstGeom prst="rect">
            <a:avLst/>
          </a:prstGeom>
        </p:spPr>
      </p:pic>
      <p:pic>
        <p:nvPicPr>
          <p:cNvPr id="100" name="Picture 99">
            <a:extLst>
              <a:ext uri="{FF2B5EF4-FFF2-40B4-BE49-F238E27FC236}">
                <a16:creationId xmlns:a16="http://schemas.microsoft.com/office/drawing/2014/main" id="{D831B977-9313-661D-1972-80C065246FB1}"/>
              </a:ext>
            </a:extLst>
          </p:cNvPr>
          <p:cNvPicPr>
            <a:picLocks noChangeAspect="1"/>
          </p:cNvPicPr>
          <p:nvPr/>
        </p:nvPicPr>
        <p:blipFill>
          <a:blip r:embed="rId3"/>
          <a:stretch>
            <a:fillRect/>
          </a:stretch>
        </p:blipFill>
        <p:spPr>
          <a:xfrm>
            <a:off x="7802045" y="2393930"/>
            <a:ext cx="3803707" cy="2674523"/>
          </a:xfrm>
          <a:prstGeom prst="rect">
            <a:avLst/>
          </a:prstGeom>
        </p:spPr>
      </p:pic>
      <p:sp>
        <p:nvSpPr>
          <p:cNvPr id="101" name="Subtitle 2">
            <a:extLst>
              <a:ext uri="{FF2B5EF4-FFF2-40B4-BE49-F238E27FC236}">
                <a16:creationId xmlns:a16="http://schemas.microsoft.com/office/drawing/2014/main" id="{0A7976A9-CC93-F583-A67A-73D4B3034D62}"/>
              </a:ext>
            </a:extLst>
          </p:cNvPr>
          <p:cNvSpPr txBox="1">
            <a:spLocks/>
          </p:cNvSpPr>
          <p:nvPr/>
        </p:nvSpPr>
        <p:spPr>
          <a:xfrm>
            <a:off x="1354340" y="1627225"/>
            <a:ext cx="1354666"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Θέση</a:t>
            </a:r>
            <a:endParaRPr lang="en-US" dirty="0">
              <a:solidFill>
                <a:schemeClr val="bg1"/>
              </a:solidFill>
            </a:endParaRPr>
          </a:p>
          <a:p>
            <a:endParaRPr lang="el-GR" dirty="0">
              <a:solidFill>
                <a:schemeClr val="bg1"/>
              </a:solidFill>
            </a:endParaRPr>
          </a:p>
        </p:txBody>
      </p:sp>
      <p:sp>
        <p:nvSpPr>
          <p:cNvPr id="102" name="Subtitle 2">
            <a:extLst>
              <a:ext uri="{FF2B5EF4-FFF2-40B4-BE49-F238E27FC236}">
                <a16:creationId xmlns:a16="http://schemas.microsoft.com/office/drawing/2014/main" id="{EFDE22BA-6D2D-A460-2403-C3BB2A34E77B}"/>
              </a:ext>
            </a:extLst>
          </p:cNvPr>
          <p:cNvSpPr txBox="1">
            <a:spLocks/>
          </p:cNvSpPr>
          <p:nvPr/>
        </p:nvSpPr>
        <p:spPr>
          <a:xfrm>
            <a:off x="4835955" y="1622121"/>
            <a:ext cx="2096454"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Μετατόπιση</a:t>
            </a:r>
            <a:endParaRPr lang="en-US" dirty="0">
              <a:solidFill>
                <a:schemeClr val="bg1"/>
              </a:solidFill>
            </a:endParaRPr>
          </a:p>
          <a:p>
            <a:endParaRPr lang="el-GR" dirty="0">
              <a:solidFill>
                <a:schemeClr val="bg1"/>
              </a:solidFill>
            </a:endParaRPr>
          </a:p>
        </p:txBody>
      </p:sp>
      <p:sp>
        <p:nvSpPr>
          <p:cNvPr id="103" name="Subtitle 2">
            <a:extLst>
              <a:ext uri="{FF2B5EF4-FFF2-40B4-BE49-F238E27FC236}">
                <a16:creationId xmlns:a16="http://schemas.microsoft.com/office/drawing/2014/main" id="{3C774138-80AA-BEF9-6BD4-E972431A3142}"/>
              </a:ext>
            </a:extLst>
          </p:cNvPr>
          <p:cNvSpPr txBox="1">
            <a:spLocks/>
          </p:cNvSpPr>
          <p:nvPr/>
        </p:nvSpPr>
        <p:spPr>
          <a:xfrm>
            <a:off x="8092409" y="1629931"/>
            <a:ext cx="3222977"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Μήκος Διαδρομής</a:t>
            </a:r>
            <a:endParaRPr lang="en-US" dirty="0">
              <a:solidFill>
                <a:schemeClr val="bg1"/>
              </a:solidFill>
            </a:endParaRPr>
          </a:p>
          <a:p>
            <a:endParaRPr lang="el-GR" dirty="0">
              <a:solidFill>
                <a:schemeClr val="bg1"/>
              </a:solidFill>
            </a:endParaRPr>
          </a:p>
        </p:txBody>
      </p:sp>
      <p:cxnSp>
        <p:nvCxnSpPr>
          <p:cNvPr id="105" name="Straight Connector 104">
            <a:extLst>
              <a:ext uri="{FF2B5EF4-FFF2-40B4-BE49-F238E27FC236}">
                <a16:creationId xmlns:a16="http://schemas.microsoft.com/office/drawing/2014/main" id="{B08D1A7D-D9C2-015A-F186-4D7A09267E69}"/>
              </a:ext>
            </a:extLst>
          </p:cNvPr>
          <p:cNvCxnSpPr/>
          <p:nvPr/>
        </p:nvCxnSpPr>
        <p:spPr>
          <a:xfrm flipV="1">
            <a:off x="545323" y="3187668"/>
            <a:ext cx="1265067" cy="925689"/>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59D57E2-5D0D-A172-ADC7-D235B34FCF13}"/>
              </a:ext>
            </a:extLst>
          </p:cNvPr>
          <p:cNvCxnSpPr/>
          <p:nvPr/>
        </p:nvCxnSpPr>
        <p:spPr>
          <a:xfrm flipV="1">
            <a:off x="4340026" y="3811868"/>
            <a:ext cx="1265067" cy="925689"/>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88EAEBB4-7DF8-D2ED-C6B8-E24205BE2364}"/>
              </a:ext>
            </a:extLst>
          </p:cNvPr>
          <p:cNvCxnSpPr/>
          <p:nvPr/>
        </p:nvCxnSpPr>
        <p:spPr>
          <a:xfrm flipV="1">
            <a:off x="8217548" y="3811867"/>
            <a:ext cx="1265067" cy="925689"/>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C70A3AC-DFE6-81B9-706C-C43BB93DFA99}"/>
              </a:ext>
            </a:extLst>
          </p:cNvPr>
          <p:cNvCxnSpPr>
            <a:cxnSpLocks/>
          </p:cNvCxnSpPr>
          <p:nvPr/>
        </p:nvCxnSpPr>
        <p:spPr>
          <a:xfrm>
            <a:off x="1810390" y="3187668"/>
            <a:ext cx="898616" cy="620422"/>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A344B75-39BA-61B9-4DBA-0A922F6C9C3A}"/>
              </a:ext>
            </a:extLst>
          </p:cNvPr>
          <p:cNvCxnSpPr>
            <a:cxnSpLocks/>
          </p:cNvCxnSpPr>
          <p:nvPr/>
        </p:nvCxnSpPr>
        <p:spPr>
          <a:xfrm>
            <a:off x="5610192" y="3808090"/>
            <a:ext cx="903497" cy="600221"/>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2CAA22B3-2DC2-0078-8DBC-6B5242DAFF04}"/>
              </a:ext>
            </a:extLst>
          </p:cNvPr>
          <p:cNvCxnSpPr>
            <a:cxnSpLocks/>
          </p:cNvCxnSpPr>
          <p:nvPr/>
        </p:nvCxnSpPr>
        <p:spPr>
          <a:xfrm flipV="1">
            <a:off x="9482615" y="3187668"/>
            <a:ext cx="898995" cy="620422"/>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sp>
        <p:nvSpPr>
          <p:cNvPr id="2" name="Subtitle 2">
            <a:extLst>
              <a:ext uri="{FF2B5EF4-FFF2-40B4-BE49-F238E27FC236}">
                <a16:creationId xmlns:a16="http://schemas.microsoft.com/office/drawing/2014/main" id="{7919E43C-3BE4-E6F4-E6AD-F977F2E6F3D5}"/>
              </a:ext>
            </a:extLst>
          </p:cNvPr>
          <p:cNvSpPr txBox="1">
            <a:spLocks/>
          </p:cNvSpPr>
          <p:nvPr/>
        </p:nvSpPr>
        <p:spPr>
          <a:xfrm>
            <a:off x="4131950" y="5661935"/>
            <a:ext cx="3493477"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Ευθύγραμμη κίνηση</a:t>
            </a:r>
          </a:p>
        </p:txBody>
      </p:sp>
    </p:spTree>
    <p:extLst>
      <p:ext uri="{BB962C8B-B14F-4D97-AF65-F5344CB8AC3E}">
        <p14:creationId xmlns:p14="http://schemas.microsoft.com/office/powerpoint/2010/main" val="2079702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fade">
                                      <p:cBhvr>
                                        <p:cTn id="7" dur="500"/>
                                        <p:tgtEl>
                                          <p:spTgt spid="10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7"/>
                                        </p:tgtEl>
                                        <p:attrNameLst>
                                          <p:attrName>style.visibility</p:attrName>
                                        </p:attrNameLst>
                                      </p:cBhvr>
                                      <p:to>
                                        <p:strVal val="visible"/>
                                      </p:to>
                                    </p:set>
                                    <p:animEffect transition="in" filter="fade">
                                      <p:cBhvr>
                                        <p:cTn id="12" dur="500"/>
                                        <p:tgtEl>
                                          <p:spTgt spid="10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8"/>
                                        </p:tgtEl>
                                        <p:attrNameLst>
                                          <p:attrName>style.visibility</p:attrName>
                                        </p:attrNameLst>
                                      </p:cBhvr>
                                      <p:to>
                                        <p:strVal val="visible"/>
                                      </p:to>
                                    </p:set>
                                    <p:animEffect transition="in" filter="fade">
                                      <p:cBhvr>
                                        <p:cTn id="17" dur="500"/>
                                        <p:tgtEl>
                                          <p:spTgt spid="10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9"/>
                                        </p:tgtEl>
                                        <p:attrNameLst>
                                          <p:attrName>style.visibility</p:attrName>
                                        </p:attrNameLst>
                                      </p:cBhvr>
                                      <p:to>
                                        <p:strVal val="visible"/>
                                      </p:to>
                                    </p:set>
                                    <p:animEffect transition="in" filter="fade">
                                      <p:cBhvr>
                                        <p:cTn id="22" dur="500"/>
                                        <p:tgtEl>
                                          <p:spTgt spid="10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1"/>
                                        </p:tgtEl>
                                        <p:attrNameLst>
                                          <p:attrName>style.visibility</p:attrName>
                                        </p:attrNameLst>
                                      </p:cBhvr>
                                      <p:to>
                                        <p:strVal val="visible"/>
                                      </p:to>
                                    </p:set>
                                    <p:animEffect transition="in" filter="fade">
                                      <p:cBhvr>
                                        <p:cTn id="27" dur="500"/>
                                        <p:tgtEl>
                                          <p:spTgt spid="1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fade">
                                      <p:cBhvr>
                                        <p:cTn id="32"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671689" y="278064"/>
            <a:ext cx="10414000" cy="888064"/>
          </a:xfrm>
        </p:spPr>
        <p:txBody>
          <a:bodyPr>
            <a:noAutofit/>
          </a:bodyPr>
          <a:lstStyle/>
          <a:p>
            <a:r>
              <a:rPr lang="el-GR" sz="4400" dirty="0">
                <a:solidFill>
                  <a:schemeClr val="bg1"/>
                </a:solidFill>
              </a:rPr>
              <a:t>Μελέτη Διαγραμμάτων</a:t>
            </a:r>
            <a:endParaRPr lang="en-150" sz="4400" dirty="0">
              <a:solidFill>
                <a:schemeClr val="bg1"/>
              </a:solidFill>
            </a:endParaRPr>
          </a:p>
        </p:txBody>
      </p:sp>
      <p:pic>
        <p:nvPicPr>
          <p:cNvPr id="14" name="Picture 13">
            <a:extLst>
              <a:ext uri="{FF2B5EF4-FFF2-40B4-BE49-F238E27FC236}">
                <a16:creationId xmlns:a16="http://schemas.microsoft.com/office/drawing/2014/main" id="{1471F263-24E0-ED36-C760-ACBF11A73D0B}"/>
              </a:ext>
            </a:extLst>
          </p:cNvPr>
          <p:cNvPicPr>
            <a:picLocks noChangeAspect="1"/>
          </p:cNvPicPr>
          <p:nvPr/>
        </p:nvPicPr>
        <p:blipFill>
          <a:blip r:embed="rId3"/>
          <a:stretch>
            <a:fillRect/>
          </a:stretch>
        </p:blipFill>
        <p:spPr>
          <a:xfrm>
            <a:off x="129820" y="2423811"/>
            <a:ext cx="3803707" cy="2674523"/>
          </a:xfrm>
          <a:prstGeom prst="rect">
            <a:avLst/>
          </a:prstGeom>
        </p:spPr>
      </p:pic>
      <p:grpSp>
        <p:nvGrpSpPr>
          <p:cNvPr id="38" name="Group 37">
            <a:extLst>
              <a:ext uri="{FF2B5EF4-FFF2-40B4-BE49-F238E27FC236}">
                <a16:creationId xmlns:a16="http://schemas.microsoft.com/office/drawing/2014/main" id="{3D36274A-AD25-FE2E-9D81-B0C76B99C2C2}"/>
              </a:ext>
            </a:extLst>
          </p:cNvPr>
          <p:cNvGrpSpPr/>
          <p:nvPr/>
        </p:nvGrpSpPr>
        <p:grpSpPr>
          <a:xfrm>
            <a:off x="287097" y="2092251"/>
            <a:ext cx="509040" cy="331560"/>
            <a:chOff x="486538" y="1940049"/>
            <a:chExt cx="509040" cy="331560"/>
          </a:xfrm>
        </p:grpSpPr>
        <mc:AlternateContent xmlns:mc="http://schemas.openxmlformats.org/markup-compatibility/2006" xmlns:p14="http://schemas.microsoft.com/office/powerpoint/2010/main">
          <mc:Choice Requires="p14">
            <p:contentPart p14:bwMode="auto" r:id="rId4">
              <p14:nvContentPartPr>
                <p14:cNvPr id="33" name="Ink 32">
                  <a:extLst>
                    <a:ext uri="{FF2B5EF4-FFF2-40B4-BE49-F238E27FC236}">
                      <a16:creationId xmlns:a16="http://schemas.microsoft.com/office/drawing/2014/main" id="{6FC6B062-0555-E685-5E2E-6119983BEB1C}"/>
                    </a:ext>
                  </a:extLst>
                </p14:cNvPr>
                <p14:cNvContentPartPr/>
                <p14:nvPr/>
              </p14:nvContentPartPr>
              <p14:xfrm>
                <a:off x="504538" y="2077209"/>
                <a:ext cx="72000" cy="119880"/>
              </p14:xfrm>
            </p:contentPart>
          </mc:Choice>
          <mc:Fallback xmlns="">
            <p:pic>
              <p:nvPicPr>
                <p:cNvPr id="33" name="Ink 32">
                  <a:extLst>
                    <a:ext uri="{FF2B5EF4-FFF2-40B4-BE49-F238E27FC236}">
                      <a16:creationId xmlns:a16="http://schemas.microsoft.com/office/drawing/2014/main" id="{6FC6B062-0555-E685-5E2E-6119983BEB1C}"/>
                    </a:ext>
                  </a:extLst>
                </p:cNvPr>
                <p:cNvPicPr/>
                <p:nvPr/>
              </p:nvPicPr>
              <p:blipFill>
                <a:blip r:embed="rId5"/>
                <a:stretch>
                  <a:fillRect/>
                </a:stretch>
              </p:blipFill>
              <p:spPr>
                <a:xfrm>
                  <a:off x="495493" y="2068209"/>
                  <a:ext cx="89729"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4" name="Ink 33">
                  <a:extLst>
                    <a:ext uri="{FF2B5EF4-FFF2-40B4-BE49-F238E27FC236}">
                      <a16:creationId xmlns:a16="http://schemas.microsoft.com/office/drawing/2014/main" id="{3A5FAD7E-543D-C289-88DF-28A4240320AA}"/>
                    </a:ext>
                  </a:extLst>
                </p14:cNvPr>
                <p14:cNvContentPartPr/>
                <p14:nvPr/>
              </p14:nvContentPartPr>
              <p14:xfrm>
                <a:off x="486538" y="2052729"/>
                <a:ext cx="87120" cy="153720"/>
              </p14:xfrm>
            </p:contentPart>
          </mc:Choice>
          <mc:Fallback xmlns="">
            <p:pic>
              <p:nvPicPr>
                <p:cNvPr id="34" name="Ink 33">
                  <a:extLst>
                    <a:ext uri="{FF2B5EF4-FFF2-40B4-BE49-F238E27FC236}">
                      <a16:creationId xmlns:a16="http://schemas.microsoft.com/office/drawing/2014/main" id="{3A5FAD7E-543D-C289-88DF-28A4240320AA}"/>
                    </a:ext>
                  </a:extLst>
                </p:cNvPr>
                <p:cNvPicPr/>
                <p:nvPr/>
              </p:nvPicPr>
              <p:blipFill>
                <a:blip r:embed="rId7"/>
                <a:stretch>
                  <a:fillRect/>
                </a:stretch>
              </p:blipFill>
              <p:spPr>
                <a:xfrm>
                  <a:off x="477538" y="2043729"/>
                  <a:ext cx="10476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5" name="Ink 34">
                  <a:extLst>
                    <a:ext uri="{FF2B5EF4-FFF2-40B4-BE49-F238E27FC236}">
                      <a16:creationId xmlns:a16="http://schemas.microsoft.com/office/drawing/2014/main" id="{7867202B-88DA-820B-8191-ABB4356D5E80}"/>
                    </a:ext>
                  </a:extLst>
                </p14:cNvPr>
                <p14:cNvContentPartPr/>
                <p14:nvPr/>
              </p14:nvContentPartPr>
              <p14:xfrm>
                <a:off x="644578" y="2050569"/>
                <a:ext cx="44640" cy="191160"/>
              </p14:xfrm>
            </p:contentPart>
          </mc:Choice>
          <mc:Fallback xmlns="">
            <p:pic>
              <p:nvPicPr>
                <p:cNvPr id="35" name="Ink 34">
                  <a:extLst>
                    <a:ext uri="{FF2B5EF4-FFF2-40B4-BE49-F238E27FC236}">
                      <a16:creationId xmlns:a16="http://schemas.microsoft.com/office/drawing/2014/main" id="{7867202B-88DA-820B-8191-ABB4356D5E80}"/>
                    </a:ext>
                  </a:extLst>
                </p:cNvPr>
                <p:cNvPicPr/>
                <p:nvPr/>
              </p:nvPicPr>
              <p:blipFill>
                <a:blip r:embed="rId9"/>
                <a:stretch>
                  <a:fillRect/>
                </a:stretch>
              </p:blipFill>
              <p:spPr>
                <a:xfrm>
                  <a:off x="635578" y="2041569"/>
                  <a:ext cx="6228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6" name="Ink 35">
                  <a:extLst>
                    <a:ext uri="{FF2B5EF4-FFF2-40B4-BE49-F238E27FC236}">
                      <a16:creationId xmlns:a16="http://schemas.microsoft.com/office/drawing/2014/main" id="{2D065916-FB76-63A4-BE11-10DA04915F99}"/>
                    </a:ext>
                  </a:extLst>
                </p14:cNvPr>
                <p14:cNvContentPartPr/>
                <p14:nvPr/>
              </p14:nvContentPartPr>
              <p14:xfrm>
                <a:off x="718018" y="2094849"/>
                <a:ext cx="182880" cy="111600"/>
              </p14:xfrm>
            </p:contentPart>
          </mc:Choice>
          <mc:Fallback xmlns="">
            <p:pic>
              <p:nvPicPr>
                <p:cNvPr id="36" name="Ink 35">
                  <a:extLst>
                    <a:ext uri="{FF2B5EF4-FFF2-40B4-BE49-F238E27FC236}">
                      <a16:creationId xmlns:a16="http://schemas.microsoft.com/office/drawing/2014/main" id="{2D065916-FB76-63A4-BE11-10DA04915F99}"/>
                    </a:ext>
                  </a:extLst>
                </p:cNvPr>
                <p:cNvPicPr/>
                <p:nvPr/>
              </p:nvPicPr>
              <p:blipFill>
                <a:blip r:embed="rId11"/>
                <a:stretch>
                  <a:fillRect/>
                </a:stretch>
              </p:blipFill>
              <p:spPr>
                <a:xfrm>
                  <a:off x="709036" y="2085849"/>
                  <a:ext cx="200485"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7" name="Ink 36">
                  <a:extLst>
                    <a:ext uri="{FF2B5EF4-FFF2-40B4-BE49-F238E27FC236}">
                      <a16:creationId xmlns:a16="http://schemas.microsoft.com/office/drawing/2014/main" id="{00BFB222-1FB8-D2B5-5A00-24A6F4FA66E5}"/>
                    </a:ext>
                  </a:extLst>
                </p14:cNvPr>
                <p14:cNvContentPartPr/>
                <p14:nvPr/>
              </p14:nvContentPartPr>
              <p14:xfrm>
                <a:off x="923578" y="1940049"/>
                <a:ext cx="72000" cy="331560"/>
              </p14:xfrm>
            </p:contentPart>
          </mc:Choice>
          <mc:Fallback xmlns="">
            <p:pic>
              <p:nvPicPr>
                <p:cNvPr id="37" name="Ink 36">
                  <a:extLst>
                    <a:ext uri="{FF2B5EF4-FFF2-40B4-BE49-F238E27FC236}">
                      <a16:creationId xmlns:a16="http://schemas.microsoft.com/office/drawing/2014/main" id="{00BFB222-1FB8-D2B5-5A00-24A6F4FA66E5}"/>
                    </a:ext>
                  </a:extLst>
                </p:cNvPr>
                <p:cNvPicPr/>
                <p:nvPr/>
              </p:nvPicPr>
              <p:blipFill>
                <a:blip r:embed="rId13"/>
                <a:stretch>
                  <a:fillRect/>
                </a:stretch>
              </p:blipFill>
              <p:spPr>
                <a:xfrm>
                  <a:off x="914578" y="1931049"/>
                  <a:ext cx="89640" cy="349200"/>
                </a:xfrm>
                <a:prstGeom prst="rect">
                  <a:avLst/>
                </a:prstGeom>
              </p:spPr>
            </p:pic>
          </mc:Fallback>
        </mc:AlternateContent>
      </p:grpSp>
      <p:grpSp>
        <p:nvGrpSpPr>
          <p:cNvPr id="54" name="Group 53">
            <a:extLst>
              <a:ext uri="{FF2B5EF4-FFF2-40B4-BE49-F238E27FC236}">
                <a16:creationId xmlns:a16="http://schemas.microsoft.com/office/drawing/2014/main" id="{9AC7DE32-33BC-1B22-FBB9-2BAEE41A15AA}"/>
              </a:ext>
            </a:extLst>
          </p:cNvPr>
          <p:cNvGrpSpPr/>
          <p:nvPr/>
        </p:nvGrpSpPr>
        <p:grpSpPr>
          <a:xfrm>
            <a:off x="4048147" y="2097175"/>
            <a:ext cx="542279" cy="246556"/>
            <a:chOff x="606418" y="403209"/>
            <a:chExt cx="810000" cy="368280"/>
          </a:xfrm>
        </p:grpSpPr>
        <mc:AlternateContent xmlns:mc="http://schemas.openxmlformats.org/markup-compatibility/2006" xmlns:p14="http://schemas.microsoft.com/office/powerpoint/2010/main">
          <mc:Choice Requires="p14">
            <p:contentPart p14:bwMode="auto" r:id="rId14">
              <p14:nvContentPartPr>
                <p14:cNvPr id="44" name="Ink 43">
                  <a:extLst>
                    <a:ext uri="{FF2B5EF4-FFF2-40B4-BE49-F238E27FC236}">
                      <a16:creationId xmlns:a16="http://schemas.microsoft.com/office/drawing/2014/main" id="{6371BB3F-3AF7-8B47-564C-D45418C21F51}"/>
                    </a:ext>
                  </a:extLst>
                </p14:cNvPr>
                <p14:cNvContentPartPr/>
                <p14:nvPr/>
              </p14:nvContentPartPr>
              <p14:xfrm>
                <a:off x="606418" y="495369"/>
                <a:ext cx="56880" cy="204480"/>
              </p14:xfrm>
            </p:contentPart>
          </mc:Choice>
          <mc:Fallback xmlns="">
            <p:pic>
              <p:nvPicPr>
                <p:cNvPr id="44" name="Ink 43">
                  <a:extLst>
                    <a:ext uri="{FF2B5EF4-FFF2-40B4-BE49-F238E27FC236}">
                      <a16:creationId xmlns:a16="http://schemas.microsoft.com/office/drawing/2014/main" id="{6371BB3F-3AF7-8B47-564C-D45418C21F51}"/>
                    </a:ext>
                  </a:extLst>
                </p:cNvPr>
                <p:cNvPicPr/>
                <p:nvPr/>
              </p:nvPicPr>
              <p:blipFill>
                <a:blip r:embed="rId15"/>
                <a:stretch>
                  <a:fillRect/>
                </a:stretch>
              </p:blipFill>
              <p:spPr>
                <a:xfrm>
                  <a:off x="593128" y="481952"/>
                  <a:ext cx="82928" cy="230778"/>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5" name="Ink 44">
                  <a:extLst>
                    <a:ext uri="{FF2B5EF4-FFF2-40B4-BE49-F238E27FC236}">
                      <a16:creationId xmlns:a16="http://schemas.microsoft.com/office/drawing/2014/main" id="{77092B4D-F962-2DDC-3A9D-6486B3A82583}"/>
                    </a:ext>
                  </a:extLst>
                </p14:cNvPr>
                <p14:cNvContentPartPr/>
                <p14:nvPr/>
              </p14:nvContentPartPr>
              <p14:xfrm>
                <a:off x="662938" y="495369"/>
                <a:ext cx="360" cy="360"/>
              </p14:xfrm>
            </p:contentPart>
          </mc:Choice>
          <mc:Fallback xmlns="">
            <p:pic>
              <p:nvPicPr>
                <p:cNvPr id="45" name="Ink 44">
                  <a:extLst>
                    <a:ext uri="{FF2B5EF4-FFF2-40B4-BE49-F238E27FC236}">
                      <a16:creationId xmlns:a16="http://schemas.microsoft.com/office/drawing/2014/main" id="{77092B4D-F962-2DDC-3A9D-6486B3A82583}"/>
                    </a:ext>
                  </a:extLst>
                </p:cNvPr>
                <p:cNvPicPr/>
                <p:nvPr/>
              </p:nvPicPr>
              <p:blipFill>
                <a:blip r:embed="rId17"/>
                <a:stretch>
                  <a:fillRect/>
                </a:stretch>
              </p:blipFill>
              <p:spPr>
                <a:xfrm>
                  <a:off x="653938" y="48636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6" name="Ink 45">
                  <a:extLst>
                    <a:ext uri="{FF2B5EF4-FFF2-40B4-BE49-F238E27FC236}">
                      <a16:creationId xmlns:a16="http://schemas.microsoft.com/office/drawing/2014/main" id="{730DD0E2-CB0F-4DDD-2A99-A68D7730AF3B}"/>
                    </a:ext>
                  </a:extLst>
                </p14:cNvPr>
                <p14:cNvContentPartPr/>
                <p14:nvPr/>
              </p14:nvContentPartPr>
              <p14:xfrm>
                <a:off x="626578" y="489249"/>
                <a:ext cx="119880" cy="227160"/>
              </p14:xfrm>
            </p:contentPart>
          </mc:Choice>
          <mc:Fallback xmlns="">
            <p:pic>
              <p:nvPicPr>
                <p:cNvPr id="46" name="Ink 45">
                  <a:extLst>
                    <a:ext uri="{FF2B5EF4-FFF2-40B4-BE49-F238E27FC236}">
                      <a16:creationId xmlns:a16="http://schemas.microsoft.com/office/drawing/2014/main" id="{730DD0E2-CB0F-4DDD-2A99-A68D7730AF3B}"/>
                    </a:ext>
                  </a:extLst>
                </p:cNvPr>
                <p:cNvPicPr/>
                <p:nvPr/>
              </p:nvPicPr>
              <p:blipFill>
                <a:blip r:embed="rId19"/>
                <a:stretch>
                  <a:fillRect/>
                </a:stretch>
              </p:blipFill>
              <p:spPr>
                <a:xfrm>
                  <a:off x="613139" y="475823"/>
                  <a:ext cx="146221" cy="253474"/>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7" name="Ink 46">
                  <a:extLst>
                    <a:ext uri="{FF2B5EF4-FFF2-40B4-BE49-F238E27FC236}">
                      <a16:creationId xmlns:a16="http://schemas.microsoft.com/office/drawing/2014/main" id="{BFCC9415-465F-5296-E00C-D095E3D84E5A}"/>
                    </a:ext>
                  </a:extLst>
                </p14:cNvPr>
                <p14:cNvContentPartPr/>
                <p14:nvPr/>
              </p14:nvContentPartPr>
              <p14:xfrm>
                <a:off x="809818" y="573129"/>
                <a:ext cx="92520" cy="151200"/>
              </p14:xfrm>
            </p:contentPart>
          </mc:Choice>
          <mc:Fallback xmlns="">
            <p:pic>
              <p:nvPicPr>
                <p:cNvPr id="47" name="Ink 46">
                  <a:extLst>
                    <a:ext uri="{FF2B5EF4-FFF2-40B4-BE49-F238E27FC236}">
                      <a16:creationId xmlns:a16="http://schemas.microsoft.com/office/drawing/2014/main" id="{BFCC9415-465F-5296-E00C-D095E3D84E5A}"/>
                    </a:ext>
                  </a:extLst>
                </p:cNvPr>
                <p:cNvPicPr/>
                <p:nvPr/>
              </p:nvPicPr>
              <p:blipFill>
                <a:blip r:embed="rId21"/>
                <a:stretch>
                  <a:fillRect/>
                </a:stretch>
              </p:blipFill>
              <p:spPr>
                <a:xfrm>
                  <a:off x="796448" y="559725"/>
                  <a:ext cx="118725" cy="177472"/>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8" name="Ink 47">
                  <a:extLst>
                    <a:ext uri="{FF2B5EF4-FFF2-40B4-BE49-F238E27FC236}">
                      <a16:creationId xmlns:a16="http://schemas.microsoft.com/office/drawing/2014/main" id="{6FAECAED-9E2B-E6FE-1F69-80914FFD2954}"/>
                    </a:ext>
                  </a:extLst>
                </p14:cNvPr>
                <p14:cNvContentPartPr/>
                <p14:nvPr/>
              </p14:nvContentPartPr>
              <p14:xfrm>
                <a:off x="787138" y="589329"/>
                <a:ext cx="98640" cy="155520"/>
              </p14:xfrm>
            </p:contentPart>
          </mc:Choice>
          <mc:Fallback xmlns="">
            <p:pic>
              <p:nvPicPr>
                <p:cNvPr id="48" name="Ink 47">
                  <a:extLst>
                    <a:ext uri="{FF2B5EF4-FFF2-40B4-BE49-F238E27FC236}">
                      <a16:creationId xmlns:a16="http://schemas.microsoft.com/office/drawing/2014/main" id="{6FAECAED-9E2B-E6FE-1F69-80914FFD2954}"/>
                    </a:ext>
                  </a:extLst>
                </p:cNvPr>
                <p:cNvPicPr/>
                <p:nvPr/>
              </p:nvPicPr>
              <p:blipFill>
                <a:blip r:embed="rId23"/>
                <a:stretch>
                  <a:fillRect/>
                </a:stretch>
              </p:blipFill>
              <p:spPr>
                <a:xfrm>
                  <a:off x="773736" y="575922"/>
                  <a:ext cx="124908" cy="181798"/>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50" name="Ink 49">
                  <a:extLst>
                    <a:ext uri="{FF2B5EF4-FFF2-40B4-BE49-F238E27FC236}">
                      <a16:creationId xmlns:a16="http://schemas.microsoft.com/office/drawing/2014/main" id="{E94FFB23-A5D8-2C69-214E-0DD07A43078F}"/>
                    </a:ext>
                  </a:extLst>
                </p14:cNvPr>
                <p14:cNvContentPartPr/>
                <p14:nvPr/>
              </p14:nvContentPartPr>
              <p14:xfrm>
                <a:off x="991258" y="477009"/>
                <a:ext cx="91080" cy="244800"/>
              </p14:xfrm>
            </p:contentPart>
          </mc:Choice>
          <mc:Fallback xmlns="">
            <p:pic>
              <p:nvPicPr>
                <p:cNvPr id="50" name="Ink 49">
                  <a:extLst>
                    <a:ext uri="{FF2B5EF4-FFF2-40B4-BE49-F238E27FC236}">
                      <a16:creationId xmlns:a16="http://schemas.microsoft.com/office/drawing/2014/main" id="{E94FFB23-A5D8-2C69-214E-0DD07A43078F}"/>
                    </a:ext>
                  </a:extLst>
                </p:cNvPr>
                <p:cNvPicPr/>
                <p:nvPr/>
              </p:nvPicPr>
              <p:blipFill>
                <a:blip r:embed="rId25"/>
                <a:stretch>
                  <a:fillRect/>
                </a:stretch>
              </p:blipFill>
              <p:spPr>
                <a:xfrm>
                  <a:off x="977864" y="463558"/>
                  <a:ext cx="117332" cy="271163"/>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51" name="Ink 50">
                  <a:extLst>
                    <a:ext uri="{FF2B5EF4-FFF2-40B4-BE49-F238E27FC236}">
                      <a16:creationId xmlns:a16="http://schemas.microsoft.com/office/drawing/2014/main" id="{B2FACEE0-DE93-844F-A5A9-22AD2D61AD51}"/>
                    </a:ext>
                  </a:extLst>
                </p14:cNvPr>
                <p14:cNvContentPartPr/>
                <p14:nvPr/>
              </p14:nvContentPartPr>
              <p14:xfrm>
                <a:off x="1128058" y="549009"/>
                <a:ext cx="184320" cy="118080"/>
              </p14:xfrm>
            </p:contentPart>
          </mc:Choice>
          <mc:Fallback xmlns="">
            <p:pic>
              <p:nvPicPr>
                <p:cNvPr id="51" name="Ink 50">
                  <a:extLst>
                    <a:ext uri="{FF2B5EF4-FFF2-40B4-BE49-F238E27FC236}">
                      <a16:creationId xmlns:a16="http://schemas.microsoft.com/office/drawing/2014/main" id="{B2FACEE0-DE93-844F-A5A9-22AD2D61AD51}"/>
                    </a:ext>
                  </a:extLst>
                </p:cNvPr>
                <p:cNvPicPr/>
                <p:nvPr/>
              </p:nvPicPr>
              <p:blipFill>
                <a:blip r:embed="rId27"/>
                <a:stretch>
                  <a:fillRect/>
                </a:stretch>
              </p:blipFill>
              <p:spPr>
                <a:xfrm>
                  <a:off x="1114624" y="535591"/>
                  <a:ext cx="210651" cy="1443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52" name="Ink 51">
                  <a:extLst>
                    <a:ext uri="{FF2B5EF4-FFF2-40B4-BE49-F238E27FC236}">
                      <a16:creationId xmlns:a16="http://schemas.microsoft.com/office/drawing/2014/main" id="{359757B3-13BA-2080-ADB0-2A2082A275E6}"/>
                    </a:ext>
                  </a:extLst>
                </p14:cNvPr>
                <p14:cNvContentPartPr/>
                <p14:nvPr/>
              </p14:nvContentPartPr>
              <p14:xfrm>
                <a:off x="1354138" y="403209"/>
                <a:ext cx="62280" cy="368280"/>
              </p14:xfrm>
            </p:contentPart>
          </mc:Choice>
          <mc:Fallback xmlns="">
            <p:pic>
              <p:nvPicPr>
                <p:cNvPr id="52" name="Ink 51">
                  <a:extLst>
                    <a:ext uri="{FF2B5EF4-FFF2-40B4-BE49-F238E27FC236}">
                      <a16:creationId xmlns:a16="http://schemas.microsoft.com/office/drawing/2014/main" id="{359757B3-13BA-2080-ADB0-2A2082A275E6}"/>
                    </a:ext>
                  </a:extLst>
                </p:cNvPr>
                <p:cNvPicPr/>
                <p:nvPr/>
              </p:nvPicPr>
              <p:blipFill>
                <a:blip r:embed="rId29"/>
                <a:stretch>
                  <a:fillRect/>
                </a:stretch>
              </p:blipFill>
              <p:spPr>
                <a:xfrm>
                  <a:off x="1340716" y="389768"/>
                  <a:ext cx="88588" cy="394624"/>
                </a:xfrm>
                <a:prstGeom prst="rect">
                  <a:avLst/>
                </a:prstGeom>
              </p:spPr>
            </p:pic>
          </mc:Fallback>
        </mc:AlternateContent>
      </p:grpSp>
      <p:grpSp>
        <p:nvGrpSpPr>
          <p:cNvPr id="97" name="Group 96">
            <a:extLst>
              <a:ext uri="{FF2B5EF4-FFF2-40B4-BE49-F238E27FC236}">
                <a16:creationId xmlns:a16="http://schemas.microsoft.com/office/drawing/2014/main" id="{F3AEBA7B-4AEF-E7B9-201F-2CA6825027E7}"/>
              </a:ext>
            </a:extLst>
          </p:cNvPr>
          <p:cNvGrpSpPr/>
          <p:nvPr/>
        </p:nvGrpSpPr>
        <p:grpSpPr>
          <a:xfrm>
            <a:off x="8031796" y="2202771"/>
            <a:ext cx="403959" cy="203769"/>
            <a:chOff x="1456018" y="1226889"/>
            <a:chExt cx="690840" cy="348480"/>
          </a:xfrm>
        </p:grpSpPr>
        <mc:AlternateContent xmlns:mc="http://schemas.openxmlformats.org/markup-compatibility/2006" xmlns:p14="http://schemas.microsoft.com/office/powerpoint/2010/main">
          <mc:Choice Requires="p14">
            <p:contentPart p14:bwMode="auto" r:id="rId30">
              <p14:nvContentPartPr>
                <p14:cNvPr id="90" name="Ink 89">
                  <a:extLst>
                    <a:ext uri="{FF2B5EF4-FFF2-40B4-BE49-F238E27FC236}">
                      <a16:creationId xmlns:a16="http://schemas.microsoft.com/office/drawing/2014/main" id="{589B90D9-38DC-E591-E143-8051B37147D2}"/>
                    </a:ext>
                  </a:extLst>
                </p14:cNvPr>
                <p14:cNvContentPartPr/>
                <p14:nvPr/>
              </p14:nvContentPartPr>
              <p14:xfrm>
                <a:off x="1456018" y="1284129"/>
                <a:ext cx="115560" cy="229680"/>
              </p14:xfrm>
            </p:contentPart>
          </mc:Choice>
          <mc:Fallback xmlns="">
            <p:pic>
              <p:nvPicPr>
                <p:cNvPr id="90" name="Ink 89">
                  <a:extLst>
                    <a:ext uri="{FF2B5EF4-FFF2-40B4-BE49-F238E27FC236}">
                      <a16:creationId xmlns:a16="http://schemas.microsoft.com/office/drawing/2014/main" id="{589B90D9-38DC-E591-E143-8051B37147D2}"/>
                    </a:ext>
                  </a:extLst>
                </p:cNvPr>
                <p:cNvPicPr/>
                <p:nvPr/>
              </p:nvPicPr>
              <p:blipFill>
                <a:blip r:embed="rId31"/>
                <a:stretch>
                  <a:fillRect/>
                </a:stretch>
              </p:blipFill>
              <p:spPr>
                <a:xfrm>
                  <a:off x="1440651" y="1268776"/>
                  <a:ext cx="145679" cy="259772"/>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91" name="Ink 90">
                  <a:extLst>
                    <a:ext uri="{FF2B5EF4-FFF2-40B4-BE49-F238E27FC236}">
                      <a16:creationId xmlns:a16="http://schemas.microsoft.com/office/drawing/2014/main" id="{309EBC04-CEEC-5DB8-D095-279BEFBF12FD}"/>
                    </a:ext>
                  </a:extLst>
                </p14:cNvPr>
                <p14:cNvContentPartPr/>
                <p14:nvPr/>
              </p14:nvContentPartPr>
              <p14:xfrm>
                <a:off x="1674538" y="1257129"/>
                <a:ext cx="100080" cy="303480"/>
              </p14:xfrm>
            </p:contentPart>
          </mc:Choice>
          <mc:Fallback xmlns="">
            <p:pic>
              <p:nvPicPr>
                <p:cNvPr id="91" name="Ink 90">
                  <a:extLst>
                    <a:ext uri="{FF2B5EF4-FFF2-40B4-BE49-F238E27FC236}">
                      <a16:creationId xmlns:a16="http://schemas.microsoft.com/office/drawing/2014/main" id="{309EBC04-CEEC-5DB8-D095-279BEFBF12FD}"/>
                    </a:ext>
                  </a:extLst>
                </p:cNvPr>
                <p:cNvPicPr/>
                <p:nvPr/>
              </p:nvPicPr>
              <p:blipFill>
                <a:blip r:embed="rId33"/>
                <a:stretch>
                  <a:fillRect/>
                </a:stretch>
              </p:blipFill>
              <p:spPr>
                <a:xfrm>
                  <a:off x="1659188" y="1241771"/>
                  <a:ext cx="130165" cy="333582"/>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92" name="Ink 91">
                  <a:extLst>
                    <a:ext uri="{FF2B5EF4-FFF2-40B4-BE49-F238E27FC236}">
                      <a16:creationId xmlns:a16="http://schemas.microsoft.com/office/drawing/2014/main" id="{DC09A27C-62A4-689C-AC06-06201FB7449B}"/>
                    </a:ext>
                  </a:extLst>
                </p14:cNvPr>
                <p14:cNvContentPartPr/>
                <p14:nvPr/>
              </p14:nvContentPartPr>
              <p14:xfrm>
                <a:off x="1823938" y="1293489"/>
                <a:ext cx="226440" cy="222120"/>
              </p14:xfrm>
            </p:contentPart>
          </mc:Choice>
          <mc:Fallback xmlns="">
            <p:pic>
              <p:nvPicPr>
                <p:cNvPr id="92" name="Ink 91">
                  <a:extLst>
                    <a:ext uri="{FF2B5EF4-FFF2-40B4-BE49-F238E27FC236}">
                      <a16:creationId xmlns:a16="http://schemas.microsoft.com/office/drawing/2014/main" id="{DC09A27C-62A4-689C-AC06-06201FB7449B}"/>
                    </a:ext>
                  </a:extLst>
                </p:cNvPr>
                <p:cNvPicPr/>
                <p:nvPr/>
              </p:nvPicPr>
              <p:blipFill>
                <a:blip r:embed="rId35"/>
                <a:stretch>
                  <a:fillRect/>
                </a:stretch>
              </p:blipFill>
              <p:spPr>
                <a:xfrm>
                  <a:off x="1808555" y="1278107"/>
                  <a:ext cx="256591" cy="252269"/>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6" name="Ink 95">
                  <a:extLst>
                    <a:ext uri="{FF2B5EF4-FFF2-40B4-BE49-F238E27FC236}">
                      <a16:creationId xmlns:a16="http://schemas.microsoft.com/office/drawing/2014/main" id="{C551D603-839E-A350-D6A0-B58000D7E095}"/>
                    </a:ext>
                  </a:extLst>
                </p14:cNvPr>
                <p14:cNvContentPartPr/>
                <p14:nvPr/>
              </p14:nvContentPartPr>
              <p14:xfrm>
                <a:off x="2080978" y="1226889"/>
                <a:ext cx="65880" cy="348480"/>
              </p14:xfrm>
            </p:contentPart>
          </mc:Choice>
          <mc:Fallback xmlns="">
            <p:pic>
              <p:nvPicPr>
                <p:cNvPr id="96" name="Ink 95">
                  <a:extLst>
                    <a:ext uri="{FF2B5EF4-FFF2-40B4-BE49-F238E27FC236}">
                      <a16:creationId xmlns:a16="http://schemas.microsoft.com/office/drawing/2014/main" id="{C551D603-839E-A350-D6A0-B58000D7E095}"/>
                    </a:ext>
                  </a:extLst>
                </p:cNvPr>
                <p:cNvPicPr/>
                <p:nvPr/>
              </p:nvPicPr>
              <p:blipFill>
                <a:blip r:embed="rId37"/>
                <a:stretch>
                  <a:fillRect/>
                </a:stretch>
              </p:blipFill>
              <p:spPr>
                <a:xfrm>
                  <a:off x="2065728" y="1211524"/>
                  <a:ext cx="95770" cy="378596"/>
                </a:xfrm>
                <a:prstGeom prst="rect">
                  <a:avLst/>
                </a:prstGeom>
              </p:spPr>
            </p:pic>
          </mc:Fallback>
        </mc:AlternateContent>
      </p:grpSp>
      <p:pic>
        <p:nvPicPr>
          <p:cNvPr id="99" name="Picture 98">
            <a:extLst>
              <a:ext uri="{FF2B5EF4-FFF2-40B4-BE49-F238E27FC236}">
                <a16:creationId xmlns:a16="http://schemas.microsoft.com/office/drawing/2014/main" id="{229B4A96-AD1F-AD43-0007-C3FFCED0657F}"/>
              </a:ext>
            </a:extLst>
          </p:cNvPr>
          <p:cNvPicPr>
            <a:picLocks noChangeAspect="1"/>
          </p:cNvPicPr>
          <p:nvPr/>
        </p:nvPicPr>
        <p:blipFill>
          <a:blip r:embed="rId3"/>
          <a:stretch>
            <a:fillRect/>
          </a:stretch>
        </p:blipFill>
        <p:spPr>
          <a:xfrm>
            <a:off x="3933527" y="2393930"/>
            <a:ext cx="3803707" cy="2674523"/>
          </a:xfrm>
          <a:prstGeom prst="rect">
            <a:avLst/>
          </a:prstGeom>
        </p:spPr>
      </p:pic>
      <p:pic>
        <p:nvPicPr>
          <p:cNvPr id="100" name="Picture 99">
            <a:extLst>
              <a:ext uri="{FF2B5EF4-FFF2-40B4-BE49-F238E27FC236}">
                <a16:creationId xmlns:a16="http://schemas.microsoft.com/office/drawing/2014/main" id="{D831B977-9313-661D-1972-80C065246FB1}"/>
              </a:ext>
            </a:extLst>
          </p:cNvPr>
          <p:cNvPicPr>
            <a:picLocks noChangeAspect="1"/>
          </p:cNvPicPr>
          <p:nvPr/>
        </p:nvPicPr>
        <p:blipFill>
          <a:blip r:embed="rId3"/>
          <a:stretch>
            <a:fillRect/>
          </a:stretch>
        </p:blipFill>
        <p:spPr>
          <a:xfrm>
            <a:off x="7802045" y="2393930"/>
            <a:ext cx="3803707" cy="2674523"/>
          </a:xfrm>
          <a:prstGeom prst="rect">
            <a:avLst/>
          </a:prstGeom>
        </p:spPr>
      </p:pic>
      <p:sp>
        <p:nvSpPr>
          <p:cNvPr id="101" name="Subtitle 2">
            <a:extLst>
              <a:ext uri="{FF2B5EF4-FFF2-40B4-BE49-F238E27FC236}">
                <a16:creationId xmlns:a16="http://schemas.microsoft.com/office/drawing/2014/main" id="{0A7976A9-CC93-F583-A67A-73D4B3034D62}"/>
              </a:ext>
            </a:extLst>
          </p:cNvPr>
          <p:cNvSpPr txBox="1">
            <a:spLocks/>
          </p:cNvSpPr>
          <p:nvPr/>
        </p:nvSpPr>
        <p:spPr>
          <a:xfrm>
            <a:off x="1354340" y="1627225"/>
            <a:ext cx="1354666"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Θέση</a:t>
            </a:r>
            <a:endParaRPr lang="en-US" dirty="0">
              <a:solidFill>
                <a:schemeClr val="bg1"/>
              </a:solidFill>
            </a:endParaRPr>
          </a:p>
          <a:p>
            <a:endParaRPr lang="el-GR" dirty="0">
              <a:solidFill>
                <a:schemeClr val="bg1"/>
              </a:solidFill>
            </a:endParaRPr>
          </a:p>
        </p:txBody>
      </p:sp>
      <p:sp>
        <p:nvSpPr>
          <p:cNvPr id="102" name="Subtitle 2">
            <a:extLst>
              <a:ext uri="{FF2B5EF4-FFF2-40B4-BE49-F238E27FC236}">
                <a16:creationId xmlns:a16="http://schemas.microsoft.com/office/drawing/2014/main" id="{EFDE22BA-6D2D-A460-2403-C3BB2A34E77B}"/>
              </a:ext>
            </a:extLst>
          </p:cNvPr>
          <p:cNvSpPr txBox="1">
            <a:spLocks/>
          </p:cNvSpPr>
          <p:nvPr/>
        </p:nvSpPr>
        <p:spPr>
          <a:xfrm>
            <a:off x="4835955" y="1622121"/>
            <a:ext cx="2096454"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Μετατόπιση</a:t>
            </a:r>
            <a:endParaRPr lang="en-US" dirty="0">
              <a:solidFill>
                <a:schemeClr val="bg1"/>
              </a:solidFill>
            </a:endParaRPr>
          </a:p>
          <a:p>
            <a:endParaRPr lang="el-GR" dirty="0">
              <a:solidFill>
                <a:schemeClr val="bg1"/>
              </a:solidFill>
            </a:endParaRPr>
          </a:p>
        </p:txBody>
      </p:sp>
      <p:sp>
        <p:nvSpPr>
          <p:cNvPr id="103" name="Subtitle 2">
            <a:extLst>
              <a:ext uri="{FF2B5EF4-FFF2-40B4-BE49-F238E27FC236}">
                <a16:creationId xmlns:a16="http://schemas.microsoft.com/office/drawing/2014/main" id="{3C774138-80AA-BEF9-6BD4-E972431A3142}"/>
              </a:ext>
            </a:extLst>
          </p:cNvPr>
          <p:cNvSpPr txBox="1">
            <a:spLocks/>
          </p:cNvSpPr>
          <p:nvPr/>
        </p:nvSpPr>
        <p:spPr>
          <a:xfrm>
            <a:off x="8092409" y="1629931"/>
            <a:ext cx="3222977"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Μήκος Διαδρομής</a:t>
            </a:r>
            <a:endParaRPr lang="en-US" dirty="0">
              <a:solidFill>
                <a:schemeClr val="bg1"/>
              </a:solidFill>
            </a:endParaRPr>
          </a:p>
          <a:p>
            <a:endParaRPr lang="el-GR" dirty="0">
              <a:solidFill>
                <a:schemeClr val="bg1"/>
              </a:solidFill>
            </a:endParaRPr>
          </a:p>
        </p:txBody>
      </p:sp>
      <p:cxnSp>
        <p:nvCxnSpPr>
          <p:cNvPr id="105" name="Straight Connector 104">
            <a:extLst>
              <a:ext uri="{FF2B5EF4-FFF2-40B4-BE49-F238E27FC236}">
                <a16:creationId xmlns:a16="http://schemas.microsoft.com/office/drawing/2014/main" id="{B08D1A7D-D9C2-015A-F186-4D7A09267E69}"/>
              </a:ext>
            </a:extLst>
          </p:cNvPr>
          <p:cNvCxnSpPr/>
          <p:nvPr/>
        </p:nvCxnSpPr>
        <p:spPr>
          <a:xfrm flipV="1">
            <a:off x="545323" y="3187668"/>
            <a:ext cx="1265067" cy="925689"/>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59D57E2-5D0D-A172-ADC7-D235B34FCF13}"/>
              </a:ext>
            </a:extLst>
          </p:cNvPr>
          <p:cNvCxnSpPr/>
          <p:nvPr/>
        </p:nvCxnSpPr>
        <p:spPr>
          <a:xfrm flipV="1">
            <a:off x="4340026" y="3811868"/>
            <a:ext cx="1265067" cy="925689"/>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88EAEBB4-7DF8-D2ED-C6B8-E24205BE2364}"/>
              </a:ext>
            </a:extLst>
          </p:cNvPr>
          <p:cNvCxnSpPr/>
          <p:nvPr/>
        </p:nvCxnSpPr>
        <p:spPr>
          <a:xfrm flipV="1">
            <a:off x="8217548" y="3811867"/>
            <a:ext cx="1265067" cy="925689"/>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4C70A3AC-DFE6-81B9-706C-C43BB93DFA99}"/>
              </a:ext>
            </a:extLst>
          </p:cNvPr>
          <p:cNvCxnSpPr>
            <a:cxnSpLocks/>
          </p:cNvCxnSpPr>
          <p:nvPr/>
        </p:nvCxnSpPr>
        <p:spPr>
          <a:xfrm>
            <a:off x="1810390" y="3187668"/>
            <a:ext cx="1226321" cy="925689"/>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A344B75-39BA-61B9-4DBA-0A922F6C9C3A}"/>
              </a:ext>
            </a:extLst>
          </p:cNvPr>
          <p:cNvCxnSpPr>
            <a:cxnSpLocks/>
          </p:cNvCxnSpPr>
          <p:nvPr/>
        </p:nvCxnSpPr>
        <p:spPr>
          <a:xfrm>
            <a:off x="5610192" y="3808090"/>
            <a:ext cx="1247808" cy="929466"/>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2CAA22B3-2DC2-0078-8DBC-6B5242DAFF04}"/>
              </a:ext>
            </a:extLst>
          </p:cNvPr>
          <p:cNvCxnSpPr>
            <a:cxnSpLocks/>
          </p:cNvCxnSpPr>
          <p:nvPr/>
        </p:nvCxnSpPr>
        <p:spPr>
          <a:xfrm flipV="1">
            <a:off x="9482615" y="2878667"/>
            <a:ext cx="1230541" cy="929423"/>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sp>
        <p:nvSpPr>
          <p:cNvPr id="6" name="Subtitle 2">
            <a:extLst>
              <a:ext uri="{FF2B5EF4-FFF2-40B4-BE49-F238E27FC236}">
                <a16:creationId xmlns:a16="http://schemas.microsoft.com/office/drawing/2014/main" id="{E702D883-EE4D-97C7-65FB-4D260D3D1E08}"/>
              </a:ext>
            </a:extLst>
          </p:cNvPr>
          <p:cNvSpPr txBox="1">
            <a:spLocks/>
          </p:cNvSpPr>
          <p:nvPr/>
        </p:nvSpPr>
        <p:spPr>
          <a:xfrm>
            <a:off x="-138991" y="6255417"/>
            <a:ext cx="11744743"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Το Μήκος Διαδρομής πάντοτε αυξάνεται. Η θέση και η μετατόπιση όχι πάντοτε</a:t>
            </a:r>
            <a:endParaRPr lang="en-US" dirty="0">
              <a:solidFill>
                <a:schemeClr val="bg1"/>
              </a:solidFill>
            </a:endParaRPr>
          </a:p>
          <a:p>
            <a:endParaRPr lang="el-GR" dirty="0">
              <a:solidFill>
                <a:schemeClr val="bg1"/>
              </a:solidFill>
            </a:endParaRPr>
          </a:p>
        </p:txBody>
      </p:sp>
      <p:sp>
        <p:nvSpPr>
          <p:cNvPr id="2" name="Subtitle 2">
            <a:extLst>
              <a:ext uri="{FF2B5EF4-FFF2-40B4-BE49-F238E27FC236}">
                <a16:creationId xmlns:a16="http://schemas.microsoft.com/office/drawing/2014/main" id="{CD84CAF2-69F9-E7FE-0005-5CFAABE64CCE}"/>
              </a:ext>
            </a:extLst>
          </p:cNvPr>
          <p:cNvSpPr txBox="1">
            <a:spLocks/>
          </p:cNvSpPr>
          <p:nvPr/>
        </p:nvSpPr>
        <p:spPr>
          <a:xfrm>
            <a:off x="4131950" y="5661935"/>
            <a:ext cx="3493477"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Ευθύγραμμη κίνηση</a:t>
            </a:r>
          </a:p>
        </p:txBody>
      </p:sp>
    </p:spTree>
    <p:extLst>
      <p:ext uri="{BB962C8B-B14F-4D97-AF65-F5344CB8AC3E}">
        <p14:creationId xmlns:p14="http://schemas.microsoft.com/office/powerpoint/2010/main" val="2680481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9"/>
                                        </p:tgtEl>
                                        <p:attrNameLst>
                                          <p:attrName>style.visibility</p:attrName>
                                        </p:attrNameLst>
                                      </p:cBhvr>
                                      <p:to>
                                        <p:strVal val="visible"/>
                                      </p:to>
                                    </p:set>
                                    <p:animEffect transition="in" filter="fade">
                                      <p:cBhvr>
                                        <p:cTn id="7" dur="500"/>
                                        <p:tgtEl>
                                          <p:spTgt spid="10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fade">
                                      <p:cBhvr>
                                        <p:cTn id="12" dur="500"/>
                                        <p:tgtEl>
                                          <p:spTgt spid="1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18994C-2FD2-4125-9F4E-7FF8AD90AD16}"/>
              </a:ext>
            </a:extLst>
          </p:cNvPr>
          <p:cNvPicPr>
            <a:picLocks noChangeAspect="1"/>
          </p:cNvPicPr>
          <p:nvPr/>
        </p:nvPicPr>
        <p:blipFill>
          <a:blip r:embed="rId2"/>
          <a:stretch>
            <a:fillRect/>
          </a:stretch>
        </p:blipFill>
        <p:spPr>
          <a:xfrm>
            <a:off x="2244469" y="0"/>
            <a:ext cx="7703062" cy="6858000"/>
          </a:xfrm>
          <a:prstGeom prst="rect">
            <a:avLst/>
          </a:prstGeom>
        </p:spPr>
      </p:pic>
    </p:spTree>
    <p:extLst>
      <p:ext uri="{BB962C8B-B14F-4D97-AF65-F5344CB8AC3E}">
        <p14:creationId xmlns:p14="http://schemas.microsoft.com/office/powerpoint/2010/main" val="19265726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419E1E87-910F-46E8-AB5E-8C772BF0D275}"/>
              </a:ext>
            </a:extLst>
          </p:cNvPr>
          <p:cNvSpPr/>
          <p:nvPr/>
        </p:nvSpPr>
        <p:spPr>
          <a:xfrm>
            <a:off x="1565464" y="1190167"/>
            <a:ext cx="4210192" cy="41723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9" name="Picture 8">
            <a:extLst>
              <a:ext uri="{FF2B5EF4-FFF2-40B4-BE49-F238E27FC236}">
                <a16:creationId xmlns:a16="http://schemas.microsoft.com/office/drawing/2014/main" id="{5FBEA43B-369F-435C-B303-4416932C8298}"/>
              </a:ext>
            </a:extLst>
          </p:cNvPr>
          <p:cNvPicPr>
            <a:picLocks noChangeAspect="1"/>
          </p:cNvPicPr>
          <p:nvPr/>
        </p:nvPicPr>
        <p:blipFill>
          <a:blip r:embed="rId2"/>
          <a:stretch>
            <a:fillRect/>
          </a:stretch>
        </p:blipFill>
        <p:spPr>
          <a:xfrm>
            <a:off x="1018761" y="1093303"/>
            <a:ext cx="5218710" cy="4366127"/>
          </a:xfrm>
          <a:prstGeom prst="rect">
            <a:avLst/>
          </a:prstGeom>
        </p:spPr>
      </p:pic>
      <p:sp>
        <p:nvSpPr>
          <p:cNvPr id="2" name="Oval 1">
            <a:extLst>
              <a:ext uri="{FF2B5EF4-FFF2-40B4-BE49-F238E27FC236}">
                <a16:creationId xmlns:a16="http://schemas.microsoft.com/office/drawing/2014/main" id="{68495D44-9069-450C-8807-E319D6B5E630}"/>
              </a:ext>
            </a:extLst>
          </p:cNvPr>
          <p:cNvSpPr/>
          <p:nvPr/>
        </p:nvSpPr>
        <p:spPr>
          <a:xfrm>
            <a:off x="3600986" y="3206792"/>
            <a:ext cx="139147" cy="13914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310247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419E1E87-910F-46E8-AB5E-8C772BF0D275}"/>
              </a:ext>
            </a:extLst>
          </p:cNvPr>
          <p:cNvSpPr/>
          <p:nvPr/>
        </p:nvSpPr>
        <p:spPr>
          <a:xfrm>
            <a:off x="1565464" y="1190167"/>
            <a:ext cx="4210192" cy="41723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Oval 1">
            <a:extLst>
              <a:ext uri="{FF2B5EF4-FFF2-40B4-BE49-F238E27FC236}">
                <a16:creationId xmlns:a16="http://schemas.microsoft.com/office/drawing/2014/main" id="{68495D44-9069-450C-8807-E319D6B5E630}"/>
              </a:ext>
            </a:extLst>
          </p:cNvPr>
          <p:cNvSpPr/>
          <p:nvPr/>
        </p:nvSpPr>
        <p:spPr>
          <a:xfrm>
            <a:off x="3600986" y="3206792"/>
            <a:ext cx="139147" cy="13914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8" name="Straight Connector 7">
            <a:extLst>
              <a:ext uri="{FF2B5EF4-FFF2-40B4-BE49-F238E27FC236}">
                <a16:creationId xmlns:a16="http://schemas.microsoft.com/office/drawing/2014/main" id="{B9072E06-A77B-4439-80DF-9AA70919D3A0}"/>
              </a:ext>
            </a:extLst>
          </p:cNvPr>
          <p:cNvCxnSpPr>
            <a:cxnSpLocks/>
            <a:stCxn id="2" idx="2"/>
            <a:endCxn id="6" idx="6"/>
          </p:cNvCxnSpPr>
          <p:nvPr/>
        </p:nvCxnSpPr>
        <p:spPr>
          <a:xfrm>
            <a:off x="3600986" y="3276366"/>
            <a:ext cx="2174670"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1587EDA-9A20-44EA-8EEF-866CB91C648D}"/>
                  </a:ext>
                </a:extLst>
              </p:cNvPr>
              <p:cNvSpPr txBox="1"/>
              <p:nvPr/>
            </p:nvSpPr>
            <p:spPr>
              <a:xfrm>
                <a:off x="7404871" y="893138"/>
                <a:ext cx="3221665" cy="83099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5400" b="0" i="1" smtClean="0">
                          <a:latin typeface="Cambria Math" panose="02040503050406030204" pitchFamily="18" charset="0"/>
                        </a:rPr>
                        <m:t>𝐷</m:t>
                      </m:r>
                      <m:r>
                        <a:rPr lang="en-US" sz="5400" b="0" i="1" smtClean="0">
                          <a:latin typeface="Cambria Math" panose="02040503050406030204" pitchFamily="18" charset="0"/>
                        </a:rPr>
                        <m:t>=2</m:t>
                      </m:r>
                      <m:r>
                        <a:rPr lang="el-GR" sz="5400" b="0" i="1" smtClean="0">
                          <a:latin typeface="Cambria Math" panose="02040503050406030204" pitchFamily="18" charset="0"/>
                        </a:rPr>
                        <m:t>𝜋</m:t>
                      </m:r>
                      <m:r>
                        <a:rPr lang="en-US" sz="5400" b="0" i="1" smtClean="0">
                          <a:latin typeface="Cambria Math" panose="02040503050406030204" pitchFamily="18" charset="0"/>
                        </a:rPr>
                        <m:t>𝑅</m:t>
                      </m:r>
                    </m:oMath>
                  </m:oMathPara>
                </a14:m>
                <a:endParaRPr lang="en-150" sz="5400" dirty="0"/>
              </a:p>
            </p:txBody>
          </p:sp>
        </mc:Choice>
        <mc:Fallback xmlns="">
          <p:sp>
            <p:nvSpPr>
              <p:cNvPr id="3" name="TextBox 2">
                <a:extLst>
                  <a:ext uri="{FF2B5EF4-FFF2-40B4-BE49-F238E27FC236}">
                    <a16:creationId xmlns:a16="http://schemas.microsoft.com/office/drawing/2014/main" id="{71587EDA-9A20-44EA-8EEF-866CB91C648D}"/>
                  </a:ext>
                </a:extLst>
              </p:cNvPr>
              <p:cNvSpPr txBox="1">
                <a:spLocks noRot="1" noChangeAspect="1" noMove="1" noResize="1" noEditPoints="1" noAdjustHandles="1" noChangeArrowheads="1" noChangeShapeType="1" noTextEdit="1"/>
              </p:cNvSpPr>
              <p:nvPr/>
            </p:nvSpPr>
            <p:spPr>
              <a:xfrm>
                <a:off x="7404871" y="893138"/>
                <a:ext cx="3221665" cy="830997"/>
              </a:xfrm>
              <a:prstGeom prst="rect">
                <a:avLst/>
              </a:prstGeom>
              <a:blipFill>
                <a:blip r:embed="rId2"/>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E414FD6-D63B-4983-9F9E-60BF8B73B492}"/>
                  </a:ext>
                </a:extLst>
              </p:cNvPr>
              <p:cNvSpPr txBox="1"/>
              <p:nvPr/>
            </p:nvSpPr>
            <p:spPr>
              <a:xfrm>
                <a:off x="5833024" y="2353581"/>
                <a:ext cx="609600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𝑅</m:t>
                      </m:r>
                      <m:r>
                        <a:rPr lang="el-GR" sz="4000" b="0" i="1" smtClean="0">
                          <a:latin typeface="Cambria Math" panose="02040503050406030204" pitchFamily="18" charset="0"/>
                        </a:rPr>
                        <m:t>~</m:t>
                      </m:r>
                      <m:r>
                        <a:rPr lang="en-US" sz="4000" b="0" i="1" smtClean="0">
                          <a:latin typeface="Cambria Math" panose="02040503050406030204" pitchFamily="18" charset="0"/>
                        </a:rPr>
                        <m:t>6.400</m:t>
                      </m:r>
                      <m:r>
                        <a:rPr lang="en-US" sz="4000" b="0" i="1" smtClean="0">
                          <a:latin typeface="Cambria Math" panose="02040503050406030204" pitchFamily="18" charset="0"/>
                        </a:rPr>
                        <m:t>𝐾𝑚</m:t>
                      </m:r>
                    </m:oMath>
                  </m:oMathPara>
                </a14:m>
                <a:endParaRPr lang="en-150" sz="4000" dirty="0"/>
              </a:p>
            </p:txBody>
          </p:sp>
        </mc:Choice>
        <mc:Fallback xmlns="">
          <p:sp>
            <p:nvSpPr>
              <p:cNvPr id="10" name="TextBox 9">
                <a:extLst>
                  <a:ext uri="{FF2B5EF4-FFF2-40B4-BE49-F238E27FC236}">
                    <a16:creationId xmlns:a16="http://schemas.microsoft.com/office/drawing/2014/main" id="{BE414FD6-D63B-4983-9F9E-60BF8B73B492}"/>
                  </a:ext>
                </a:extLst>
              </p:cNvPr>
              <p:cNvSpPr txBox="1">
                <a:spLocks noRot="1" noChangeAspect="1" noMove="1" noResize="1" noEditPoints="1" noAdjustHandles="1" noChangeArrowheads="1" noChangeShapeType="1" noTextEdit="1"/>
              </p:cNvSpPr>
              <p:nvPr/>
            </p:nvSpPr>
            <p:spPr>
              <a:xfrm>
                <a:off x="5833024" y="2353581"/>
                <a:ext cx="6096000" cy="707886"/>
              </a:xfrm>
              <a:prstGeom prst="rect">
                <a:avLst/>
              </a:prstGeom>
              <a:blipFill>
                <a:blip r:embed="rId3"/>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E428CA6-9F9B-4D72-AE74-86CB3BC34D4D}"/>
                  </a:ext>
                </a:extLst>
              </p:cNvPr>
              <p:cNvSpPr txBox="1"/>
              <p:nvPr/>
            </p:nvSpPr>
            <p:spPr>
              <a:xfrm>
                <a:off x="5914541" y="4825410"/>
                <a:ext cx="609600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𝐷</m:t>
                      </m:r>
                      <m:r>
                        <a:rPr lang="el-GR" sz="4000" b="0" i="1" smtClean="0">
                          <a:latin typeface="Cambria Math" panose="02040503050406030204" pitchFamily="18" charset="0"/>
                        </a:rPr>
                        <m:t>~ </m:t>
                      </m:r>
                      <m:r>
                        <a:rPr lang="en-US" sz="4000" b="0" i="1" smtClean="0">
                          <a:latin typeface="Cambria Math" panose="02040503050406030204" pitchFamily="18" charset="0"/>
                        </a:rPr>
                        <m:t>40.000</m:t>
                      </m:r>
                      <m:r>
                        <a:rPr lang="en-US" sz="4000" b="0" i="1" smtClean="0">
                          <a:latin typeface="Cambria Math" panose="02040503050406030204" pitchFamily="18" charset="0"/>
                        </a:rPr>
                        <m:t>𝐾𝑚</m:t>
                      </m:r>
                    </m:oMath>
                  </m:oMathPara>
                </a14:m>
                <a:endParaRPr lang="en-150" sz="4000" dirty="0"/>
              </a:p>
            </p:txBody>
          </p:sp>
        </mc:Choice>
        <mc:Fallback xmlns="">
          <p:sp>
            <p:nvSpPr>
              <p:cNvPr id="11" name="TextBox 10">
                <a:extLst>
                  <a:ext uri="{FF2B5EF4-FFF2-40B4-BE49-F238E27FC236}">
                    <a16:creationId xmlns:a16="http://schemas.microsoft.com/office/drawing/2014/main" id="{AE428CA6-9F9B-4D72-AE74-86CB3BC34D4D}"/>
                  </a:ext>
                </a:extLst>
              </p:cNvPr>
              <p:cNvSpPr txBox="1">
                <a:spLocks noRot="1" noChangeAspect="1" noMove="1" noResize="1" noEditPoints="1" noAdjustHandles="1" noChangeArrowheads="1" noChangeShapeType="1" noTextEdit="1"/>
              </p:cNvSpPr>
              <p:nvPr/>
            </p:nvSpPr>
            <p:spPr>
              <a:xfrm>
                <a:off x="5914541" y="4825410"/>
                <a:ext cx="6096000" cy="707886"/>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1D786F0-92E7-48F7-92B7-83836E06BCF0}"/>
                  </a:ext>
                </a:extLst>
              </p:cNvPr>
              <p:cNvSpPr txBox="1"/>
              <p:nvPr/>
            </p:nvSpPr>
            <p:spPr>
              <a:xfrm>
                <a:off x="5524681" y="3504130"/>
                <a:ext cx="6096000"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l-GR" sz="4000" b="0" i="1" smtClean="0">
                          <a:latin typeface="Cambria Math" panose="02040503050406030204" pitchFamily="18" charset="0"/>
                        </a:rPr>
                        <m:t>𝜋</m:t>
                      </m:r>
                      <m:r>
                        <a:rPr lang="el-GR" sz="4000" b="0" i="1" smtClean="0">
                          <a:latin typeface="Cambria Math" panose="02040503050406030204" pitchFamily="18" charset="0"/>
                        </a:rPr>
                        <m:t>~3.14…</m:t>
                      </m:r>
                    </m:oMath>
                  </m:oMathPara>
                </a14:m>
                <a:endParaRPr lang="en-150" sz="4000" dirty="0"/>
              </a:p>
            </p:txBody>
          </p:sp>
        </mc:Choice>
        <mc:Fallback xmlns="">
          <p:sp>
            <p:nvSpPr>
              <p:cNvPr id="12" name="TextBox 11">
                <a:extLst>
                  <a:ext uri="{FF2B5EF4-FFF2-40B4-BE49-F238E27FC236}">
                    <a16:creationId xmlns:a16="http://schemas.microsoft.com/office/drawing/2014/main" id="{F1D786F0-92E7-48F7-92B7-83836E06BCF0}"/>
                  </a:ext>
                </a:extLst>
              </p:cNvPr>
              <p:cNvSpPr txBox="1">
                <a:spLocks noRot="1" noChangeAspect="1" noMove="1" noResize="1" noEditPoints="1" noAdjustHandles="1" noChangeArrowheads="1" noChangeShapeType="1" noTextEdit="1"/>
              </p:cNvSpPr>
              <p:nvPr/>
            </p:nvSpPr>
            <p:spPr>
              <a:xfrm>
                <a:off x="5524681" y="3504130"/>
                <a:ext cx="6096000" cy="707886"/>
              </a:xfrm>
              <a:prstGeom prst="rect">
                <a:avLst/>
              </a:prstGeom>
              <a:blipFill>
                <a:blip r:embed="rId5"/>
                <a:stretch>
                  <a:fillRect/>
                </a:stretch>
              </a:blipFill>
            </p:spPr>
            <p:txBody>
              <a:bodyPr/>
              <a:lstStyle/>
              <a:p>
                <a:r>
                  <a:rPr lang="en-150">
                    <a:noFill/>
                  </a:rPr>
                  <a:t> </a:t>
                </a:r>
              </a:p>
            </p:txBody>
          </p:sp>
        </mc:Fallback>
      </mc:AlternateContent>
      <p:sp>
        <p:nvSpPr>
          <p:cNvPr id="5" name="Oval 4">
            <a:extLst>
              <a:ext uri="{FF2B5EF4-FFF2-40B4-BE49-F238E27FC236}">
                <a16:creationId xmlns:a16="http://schemas.microsoft.com/office/drawing/2014/main" id="{6016A68A-1ACE-4ED1-A8A3-E66A5294705E}"/>
              </a:ext>
            </a:extLst>
          </p:cNvPr>
          <p:cNvSpPr/>
          <p:nvPr/>
        </p:nvSpPr>
        <p:spPr>
          <a:xfrm>
            <a:off x="1463963" y="1069769"/>
            <a:ext cx="4413191" cy="4413191"/>
          </a:xfrm>
          <a:prstGeom prst="ellipse">
            <a:avLst/>
          </a:prstGeom>
          <a:noFill/>
          <a:ln w="412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2DA3843C-005A-4892-B69E-205841A3BA6A}"/>
                  </a:ext>
                </a:extLst>
              </p:cNvPr>
              <p:cNvSpPr txBox="1"/>
              <p:nvPr/>
            </p:nvSpPr>
            <p:spPr>
              <a:xfrm>
                <a:off x="4234658" y="2568479"/>
                <a:ext cx="907326" cy="70788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sz="4000" b="0" i="1" smtClean="0">
                          <a:solidFill>
                            <a:schemeClr val="bg1"/>
                          </a:solidFill>
                          <a:latin typeface="Cambria Math" panose="02040503050406030204" pitchFamily="18" charset="0"/>
                        </a:rPr>
                        <m:t>𝑅</m:t>
                      </m:r>
                    </m:oMath>
                  </m:oMathPara>
                </a14:m>
                <a:endParaRPr lang="en-150" sz="4000" dirty="0">
                  <a:solidFill>
                    <a:schemeClr val="bg1"/>
                  </a:solidFill>
                </a:endParaRPr>
              </a:p>
            </p:txBody>
          </p:sp>
        </mc:Choice>
        <mc:Fallback xmlns="">
          <p:sp>
            <p:nvSpPr>
              <p:cNvPr id="13" name="TextBox 12">
                <a:extLst>
                  <a:ext uri="{FF2B5EF4-FFF2-40B4-BE49-F238E27FC236}">
                    <a16:creationId xmlns:a16="http://schemas.microsoft.com/office/drawing/2014/main" id="{2DA3843C-005A-4892-B69E-205841A3BA6A}"/>
                  </a:ext>
                </a:extLst>
              </p:cNvPr>
              <p:cNvSpPr txBox="1">
                <a:spLocks noRot="1" noChangeAspect="1" noMove="1" noResize="1" noEditPoints="1" noAdjustHandles="1" noChangeArrowheads="1" noChangeShapeType="1" noTextEdit="1"/>
              </p:cNvSpPr>
              <p:nvPr/>
            </p:nvSpPr>
            <p:spPr>
              <a:xfrm>
                <a:off x="4234658" y="2568479"/>
                <a:ext cx="907326" cy="707886"/>
              </a:xfrm>
              <a:prstGeom prst="rect">
                <a:avLst/>
              </a:prstGeom>
              <a:blipFill>
                <a:blip r:embed="rId6"/>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95334C86-792C-4ABD-AE12-D99AF3486723}"/>
                  </a:ext>
                </a:extLst>
              </p:cNvPr>
              <p:cNvSpPr txBox="1"/>
              <p:nvPr/>
            </p:nvSpPr>
            <p:spPr>
              <a:xfrm>
                <a:off x="3176297" y="349056"/>
                <a:ext cx="1246847" cy="83099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5400" b="0" i="1" smtClean="0">
                          <a:latin typeface="Cambria Math" panose="02040503050406030204" pitchFamily="18" charset="0"/>
                        </a:rPr>
                        <m:t>𝐷</m:t>
                      </m:r>
                    </m:oMath>
                  </m:oMathPara>
                </a14:m>
                <a:endParaRPr lang="en-150" sz="5400" dirty="0"/>
              </a:p>
            </p:txBody>
          </p:sp>
        </mc:Choice>
        <mc:Fallback xmlns="">
          <p:sp>
            <p:nvSpPr>
              <p:cNvPr id="14" name="TextBox 13">
                <a:extLst>
                  <a:ext uri="{FF2B5EF4-FFF2-40B4-BE49-F238E27FC236}">
                    <a16:creationId xmlns:a16="http://schemas.microsoft.com/office/drawing/2014/main" id="{95334C86-792C-4ABD-AE12-D99AF3486723}"/>
                  </a:ext>
                </a:extLst>
              </p:cNvPr>
              <p:cNvSpPr txBox="1">
                <a:spLocks noRot="1" noChangeAspect="1" noMove="1" noResize="1" noEditPoints="1" noAdjustHandles="1" noChangeArrowheads="1" noChangeShapeType="1" noTextEdit="1"/>
              </p:cNvSpPr>
              <p:nvPr/>
            </p:nvSpPr>
            <p:spPr>
              <a:xfrm>
                <a:off x="3176297" y="349056"/>
                <a:ext cx="1246847" cy="830997"/>
              </a:xfrm>
              <a:prstGeom prst="rect">
                <a:avLst/>
              </a:prstGeom>
              <a:blipFill>
                <a:blip r:embed="rId7"/>
                <a:stretch>
                  <a:fillRect/>
                </a:stretch>
              </a:blipFill>
            </p:spPr>
            <p:txBody>
              <a:bodyPr/>
              <a:lstStyle/>
              <a:p>
                <a:r>
                  <a:rPr lang="en-150">
                    <a:noFill/>
                  </a:rPr>
                  <a:t> </a:t>
                </a:r>
              </a:p>
            </p:txBody>
          </p:sp>
        </mc:Fallback>
      </mc:AlternateContent>
    </p:spTree>
    <p:extLst>
      <p:ext uri="{BB962C8B-B14F-4D97-AF65-F5344CB8AC3E}">
        <p14:creationId xmlns:p14="http://schemas.microsoft.com/office/powerpoint/2010/main" val="141492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2" grpId="0"/>
      <p:bldP spid="5" grpId="0" animBg="1"/>
      <p:bldP spid="13" grpId="0"/>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419E1E87-910F-46E8-AB5E-8C772BF0D275}"/>
              </a:ext>
            </a:extLst>
          </p:cNvPr>
          <p:cNvSpPr/>
          <p:nvPr/>
        </p:nvSpPr>
        <p:spPr>
          <a:xfrm>
            <a:off x="1565464" y="1190167"/>
            <a:ext cx="4210192" cy="41723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Oval 1">
            <a:extLst>
              <a:ext uri="{FF2B5EF4-FFF2-40B4-BE49-F238E27FC236}">
                <a16:creationId xmlns:a16="http://schemas.microsoft.com/office/drawing/2014/main" id="{68495D44-9069-450C-8807-E319D6B5E630}"/>
              </a:ext>
            </a:extLst>
          </p:cNvPr>
          <p:cNvSpPr/>
          <p:nvPr/>
        </p:nvSpPr>
        <p:spPr>
          <a:xfrm>
            <a:off x="3600986" y="3206792"/>
            <a:ext cx="139147" cy="13914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8" name="Straight Connector 7">
            <a:extLst>
              <a:ext uri="{FF2B5EF4-FFF2-40B4-BE49-F238E27FC236}">
                <a16:creationId xmlns:a16="http://schemas.microsoft.com/office/drawing/2014/main" id="{B9072E06-A77B-4439-80DF-9AA70919D3A0}"/>
              </a:ext>
            </a:extLst>
          </p:cNvPr>
          <p:cNvCxnSpPr>
            <a:cxnSpLocks/>
            <a:stCxn id="2" idx="2"/>
            <a:endCxn id="6" idx="6"/>
          </p:cNvCxnSpPr>
          <p:nvPr/>
        </p:nvCxnSpPr>
        <p:spPr>
          <a:xfrm>
            <a:off x="3600986" y="3276366"/>
            <a:ext cx="2174670"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98349AC-747A-4578-B14F-15E9D6144CB0}"/>
              </a:ext>
            </a:extLst>
          </p:cNvPr>
          <p:cNvSpPr/>
          <p:nvPr/>
        </p:nvSpPr>
        <p:spPr>
          <a:xfrm>
            <a:off x="1127050" y="3276365"/>
            <a:ext cx="5344633" cy="2577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17AD31C-1A51-4159-85A5-D85B302BAA2C}"/>
                  </a:ext>
                </a:extLst>
              </p:cNvPr>
              <p:cNvSpPr txBox="1"/>
              <p:nvPr/>
            </p:nvSpPr>
            <p:spPr>
              <a:xfrm>
                <a:off x="7538484" y="1265274"/>
                <a:ext cx="2339615"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𝐷</m:t>
                      </m:r>
                      <m:r>
                        <a:rPr lang="en-US" sz="4000" b="0" i="1" smtClean="0">
                          <a:latin typeface="Cambria Math" panose="02040503050406030204" pitchFamily="18" charset="0"/>
                        </a:rPr>
                        <m:t>=2 ∗</m:t>
                      </m:r>
                      <m:r>
                        <a:rPr lang="en-US" sz="4000" b="0" i="1" smtClean="0">
                          <a:latin typeface="Cambria Math" panose="02040503050406030204" pitchFamily="18" charset="0"/>
                        </a:rPr>
                        <m:t>𝑑</m:t>
                      </m:r>
                    </m:oMath>
                  </m:oMathPara>
                </a14:m>
                <a:endParaRPr lang="en-150" sz="4000" dirty="0"/>
              </a:p>
            </p:txBody>
          </p:sp>
        </mc:Choice>
        <mc:Fallback xmlns="">
          <p:sp>
            <p:nvSpPr>
              <p:cNvPr id="5" name="TextBox 4">
                <a:extLst>
                  <a:ext uri="{FF2B5EF4-FFF2-40B4-BE49-F238E27FC236}">
                    <a16:creationId xmlns:a16="http://schemas.microsoft.com/office/drawing/2014/main" id="{517AD31C-1A51-4159-85A5-D85B302BAA2C}"/>
                  </a:ext>
                </a:extLst>
              </p:cNvPr>
              <p:cNvSpPr txBox="1">
                <a:spLocks noRot="1" noChangeAspect="1" noMove="1" noResize="1" noEditPoints="1" noAdjustHandles="1" noChangeArrowheads="1" noChangeShapeType="1" noTextEdit="1"/>
              </p:cNvSpPr>
              <p:nvPr/>
            </p:nvSpPr>
            <p:spPr>
              <a:xfrm>
                <a:off x="7538484" y="1265274"/>
                <a:ext cx="2339615" cy="615553"/>
              </a:xfrm>
              <a:prstGeom prst="rect">
                <a:avLst/>
              </a:prstGeom>
              <a:blipFill>
                <a:blip r:embed="rId2"/>
                <a:stretch>
                  <a:fillRect/>
                </a:stretch>
              </a:blipFill>
            </p:spPr>
            <p:txBody>
              <a:bodyPr/>
              <a:lstStyle/>
              <a:p>
                <a:r>
                  <a:rPr lang="en-150">
                    <a:noFill/>
                  </a:rPr>
                  <a:t> </a:t>
                </a:r>
              </a:p>
            </p:txBody>
          </p:sp>
        </mc:Fallback>
      </mc:AlternateContent>
      <p:sp>
        <p:nvSpPr>
          <p:cNvPr id="7" name="Arc 6">
            <a:extLst>
              <a:ext uri="{FF2B5EF4-FFF2-40B4-BE49-F238E27FC236}">
                <a16:creationId xmlns:a16="http://schemas.microsoft.com/office/drawing/2014/main" id="{B393DBDA-8B34-45A0-86E8-58AE5464BDE8}"/>
              </a:ext>
            </a:extLst>
          </p:cNvPr>
          <p:cNvSpPr/>
          <p:nvPr/>
        </p:nvSpPr>
        <p:spPr>
          <a:xfrm>
            <a:off x="1438065" y="1053931"/>
            <a:ext cx="4464988" cy="4657099"/>
          </a:xfrm>
          <a:prstGeom prst="arc">
            <a:avLst>
              <a:gd name="adj1" fmla="val 10969116"/>
              <a:gd name="adj2" fmla="val 21382678"/>
            </a:avLst>
          </a:prstGeom>
          <a:ln w="412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C77BFD78-2A51-431D-A24A-02E68FD707D7}"/>
                  </a:ext>
                </a:extLst>
              </p:cNvPr>
              <p:cNvSpPr txBox="1"/>
              <p:nvPr/>
            </p:nvSpPr>
            <p:spPr>
              <a:xfrm>
                <a:off x="2348706" y="368806"/>
                <a:ext cx="428258"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𝑑</m:t>
                      </m:r>
                    </m:oMath>
                  </m:oMathPara>
                </a14:m>
                <a:endParaRPr lang="en-150" sz="4000" dirty="0"/>
              </a:p>
            </p:txBody>
          </p:sp>
        </mc:Choice>
        <mc:Fallback xmlns="">
          <p:sp>
            <p:nvSpPr>
              <p:cNvPr id="13" name="TextBox 12">
                <a:extLst>
                  <a:ext uri="{FF2B5EF4-FFF2-40B4-BE49-F238E27FC236}">
                    <a16:creationId xmlns:a16="http://schemas.microsoft.com/office/drawing/2014/main" id="{C77BFD78-2A51-431D-A24A-02E68FD707D7}"/>
                  </a:ext>
                </a:extLst>
              </p:cNvPr>
              <p:cNvSpPr txBox="1">
                <a:spLocks noRot="1" noChangeAspect="1" noMove="1" noResize="1" noEditPoints="1" noAdjustHandles="1" noChangeArrowheads="1" noChangeShapeType="1" noTextEdit="1"/>
              </p:cNvSpPr>
              <p:nvPr/>
            </p:nvSpPr>
            <p:spPr>
              <a:xfrm>
                <a:off x="2348706" y="368806"/>
                <a:ext cx="428258" cy="615553"/>
              </a:xfrm>
              <a:prstGeom prst="rect">
                <a:avLst/>
              </a:prstGeom>
              <a:blipFill>
                <a:blip r:embed="rId3"/>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3D1D167-E718-4C71-A315-5D398D1C67B1}"/>
                  </a:ext>
                </a:extLst>
              </p:cNvPr>
              <p:cNvSpPr txBox="1"/>
              <p:nvPr/>
            </p:nvSpPr>
            <p:spPr>
              <a:xfrm>
                <a:off x="7471145" y="3074703"/>
                <a:ext cx="3099438" cy="11564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𝐷</m:t>
                      </m:r>
                      <m:r>
                        <a:rPr lang="en-US" sz="4000" b="0" i="1" smtClean="0">
                          <a:latin typeface="Cambria Math" panose="02040503050406030204" pitchFamily="18" charset="0"/>
                        </a:rPr>
                        <m:t>=</m:t>
                      </m:r>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360</m:t>
                          </m:r>
                          <m:r>
                            <a:rPr lang="en-US" sz="4000" b="0" i="1" smtClean="0">
                              <a:latin typeface="Cambria Math" panose="02040503050406030204" pitchFamily="18" charset="0"/>
                              <a:ea typeface="Cambria Math" panose="02040503050406030204" pitchFamily="18" charset="0"/>
                            </a:rPr>
                            <m:t>°</m:t>
                          </m:r>
                        </m:num>
                        <m:den>
                          <m:r>
                            <a:rPr lang="en-US" sz="4000" b="0" i="1" smtClean="0">
                              <a:latin typeface="Cambria Math" panose="02040503050406030204" pitchFamily="18" charset="0"/>
                            </a:rPr>
                            <m:t>180</m:t>
                          </m:r>
                          <m:r>
                            <a:rPr lang="en-US" sz="4000" b="0" i="1" smtClean="0">
                              <a:latin typeface="Cambria Math" panose="02040503050406030204" pitchFamily="18" charset="0"/>
                              <a:ea typeface="Cambria Math" panose="02040503050406030204" pitchFamily="18" charset="0"/>
                            </a:rPr>
                            <m:t>°</m:t>
                          </m:r>
                        </m:den>
                      </m:f>
                      <m:r>
                        <a:rPr lang="en-US" sz="4000" b="0" i="1" smtClean="0">
                          <a:latin typeface="Cambria Math" panose="02040503050406030204" pitchFamily="18" charset="0"/>
                        </a:rPr>
                        <m:t> ∗</m:t>
                      </m:r>
                      <m:r>
                        <a:rPr lang="en-US" sz="4000" b="0" i="1" smtClean="0">
                          <a:latin typeface="Cambria Math" panose="02040503050406030204" pitchFamily="18" charset="0"/>
                        </a:rPr>
                        <m:t>𝑑</m:t>
                      </m:r>
                    </m:oMath>
                  </m:oMathPara>
                </a14:m>
                <a:endParaRPr lang="en-150" sz="4000" dirty="0"/>
              </a:p>
            </p:txBody>
          </p:sp>
        </mc:Choice>
        <mc:Fallback xmlns="">
          <p:sp>
            <p:nvSpPr>
              <p:cNvPr id="14" name="TextBox 13">
                <a:extLst>
                  <a:ext uri="{FF2B5EF4-FFF2-40B4-BE49-F238E27FC236}">
                    <a16:creationId xmlns:a16="http://schemas.microsoft.com/office/drawing/2014/main" id="{D3D1D167-E718-4C71-A315-5D398D1C67B1}"/>
                  </a:ext>
                </a:extLst>
              </p:cNvPr>
              <p:cNvSpPr txBox="1">
                <a:spLocks noRot="1" noChangeAspect="1" noMove="1" noResize="1" noEditPoints="1" noAdjustHandles="1" noChangeArrowheads="1" noChangeShapeType="1" noTextEdit="1"/>
              </p:cNvSpPr>
              <p:nvPr/>
            </p:nvSpPr>
            <p:spPr>
              <a:xfrm>
                <a:off x="7471145" y="3074703"/>
                <a:ext cx="3099438" cy="1156470"/>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C27ABE9-2FAB-4157-A5B8-B07BA7A42BAE}"/>
                  </a:ext>
                </a:extLst>
              </p:cNvPr>
              <p:cNvSpPr txBox="1"/>
              <p:nvPr/>
            </p:nvSpPr>
            <p:spPr>
              <a:xfrm>
                <a:off x="3160647" y="1746675"/>
                <a:ext cx="1158972" cy="11564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180</m:t>
                          </m:r>
                          <m:r>
                            <a:rPr lang="en-US" sz="4000" b="0" i="1" smtClean="0">
                              <a:latin typeface="Cambria Math" panose="02040503050406030204" pitchFamily="18" charset="0"/>
                              <a:ea typeface="Cambria Math" panose="02040503050406030204" pitchFamily="18" charset="0"/>
                            </a:rPr>
                            <m:t>°</m:t>
                          </m:r>
                        </m:num>
                        <m:den>
                          <m:r>
                            <a:rPr lang="en-US" sz="4000" b="0" i="1" smtClean="0">
                              <a:latin typeface="Cambria Math" panose="02040503050406030204" pitchFamily="18" charset="0"/>
                            </a:rPr>
                            <m:t>360</m:t>
                          </m:r>
                          <m:r>
                            <a:rPr lang="en-US" sz="4000" b="0" i="1" smtClean="0">
                              <a:latin typeface="Cambria Math" panose="02040503050406030204" pitchFamily="18" charset="0"/>
                              <a:ea typeface="Cambria Math" panose="02040503050406030204" pitchFamily="18" charset="0"/>
                            </a:rPr>
                            <m:t>°</m:t>
                          </m:r>
                        </m:den>
                      </m:f>
                    </m:oMath>
                  </m:oMathPara>
                </a14:m>
                <a:endParaRPr lang="en-150" sz="4000" dirty="0"/>
              </a:p>
            </p:txBody>
          </p:sp>
        </mc:Choice>
        <mc:Fallback xmlns="">
          <p:sp>
            <p:nvSpPr>
              <p:cNvPr id="15" name="TextBox 14">
                <a:extLst>
                  <a:ext uri="{FF2B5EF4-FFF2-40B4-BE49-F238E27FC236}">
                    <a16:creationId xmlns:a16="http://schemas.microsoft.com/office/drawing/2014/main" id="{FC27ABE9-2FAB-4157-A5B8-B07BA7A42BAE}"/>
                  </a:ext>
                </a:extLst>
              </p:cNvPr>
              <p:cNvSpPr txBox="1">
                <a:spLocks noRot="1" noChangeAspect="1" noMove="1" noResize="1" noEditPoints="1" noAdjustHandles="1" noChangeArrowheads="1" noChangeShapeType="1" noTextEdit="1"/>
              </p:cNvSpPr>
              <p:nvPr/>
            </p:nvSpPr>
            <p:spPr>
              <a:xfrm>
                <a:off x="3160647" y="1746675"/>
                <a:ext cx="1158972" cy="1156470"/>
              </a:xfrm>
              <a:prstGeom prst="rect">
                <a:avLst/>
              </a:prstGeom>
              <a:blipFill>
                <a:blip r:embed="rId5"/>
                <a:stretch>
                  <a:fillRect/>
                </a:stretch>
              </a:blipFill>
            </p:spPr>
            <p:txBody>
              <a:bodyPr/>
              <a:lstStyle/>
              <a:p>
                <a:r>
                  <a:rPr lang="en-150">
                    <a:noFill/>
                  </a:rPr>
                  <a:t> </a:t>
                </a:r>
              </a:p>
            </p:txBody>
          </p:sp>
        </mc:Fallback>
      </mc:AlternateContent>
    </p:spTree>
    <p:extLst>
      <p:ext uri="{BB962C8B-B14F-4D97-AF65-F5344CB8AC3E}">
        <p14:creationId xmlns:p14="http://schemas.microsoft.com/office/powerpoint/2010/main" val="1748681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P spid="13" grpId="0"/>
      <p:bldP spid="14"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419E1E87-910F-46E8-AB5E-8C772BF0D275}"/>
              </a:ext>
            </a:extLst>
          </p:cNvPr>
          <p:cNvSpPr/>
          <p:nvPr/>
        </p:nvSpPr>
        <p:spPr>
          <a:xfrm>
            <a:off x="1565464" y="1190167"/>
            <a:ext cx="4210192" cy="41723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Oval 1">
            <a:extLst>
              <a:ext uri="{FF2B5EF4-FFF2-40B4-BE49-F238E27FC236}">
                <a16:creationId xmlns:a16="http://schemas.microsoft.com/office/drawing/2014/main" id="{68495D44-9069-450C-8807-E319D6B5E630}"/>
              </a:ext>
            </a:extLst>
          </p:cNvPr>
          <p:cNvSpPr/>
          <p:nvPr/>
        </p:nvSpPr>
        <p:spPr>
          <a:xfrm>
            <a:off x="3600986" y="3206792"/>
            <a:ext cx="139147" cy="13914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8" name="Straight Connector 7">
            <a:extLst>
              <a:ext uri="{FF2B5EF4-FFF2-40B4-BE49-F238E27FC236}">
                <a16:creationId xmlns:a16="http://schemas.microsoft.com/office/drawing/2014/main" id="{B9072E06-A77B-4439-80DF-9AA70919D3A0}"/>
              </a:ext>
            </a:extLst>
          </p:cNvPr>
          <p:cNvCxnSpPr>
            <a:cxnSpLocks/>
            <a:stCxn id="2" idx="2"/>
            <a:endCxn id="6" idx="6"/>
          </p:cNvCxnSpPr>
          <p:nvPr/>
        </p:nvCxnSpPr>
        <p:spPr>
          <a:xfrm>
            <a:off x="3600986" y="3276366"/>
            <a:ext cx="2174670"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98349AC-747A-4578-B14F-15E9D6144CB0}"/>
              </a:ext>
            </a:extLst>
          </p:cNvPr>
          <p:cNvSpPr/>
          <p:nvPr/>
        </p:nvSpPr>
        <p:spPr>
          <a:xfrm>
            <a:off x="1127050" y="3276365"/>
            <a:ext cx="5344633" cy="2577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17AD31C-1A51-4159-85A5-D85B302BAA2C}"/>
                  </a:ext>
                </a:extLst>
              </p:cNvPr>
              <p:cNvSpPr txBox="1"/>
              <p:nvPr/>
            </p:nvSpPr>
            <p:spPr>
              <a:xfrm>
                <a:off x="7538484" y="1265274"/>
                <a:ext cx="2339615"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𝐷</m:t>
                      </m:r>
                      <m:r>
                        <a:rPr lang="en-US" sz="4000" b="0" i="1" smtClean="0">
                          <a:latin typeface="Cambria Math" panose="02040503050406030204" pitchFamily="18" charset="0"/>
                        </a:rPr>
                        <m:t>=4 ∗</m:t>
                      </m:r>
                      <m:r>
                        <a:rPr lang="en-US" sz="4000" b="0" i="1" smtClean="0">
                          <a:latin typeface="Cambria Math" panose="02040503050406030204" pitchFamily="18" charset="0"/>
                        </a:rPr>
                        <m:t>𝑑</m:t>
                      </m:r>
                    </m:oMath>
                  </m:oMathPara>
                </a14:m>
                <a:endParaRPr lang="en-150" sz="4000" dirty="0"/>
              </a:p>
            </p:txBody>
          </p:sp>
        </mc:Choice>
        <mc:Fallback xmlns="">
          <p:sp>
            <p:nvSpPr>
              <p:cNvPr id="5" name="TextBox 4">
                <a:extLst>
                  <a:ext uri="{FF2B5EF4-FFF2-40B4-BE49-F238E27FC236}">
                    <a16:creationId xmlns:a16="http://schemas.microsoft.com/office/drawing/2014/main" id="{517AD31C-1A51-4159-85A5-D85B302BAA2C}"/>
                  </a:ext>
                </a:extLst>
              </p:cNvPr>
              <p:cNvSpPr txBox="1">
                <a:spLocks noRot="1" noChangeAspect="1" noMove="1" noResize="1" noEditPoints="1" noAdjustHandles="1" noChangeArrowheads="1" noChangeShapeType="1" noTextEdit="1"/>
              </p:cNvSpPr>
              <p:nvPr/>
            </p:nvSpPr>
            <p:spPr>
              <a:xfrm>
                <a:off x="7538484" y="1265274"/>
                <a:ext cx="2339615" cy="615553"/>
              </a:xfrm>
              <a:prstGeom prst="rect">
                <a:avLst/>
              </a:prstGeom>
              <a:blipFill>
                <a:blip r:embed="rId2"/>
                <a:stretch>
                  <a:fillRect/>
                </a:stretch>
              </a:blipFill>
            </p:spPr>
            <p:txBody>
              <a:bodyPr/>
              <a:lstStyle/>
              <a:p>
                <a:r>
                  <a:rPr lang="en-150">
                    <a:noFill/>
                  </a:rPr>
                  <a:t> </a:t>
                </a:r>
              </a:p>
            </p:txBody>
          </p:sp>
        </mc:Fallback>
      </mc:AlternateContent>
      <p:sp>
        <p:nvSpPr>
          <p:cNvPr id="7" name="Arc 6">
            <a:extLst>
              <a:ext uri="{FF2B5EF4-FFF2-40B4-BE49-F238E27FC236}">
                <a16:creationId xmlns:a16="http://schemas.microsoft.com/office/drawing/2014/main" id="{B393DBDA-8B34-45A0-86E8-58AE5464BDE8}"/>
              </a:ext>
            </a:extLst>
          </p:cNvPr>
          <p:cNvSpPr/>
          <p:nvPr/>
        </p:nvSpPr>
        <p:spPr>
          <a:xfrm>
            <a:off x="1438065" y="1053931"/>
            <a:ext cx="4464988" cy="4657099"/>
          </a:xfrm>
          <a:prstGeom prst="arc">
            <a:avLst>
              <a:gd name="adj1" fmla="val 10969116"/>
              <a:gd name="adj2" fmla="val 21382678"/>
            </a:avLst>
          </a:prstGeom>
          <a:ln w="412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C77BFD78-2A51-431D-A24A-02E68FD707D7}"/>
                  </a:ext>
                </a:extLst>
              </p:cNvPr>
              <p:cNvSpPr txBox="1"/>
              <p:nvPr/>
            </p:nvSpPr>
            <p:spPr>
              <a:xfrm>
                <a:off x="5544981" y="1053931"/>
                <a:ext cx="428258"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𝑑</m:t>
                      </m:r>
                    </m:oMath>
                  </m:oMathPara>
                </a14:m>
                <a:endParaRPr lang="en-150" sz="4000" dirty="0"/>
              </a:p>
            </p:txBody>
          </p:sp>
        </mc:Choice>
        <mc:Fallback xmlns="">
          <p:sp>
            <p:nvSpPr>
              <p:cNvPr id="13" name="TextBox 12">
                <a:extLst>
                  <a:ext uri="{FF2B5EF4-FFF2-40B4-BE49-F238E27FC236}">
                    <a16:creationId xmlns:a16="http://schemas.microsoft.com/office/drawing/2014/main" id="{C77BFD78-2A51-431D-A24A-02E68FD707D7}"/>
                  </a:ext>
                </a:extLst>
              </p:cNvPr>
              <p:cNvSpPr txBox="1">
                <a:spLocks noRot="1" noChangeAspect="1" noMove="1" noResize="1" noEditPoints="1" noAdjustHandles="1" noChangeArrowheads="1" noChangeShapeType="1" noTextEdit="1"/>
              </p:cNvSpPr>
              <p:nvPr/>
            </p:nvSpPr>
            <p:spPr>
              <a:xfrm>
                <a:off x="5544981" y="1053931"/>
                <a:ext cx="428258" cy="615553"/>
              </a:xfrm>
              <a:prstGeom prst="rect">
                <a:avLst/>
              </a:prstGeom>
              <a:blipFill>
                <a:blip r:embed="rId3"/>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3D1D167-E718-4C71-A315-5D398D1C67B1}"/>
                  </a:ext>
                </a:extLst>
              </p:cNvPr>
              <p:cNvSpPr txBox="1"/>
              <p:nvPr/>
            </p:nvSpPr>
            <p:spPr>
              <a:xfrm>
                <a:off x="7471145" y="3074703"/>
                <a:ext cx="3099438" cy="11564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𝐷</m:t>
                      </m:r>
                      <m:r>
                        <a:rPr lang="en-US" sz="4000" b="0" i="1" smtClean="0">
                          <a:latin typeface="Cambria Math" panose="02040503050406030204" pitchFamily="18" charset="0"/>
                        </a:rPr>
                        <m:t>=</m:t>
                      </m:r>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360</m:t>
                          </m:r>
                          <m:r>
                            <a:rPr lang="en-US" sz="4000" b="0" i="1" smtClean="0">
                              <a:latin typeface="Cambria Math" panose="02040503050406030204" pitchFamily="18" charset="0"/>
                              <a:ea typeface="Cambria Math" panose="02040503050406030204" pitchFamily="18" charset="0"/>
                            </a:rPr>
                            <m:t>°</m:t>
                          </m:r>
                        </m:num>
                        <m:den>
                          <m:r>
                            <a:rPr lang="en-US" sz="4000" b="0" i="1" smtClean="0">
                              <a:latin typeface="Cambria Math" panose="02040503050406030204" pitchFamily="18" charset="0"/>
                            </a:rPr>
                            <m:t>90</m:t>
                          </m:r>
                          <m:r>
                            <a:rPr lang="en-US" sz="4000" b="0" i="1" smtClean="0">
                              <a:latin typeface="Cambria Math" panose="02040503050406030204" pitchFamily="18" charset="0"/>
                              <a:ea typeface="Cambria Math" panose="02040503050406030204" pitchFamily="18" charset="0"/>
                            </a:rPr>
                            <m:t>°</m:t>
                          </m:r>
                        </m:den>
                      </m:f>
                      <m:r>
                        <a:rPr lang="en-US" sz="4000" b="0" i="1" smtClean="0">
                          <a:latin typeface="Cambria Math" panose="02040503050406030204" pitchFamily="18" charset="0"/>
                        </a:rPr>
                        <m:t> ∗</m:t>
                      </m:r>
                      <m:r>
                        <a:rPr lang="en-US" sz="4000" b="0" i="1" smtClean="0">
                          <a:latin typeface="Cambria Math" panose="02040503050406030204" pitchFamily="18" charset="0"/>
                        </a:rPr>
                        <m:t>𝑑</m:t>
                      </m:r>
                    </m:oMath>
                  </m:oMathPara>
                </a14:m>
                <a:endParaRPr lang="en-150" sz="4000" dirty="0"/>
              </a:p>
            </p:txBody>
          </p:sp>
        </mc:Choice>
        <mc:Fallback xmlns="">
          <p:sp>
            <p:nvSpPr>
              <p:cNvPr id="14" name="TextBox 13">
                <a:extLst>
                  <a:ext uri="{FF2B5EF4-FFF2-40B4-BE49-F238E27FC236}">
                    <a16:creationId xmlns:a16="http://schemas.microsoft.com/office/drawing/2014/main" id="{D3D1D167-E718-4C71-A315-5D398D1C67B1}"/>
                  </a:ext>
                </a:extLst>
              </p:cNvPr>
              <p:cNvSpPr txBox="1">
                <a:spLocks noRot="1" noChangeAspect="1" noMove="1" noResize="1" noEditPoints="1" noAdjustHandles="1" noChangeArrowheads="1" noChangeShapeType="1" noTextEdit="1"/>
              </p:cNvSpPr>
              <p:nvPr/>
            </p:nvSpPr>
            <p:spPr>
              <a:xfrm>
                <a:off x="7471145" y="3074703"/>
                <a:ext cx="3099438" cy="1156470"/>
              </a:xfrm>
              <a:prstGeom prst="rect">
                <a:avLst/>
              </a:prstGeom>
              <a:blipFill>
                <a:blip r:embed="rId4"/>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C27ABE9-2FAB-4157-A5B8-B07BA7A42BAE}"/>
                  </a:ext>
                </a:extLst>
              </p:cNvPr>
              <p:cNvSpPr txBox="1"/>
              <p:nvPr/>
            </p:nvSpPr>
            <p:spPr>
              <a:xfrm>
                <a:off x="3986571" y="1771430"/>
                <a:ext cx="1158972" cy="115647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90</m:t>
                          </m:r>
                          <m:r>
                            <a:rPr lang="en-US" sz="4000" b="0" i="1" smtClean="0">
                              <a:latin typeface="Cambria Math" panose="02040503050406030204" pitchFamily="18" charset="0"/>
                              <a:ea typeface="Cambria Math" panose="02040503050406030204" pitchFamily="18" charset="0"/>
                            </a:rPr>
                            <m:t>°</m:t>
                          </m:r>
                        </m:num>
                        <m:den>
                          <m:r>
                            <a:rPr lang="en-US" sz="4000" b="0" i="1" smtClean="0">
                              <a:latin typeface="Cambria Math" panose="02040503050406030204" pitchFamily="18" charset="0"/>
                            </a:rPr>
                            <m:t>360</m:t>
                          </m:r>
                          <m:r>
                            <a:rPr lang="en-US" sz="4000" b="0" i="1" smtClean="0">
                              <a:latin typeface="Cambria Math" panose="02040503050406030204" pitchFamily="18" charset="0"/>
                              <a:ea typeface="Cambria Math" panose="02040503050406030204" pitchFamily="18" charset="0"/>
                            </a:rPr>
                            <m:t>°</m:t>
                          </m:r>
                        </m:den>
                      </m:f>
                    </m:oMath>
                  </m:oMathPara>
                </a14:m>
                <a:endParaRPr lang="en-150" sz="4000" dirty="0"/>
              </a:p>
            </p:txBody>
          </p:sp>
        </mc:Choice>
        <mc:Fallback xmlns="">
          <p:sp>
            <p:nvSpPr>
              <p:cNvPr id="15" name="TextBox 14">
                <a:extLst>
                  <a:ext uri="{FF2B5EF4-FFF2-40B4-BE49-F238E27FC236}">
                    <a16:creationId xmlns:a16="http://schemas.microsoft.com/office/drawing/2014/main" id="{FC27ABE9-2FAB-4157-A5B8-B07BA7A42BAE}"/>
                  </a:ext>
                </a:extLst>
              </p:cNvPr>
              <p:cNvSpPr txBox="1">
                <a:spLocks noRot="1" noChangeAspect="1" noMove="1" noResize="1" noEditPoints="1" noAdjustHandles="1" noChangeArrowheads="1" noChangeShapeType="1" noTextEdit="1"/>
              </p:cNvSpPr>
              <p:nvPr/>
            </p:nvSpPr>
            <p:spPr>
              <a:xfrm>
                <a:off x="3986571" y="1771430"/>
                <a:ext cx="1158972" cy="1156470"/>
              </a:xfrm>
              <a:prstGeom prst="rect">
                <a:avLst/>
              </a:prstGeom>
              <a:blipFill>
                <a:blip r:embed="rId5"/>
                <a:stretch>
                  <a:fillRect/>
                </a:stretch>
              </a:blipFill>
            </p:spPr>
            <p:txBody>
              <a:bodyPr/>
              <a:lstStyle/>
              <a:p>
                <a:r>
                  <a:rPr lang="en-150">
                    <a:noFill/>
                  </a:rPr>
                  <a:t> </a:t>
                </a:r>
              </a:p>
            </p:txBody>
          </p:sp>
        </mc:Fallback>
      </mc:AlternateContent>
      <p:sp>
        <p:nvSpPr>
          <p:cNvPr id="11" name="Rectangle 10">
            <a:extLst>
              <a:ext uri="{FF2B5EF4-FFF2-40B4-BE49-F238E27FC236}">
                <a16:creationId xmlns:a16="http://schemas.microsoft.com/office/drawing/2014/main" id="{BDDC8B2E-A147-4574-9489-DEF0AABB5E28}"/>
              </a:ext>
            </a:extLst>
          </p:cNvPr>
          <p:cNvSpPr/>
          <p:nvPr/>
        </p:nvSpPr>
        <p:spPr>
          <a:xfrm>
            <a:off x="1278233" y="685759"/>
            <a:ext cx="2392326" cy="2577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2512379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P spid="13" grpId="0"/>
      <p:bldP spid="14" grpId="0"/>
      <p:bldP spid="15" grpId="0"/>
      <p:bldP spid="1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419E1E87-910F-46E8-AB5E-8C772BF0D275}"/>
              </a:ext>
            </a:extLst>
          </p:cNvPr>
          <p:cNvSpPr/>
          <p:nvPr/>
        </p:nvSpPr>
        <p:spPr>
          <a:xfrm>
            <a:off x="1565464" y="1190167"/>
            <a:ext cx="4210192" cy="41723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Oval 1">
            <a:extLst>
              <a:ext uri="{FF2B5EF4-FFF2-40B4-BE49-F238E27FC236}">
                <a16:creationId xmlns:a16="http://schemas.microsoft.com/office/drawing/2014/main" id="{68495D44-9069-450C-8807-E319D6B5E630}"/>
              </a:ext>
            </a:extLst>
          </p:cNvPr>
          <p:cNvSpPr/>
          <p:nvPr/>
        </p:nvSpPr>
        <p:spPr>
          <a:xfrm>
            <a:off x="3600986" y="3206792"/>
            <a:ext cx="139147" cy="13914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8" name="Straight Connector 7">
            <a:extLst>
              <a:ext uri="{FF2B5EF4-FFF2-40B4-BE49-F238E27FC236}">
                <a16:creationId xmlns:a16="http://schemas.microsoft.com/office/drawing/2014/main" id="{B9072E06-A77B-4439-80DF-9AA70919D3A0}"/>
              </a:ext>
            </a:extLst>
          </p:cNvPr>
          <p:cNvCxnSpPr>
            <a:cxnSpLocks/>
            <a:stCxn id="2" idx="2"/>
            <a:endCxn id="6" idx="6"/>
          </p:cNvCxnSpPr>
          <p:nvPr/>
        </p:nvCxnSpPr>
        <p:spPr>
          <a:xfrm>
            <a:off x="3600986" y="3276366"/>
            <a:ext cx="2174670"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98349AC-747A-4578-B14F-15E9D6144CB0}"/>
              </a:ext>
            </a:extLst>
          </p:cNvPr>
          <p:cNvSpPr/>
          <p:nvPr/>
        </p:nvSpPr>
        <p:spPr>
          <a:xfrm>
            <a:off x="1127050" y="3276365"/>
            <a:ext cx="5344633" cy="2577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7" name="Arc 6">
            <a:extLst>
              <a:ext uri="{FF2B5EF4-FFF2-40B4-BE49-F238E27FC236}">
                <a16:creationId xmlns:a16="http://schemas.microsoft.com/office/drawing/2014/main" id="{B393DBDA-8B34-45A0-86E8-58AE5464BDE8}"/>
              </a:ext>
            </a:extLst>
          </p:cNvPr>
          <p:cNvSpPr/>
          <p:nvPr/>
        </p:nvSpPr>
        <p:spPr>
          <a:xfrm>
            <a:off x="1438065" y="1053931"/>
            <a:ext cx="4464988" cy="4657099"/>
          </a:xfrm>
          <a:prstGeom prst="arc">
            <a:avLst>
              <a:gd name="adj1" fmla="val 10969116"/>
              <a:gd name="adj2" fmla="val 21382678"/>
            </a:avLst>
          </a:prstGeom>
          <a:ln w="412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C77BFD78-2A51-431D-A24A-02E68FD707D7}"/>
                  </a:ext>
                </a:extLst>
              </p:cNvPr>
              <p:cNvSpPr txBox="1"/>
              <p:nvPr/>
            </p:nvSpPr>
            <p:spPr>
              <a:xfrm>
                <a:off x="5544981" y="1053931"/>
                <a:ext cx="428258" cy="61555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𝑑</m:t>
                      </m:r>
                    </m:oMath>
                  </m:oMathPara>
                </a14:m>
                <a:endParaRPr lang="en-150" sz="4000" dirty="0"/>
              </a:p>
            </p:txBody>
          </p:sp>
        </mc:Choice>
        <mc:Fallback xmlns="">
          <p:sp>
            <p:nvSpPr>
              <p:cNvPr id="13" name="TextBox 12">
                <a:extLst>
                  <a:ext uri="{FF2B5EF4-FFF2-40B4-BE49-F238E27FC236}">
                    <a16:creationId xmlns:a16="http://schemas.microsoft.com/office/drawing/2014/main" id="{C77BFD78-2A51-431D-A24A-02E68FD707D7}"/>
                  </a:ext>
                </a:extLst>
              </p:cNvPr>
              <p:cNvSpPr txBox="1">
                <a:spLocks noRot="1" noChangeAspect="1" noMove="1" noResize="1" noEditPoints="1" noAdjustHandles="1" noChangeArrowheads="1" noChangeShapeType="1" noTextEdit="1"/>
              </p:cNvSpPr>
              <p:nvPr/>
            </p:nvSpPr>
            <p:spPr>
              <a:xfrm>
                <a:off x="5544981" y="1053931"/>
                <a:ext cx="428258" cy="615553"/>
              </a:xfrm>
              <a:prstGeom prst="rect">
                <a:avLst/>
              </a:prstGeom>
              <a:blipFill>
                <a:blip r:embed="rId2"/>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3D1D167-E718-4C71-A315-5D398D1C67B1}"/>
                  </a:ext>
                </a:extLst>
              </p:cNvPr>
              <p:cNvSpPr txBox="1"/>
              <p:nvPr/>
            </p:nvSpPr>
            <p:spPr>
              <a:xfrm>
                <a:off x="7471145" y="3074703"/>
                <a:ext cx="3099438" cy="1260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𝐷</m:t>
                      </m:r>
                      <m:r>
                        <a:rPr lang="en-US" sz="4000" b="0" i="1" smtClean="0">
                          <a:latin typeface="Cambria Math" panose="02040503050406030204" pitchFamily="18" charset="0"/>
                        </a:rPr>
                        <m:t>=</m:t>
                      </m:r>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360</m:t>
                          </m:r>
                          <m:r>
                            <a:rPr lang="en-US" sz="4000" b="0" i="1" smtClean="0">
                              <a:latin typeface="Cambria Math" panose="02040503050406030204" pitchFamily="18" charset="0"/>
                              <a:ea typeface="Cambria Math" panose="02040503050406030204" pitchFamily="18" charset="0"/>
                            </a:rPr>
                            <m:t>°</m:t>
                          </m:r>
                        </m:num>
                        <m:den>
                          <m:r>
                            <a:rPr lang="el-GR" sz="4000" b="0" i="1" smtClean="0">
                              <a:latin typeface="Cambria Math" panose="02040503050406030204" pitchFamily="18" charset="0"/>
                            </a:rPr>
                            <m:t>𝜑</m:t>
                          </m:r>
                        </m:den>
                      </m:f>
                      <m:r>
                        <a:rPr lang="en-US" sz="4000" b="0" i="1" smtClean="0">
                          <a:latin typeface="Cambria Math" panose="02040503050406030204" pitchFamily="18" charset="0"/>
                        </a:rPr>
                        <m:t> ∗</m:t>
                      </m:r>
                      <m:r>
                        <a:rPr lang="en-US" sz="4000" b="0" i="1" smtClean="0">
                          <a:latin typeface="Cambria Math" panose="02040503050406030204" pitchFamily="18" charset="0"/>
                        </a:rPr>
                        <m:t>𝑑</m:t>
                      </m:r>
                    </m:oMath>
                  </m:oMathPara>
                </a14:m>
                <a:endParaRPr lang="en-150" sz="4000" dirty="0"/>
              </a:p>
            </p:txBody>
          </p:sp>
        </mc:Choice>
        <mc:Fallback xmlns="">
          <p:sp>
            <p:nvSpPr>
              <p:cNvPr id="14" name="TextBox 13">
                <a:extLst>
                  <a:ext uri="{FF2B5EF4-FFF2-40B4-BE49-F238E27FC236}">
                    <a16:creationId xmlns:a16="http://schemas.microsoft.com/office/drawing/2014/main" id="{D3D1D167-E718-4C71-A315-5D398D1C67B1}"/>
                  </a:ext>
                </a:extLst>
              </p:cNvPr>
              <p:cNvSpPr txBox="1">
                <a:spLocks noRot="1" noChangeAspect="1" noMove="1" noResize="1" noEditPoints="1" noAdjustHandles="1" noChangeArrowheads="1" noChangeShapeType="1" noTextEdit="1"/>
              </p:cNvSpPr>
              <p:nvPr/>
            </p:nvSpPr>
            <p:spPr>
              <a:xfrm>
                <a:off x="7471145" y="3074703"/>
                <a:ext cx="3099438" cy="1260666"/>
              </a:xfrm>
              <a:prstGeom prst="rect">
                <a:avLst/>
              </a:prstGeom>
              <a:blipFill>
                <a:blip r:embed="rId3"/>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C27ABE9-2FAB-4157-A5B8-B07BA7A42BAE}"/>
                  </a:ext>
                </a:extLst>
              </p:cNvPr>
              <p:cNvSpPr txBox="1"/>
              <p:nvPr/>
            </p:nvSpPr>
            <p:spPr>
              <a:xfrm>
                <a:off x="4277193" y="1941544"/>
                <a:ext cx="1158971" cy="105477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sz="4000" b="0" i="1" smtClean="0">
                              <a:latin typeface="Cambria Math" panose="02040503050406030204" pitchFamily="18" charset="0"/>
                            </a:rPr>
                          </m:ctrlPr>
                        </m:fPr>
                        <m:num>
                          <m:r>
                            <a:rPr lang="el-GR" sz="4000" b="0" i="1" smtClean="0">
                              <a:latin typeface="Cambria Math" panose="02040503050406030204" pitchFamily="18" charset="0"/>
                            </a:rPr>
                            <m:t>𝜑</m:t>
                          </m:r>
                        </m:num>
                        <m:den>
                          <m:r>
                            <a:rPr lang="en-US" sz="4000" b="0" i="1" smtClean="0">
                              <a:latin typeface="Cambria Math" panose="02040503050406030204" pitchFamily="18" charset="0"/>
                            </a:rPr>
                            <m:t>360</m:t>
                          </m:r>
                          <m:r>
                            <a:rPr lang="en-US" sz="4000" b="0" i="1" smtClean="0">
                              <a:latin typeface="Cambria Math" panose="02040503050406030204" pitchFamily="18" charset="0"/>
                              <a:ea typeface="Cambria Math" panose="02040503050406030204" pitchFamily="18" charset="0"/>
                            </a:rPr>
                            <m:t>°</m:t>
                          </m:r>
                        </m:den>
                      </m:f>
                    </m:oMath>
                  </m:oMathPara>
                </a14:m>
                <a:endParaRPr lang="en-150" sz="4000" dirty="0"/>
              </a:p>
            </p:txBody>
          </p:sp>
        </mc:Choice>
        <mc:Fallback xmlns="">
          <p:sp>
            <p:nvSpPr>
              <p:cNvPr id="15" name="TextBox 14">
                <a:extLst>
                  <a:ext uri="{FF2B5EF4-FFF2-40B4-BE49-F238E27FC236}">
                    <a16:creationId xmlns:a16="http://schemas.microsoft.com/office/drawing/2014/main" id="{FC27ABE9-2FAB-4157-A5B8-B07BA7A42BAE}"/>
                  </a:ext>
                </a:extLst>
              </p:cNvPr>
              <p:cNvSpPr txBox="1">
                <a:spLocks noRot="1" noChangeAspect="1" noMove="1" noResize="1" noEditPoints="1" noAdjustHandles="1" noChangeArrowheads="1" noChangeShapeType="1" noTextEdit="1"/>
              </p:cNvSpPr>
              <p:nvPr/>
            </p:nvSpPr>
            <p:spPr>
              <a:xfrm>
                <a:off x="4277193" y="1941544"/>
                <a:ext cx="1158971" cy="1054776"/>
              </a:xfrm>
              <a:prstGeom prst="rect">
                <a:avLst/>
              </a:prstGeom>
              <a:blipFill>
                <a:blip r:embed="rId4"/>
                <a:stretch>
                  <a:fillRect/>
                </a:stretch>
              </a:blipFill>
            </p:spPr>
            <p:txBody>
              <a:bodyPr/>
              <a:lstStyle/>
              <a:p>
                <a:r>
                  <a:rPr lang="en-150">
                    <a:noFill/>
                  </a:rPr>
                  <a:t> </a:t>
                </a:r>
              </a:p>
            </p:txBody>
          </p:sp>
        </mc:Fallback>
      </mc:AlternateContent>
      <p:sp>
        <p:nvSpPr>
          <p:cNvPr id="11" name="Rectangle 10">
            <a:extLst>
              <a:ext uri="{FF2B5EF4-FFF2-40B4-BE49-F238E27FC236}">
                <a16:creationId xmlns:a16="http://schemas.microsoft.com/office/drawing/2014/main" id="{BDDC8B2E-A147-4574-9489-DEF0AABB5E28}"/>
              </a:ext>
            </a:extLst>
          </p:cNvPr>
          <p:cNvSpPr/>
          <p:nvPr/>
        </p:nvSpPr>
        <p:spPr>
          <a:xfrm>
            <a:off x="1278233" y="685761"/>
            <a:ext cx="2392326" cy="25773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3" name="Right Triangle 2">
            <a:extLst>
              <a:ext uri="{FF2B5EF4-FFF2-40B4-BE49-F238E27FC236}">
                <a16:creationId xmlns:a16="http://schemas.microsoft.com/office/drawing/2014/main" id="{DD46C3CD-DB9E-4531-99EE-DF61BD02EBE9}"/>
              </a:ext>
            </a:extLst>
          </p:cNvPr>
          <p:cNvSpPr/>
          <p:nvPr/>
        </p:nvSpPr>
        <p:spPr>
          <a:xfrm rot="4132348">
            <a:off x="3129160" y="519449"/>
            <a:ext cx="2404957" cy="2365089"/>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200104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3" grpId="0"/>
      <p:bldP spid="14" grpId="0"/>
      <p:bldP spid="15" grpId="0"/>
      <p:bldP spid="11" grpId="0" animBg="1"/>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FD82-74B4-40D0-B882-A58857201978}"/>
              </a:ext>
            </a:extLst>
          </p:cNvPr>
          <p:cNvSpPr>
            <a:spLocks noGrp="1"/>
          </p:cNvSpPr>
          <p:nvPr>
            <p:ph type="ctrTitle"/>
          </p:nvPr>
        </p:nvSpPr>
        <p:spPr/>
        <p:txBody>
          <a:bodyPr/>
          <a:lstStyle/>
          <a:p>
            <a:r>
              <a:rPr lang="el-GR" dirty="0"/>
              <a:t>Το Πείραμα του Ερατοσθένη</a:t>
            </a:r>
            <a:endParaRPr lang="en-150" dirty="0"/>
          </a:p>
        </p:txBody>
      </p:sp>
      <p:sp>
        <p:nvSpPr>
          <p:cNvPr id="3" name="Subtitle 2">
            <a:extLst>
              <a:ext uri="{FF2B5EF4-FFF2-40B4-BE49-F238E27FC236}">
                <a16:creationId xmlns:a16="http://schemas.microsoft.com/office/drawing/2014/main" id="{F28E63B3-0B65-4023-89B7-EC1FF5B6BC91}"/>
              </a:ext>
            </a:extLst>
          </p:cNvPr>
          <p:cNvSpPr>
            <a:spLocks noGrp="1"/>
          </p:cNvSpPr>
          <p:nvPr>
            <p:ph type="subTitle" idx="1"/>
          </p:nvPr>
        </p:nvSpPr>
        <p:spPr/>
        <p:txBody>
          <a:bodyPr/>
          <a:lstStyle/>
          <a:p>
            <a:r>
              <a:rPr lang="el-GR" dirty="0"/>
              <a:t>(η μέτρηση του Ερατοσθένη)</a:t>
            </a:r>
            <a:endParaRPr lang="en-150" dirty="0"/>
          </a:p>
        </p:txBody>
      </p:sp>
    </p:spTree>
    <p:extLst>
      <p:ext uri="{BB962C8B-B14F-4D97-AF65-F5344CB8AC3E}">
        <p14:creationId xmlns:p14="http://schemas.microsoft.com/office/powerpoint/2010/main" val="1790792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FD82-74B4-40D0-B882-A58857201978}"/>
              </a:ext>
            </a:extLst>
          </p:cNvPr>
          <p:cNvSpPr>
            <a:spLocks noGrp="1"/>
          </p:cNvSpPr>
          <p:nvPr>
            <p:ph type="ctrTitle"/>
          </p:nvPr>
        </p:nvSpPr>
        <p:spPr>
          <a:xfrm>
            <a:off x="653821" y="1122363"/>
            <a:ext cx="10781824" cy="1097463"/>
          </a:xfrm>
        </p:spPr>
        <p:txBody>
          <a:bodyPr>
            <a:noAutofit/>
          </a:bodyPr>
          <a:lstStyle/>
          <a:p>
            <a:r>
              <a:rPr lang="el-GR" sz="4800" dirty="0"/>
              <a:t>Ερατοσθένης ο Κυρηναίος (276 - 195 π.Χ.)</a:t>
            </a:r>
            <a:endParaRPr lang="en-150" sz="4800" dirty="0"/>
          </a:p>
        </p:txBody>
      </p:sp>
      <p:sp>
        <p:nvSpPr>
          <p:cNvPr id="3" name="Subtitle 2">
            <a:extLst>
              <a:ext uri="{FF2B5EF4-FFF2-40B4-BE49-F238E27FC236}">
                <a16:creationId xmlns:a16="http://schemas.microsoft.com/office/drawing/2014/main" id="{F28E63B3-0B65-4023-89B7-EC1FF5B6BC91}"/>
              </a:ext>
            </a:extLst>
          </p:cNvPr>
          <p:cNvSpPr>
            <a:spLocks noGrp="1"/>
          </p:cNvSpPr>
          <p:nvPr>
            <p:ph type="subTitle" idx="1"/>
          </p:nvPr>
        </p:nvSpPr>
        <p:spPr>
          <a:xfrm>
            <a:off x="3928310" y="2844048"/>
            <a:ext cx="3814012" cy="1655762"/>
          </a:xfrm>
        </p:spPr>
        <p:txBody>
          <a:bodyPr>
            <a:noAutofit/>
          </a:bodyPr>
          <a:lstStyle/>
          <a:p>
            <a:r>
              <a:rPr lang="el-GR" sz="3200" dirty="0"/>
              <a:t>Αρχαίος Έλληνας:</a:t>
            </a:r>
          </a:p>
          <a:p>
            <a:r>
              <a:rPr lang="el-GR" sz="3200" dirty="0"/>
              <a:t> </a:t>
            </a:r>
          </a:p>
          <a:p>
            <a:pPr marL="342900" indent="-342900" algn="l">
              <a:buFont typeface="Arial" panose="020B0604020202020204" pitchFamily="34" charset="0"/>
              <a:buChar char="•"/>
            </a:pPr>
            <a:r>
              <a:rPr lang="el-GR" sz="3200" dirty="0"/>
              <a:t>Μαθηματικός</a:t>
            </a:r>
          </a:p>
          <a:p>
            <a:pPr marL="342900" indent="-342900" algn="l">
              <a:buFont typeface="Arial" panose="020B0604020202020204" pitchFamily="34" charset="0"/>
              <a:buChar char="•"/>
            </a:pPr>
            <a:r>
              <a:rPr lang="el-GR" sz="3200" dirty="0"/>
              <a:t>Γεωγράφος</a:t>
            </a:r>
          </a:p>
          <a:p>
            <a:pPr marL="342900" indent="-342900" algn="l">
              <a:buFont typeface="Arial" panose="020B0604020202020204" pitchFamily="34" charset="0"/>
              <a:buChar char="•"/>
            </a:pPr>
            <a:r>
              <a:rPr lang="el-GR" sz="3200" dirty="0"/>
              <a:t>Αστρονόμος</a:t>
            </a:r>
          </a:p>
          <a:p>
            <a:pPr marL="342900" indent="-342900" algn="l">
              <a:buFont typeface="Arial" panose="020B0604020202020204" pitchFamily="34" charset="0"/>
              <a:buChar char="•"/>
            </a:pPr>
            <a:r>
              <a:rPr lang="el-GR" sz="3200" dirty="0"/>
              <a:t>Ποιητής</a:t>
            </a:r>
            <a:endParaRPr lang="en-150" sz="3200" dirty="0"/>
          </a:p>
        </p:txBody>
      </p:sp>
    </p:spTree>
    <p:extLst>
      <p:ext uri="{BB962C8B-B14F-4D97-AF65-F5344CB8AC3E}">
        <p14:creationId xmlns:p14="http://schemas.microsoft.com/office/powerpoint/2010/main" val="16851857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2446803A-C873-45C2-A0B8-EF112962F8AD}"/>
              </a:ext>
            </a:extLst>
          </p:cNvPr>
          <p:cNvGraphicFramePr>
            <a:graphicFrameLocks noChangeAspect="1"/>
          </p:cNvGraphicFramePr>
          <p:nvPr/>
        </p:nvGraphicFramePr>
        <p:xfrm>
          <a:off x="3557587" y="941722"/>
          <a:ext cx="5076825" cy="5418137"/>
        </p:xfrm>
        <a:graphic>
          <a:graphicData uri="http://schemas.openxmlformats.org/presentationml/2006/ole">
            <mc:AlternateContent xmlns:mc="http://schemas.openxmlformats.org/markup-compatibility/2006">
              <mc:Choice xmlns:v="urn:schemas-microsoft-com:vml" Requires="v">
                <p:oleObj name="Bitmap Image" r:id="rId3" imgW="7445880" imgH="7930080" progId="Paint.Picture.1">
                  <p:embed/>
                </p:oleObj>
              </mc:Choice>
              <mc:Fallback>
                <p:oleObj name="Bitmap Image" r:id="rId3" imgW="7445880" imgH="7930080" progId="Paint.Picture.1">
                  <p:embed/>
                  <p:pic>
                    <p:nvPicPr>
                      <p:cNvPr id="4" name="Object 3">
                        <a:extLst>
                          <a:ext uri="{FF2B5EF4-FFF2-40B4-BE49-F238E27FC236}">
                            <a16:creationId xmlns:a16="http://schemas.microsoft.com/office/drawing/2014/main" id="{2446803A-C873-45C2-A0B8-EF112962F8AD}"/>
                          </a:ext>
                        </a:extLst>
                      </p:cNvPr>
                      <p:cNvPicPr/>
                      <p:nvPr/>
                    </p:nvPicPr>
                    <p:blipFill>
                      <a:blip r:embed="rId4"/>
                      <a:stretch>
                        <a:fillRect/>
                      </a:stretch>
                    </p:blipFill>
                    <p:spPr>
                      <a:xfrm>
                        <a:off x="3557587" y="941722"/>
                        <a:ext cx="5076825" cy="5418137"/>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54BE72D6-F918-42DE-A8E3-DAB29A9CC34C}"/>
              </a:ext>
            </a:extLst>
          </p:cNvPr>
          <p:cNvSpPr txBox="1"/>
          <p:nvPr/>
        </p:nvSpPr>
        <p:spPr>
          <a:xfrm>
            <a:off x="6095999" y="547437"/>
            <a:ext cx="3475122" cy="954107"/>
          </a:xfrm>
          <a:prstGeom prst="rect">
            <a:avLst/>
          </a:prstGeom>
          <a:noFill/>
        </p:spPr>
        <p:txBody>
          <a:bodyPr wrap="square" rtlCol="0">
            <a:spAutoFit/>
          </a:bodyPr>
          <a:lstStyle/>
          <a:p>
            <a:r>
              <a:rPr lang="el-GR" sz="2800" dirty="0"/>
              <a:t>Κυρήνη</a:t>
            </a:r>
          </a:p>
          <a:p>
            <a:r>
              <a:rPr lang="el-GR" sz="2800" dirty="0"/>
              <a:t>(σημερινή Λιβύη)</a:t>
            </a:r>
            <a:endParaRPr lang="en-150" sz="2800" dirty="0"/>
          </a:p>
        </p:txBody>
      </p:sp>
    </p:spTree>
    <p:extLst>
      <p:ext uri="{BB962C8B-B14F-4D97-AF65-F5344CB8AC3E}">
        <p14:creationId xmlns:p14="http://schemas.microsoft.com/office/powerpoint/2010/main" val="40370851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2446803A-C873-45C2-A0B8-EF112962F8AD}"/>
              </a:ext>
            </a:extLst>
          </p:cNvPr>
          <p:cNvGraphicFramePr>
            <a:graphicFrameLocks noChangeAspect="1"/>
          </p:cNvGraphicFramePr>
          <p:nvPr/>
        </p:nvGraphicFramePr>
        <p:xfrm>
          <a:off x="3557587" y="941722"/>
          <a:ext cx="5076825" cy="5418137"/>
        </p:xfrm>
        <a:graphic>
          <a:graphicData uri="http://schemas.openxmlformats.org/presentationml/2006/ole">
            <mc:AlternateContent xmlns:mc="http://schemas.openxmlformats.org/markup-compatibility/2006">
              <mc:Choice xmlns:v="urn:schemas-microsoft-com:vml" Requires="v">
                <p:oleObj name="Bitmap Image" r:id="rId2" imgW="7445880" imgH="7930080" progId="Paint.Picture.1">
                  <p:embed/>
                </p:oleObj>
              </mc:Choice>
              <mc:Fallback>
                <p:oleObj name="Bitmap Image" r:id="rId2" imgW="7445880" imgH="7930080" progId="Paint.Picture.1">
                  <p:embed/>
                  <p:pic>
                    <p:nvPicPr>
                      <p:cNvPr id="4" name="Object 3">
                        <a:extLst>
                          <a:ext uri="{FF2B5EF4-FFF2-40B4-BE49-F238E27FC236}">
                            <a16:creationId xmlns:a16="http://schemas.microsoft.com/office/drawing/2014/main" id="{2446803A-C873-45C2-A0B8-EF112962F8AD}"/>
                          </a:ext>
                        </a:extLst>
                      </p:cNvPr>
                      <p:cNvPicPr/>
                      <p:nvPr/>
                    </p:nvPicPr>
                    <p:blipFill>
                      <a:blip r:embed="rId3"/>
                      <a:stretch>
                        <a:fillRect/>
                      </a:stretch>
                    </p:blipFill>
                    <p:spPr>
                      <a:xfrm>
                        <a:off x="3557587" y="941722"/>
                        <a:ext cx="5076825" cy="5418137"/>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54BE72D6-F918-42DE-A8E3-DAB29A9CC34C}"/>
              </a:ext>
            </a:extLst>
          </p:cNvPr>
          <p:cNvSpPr txBox="1"/>
          <p:nvPr/>
        </p:nvSpPr>
        <p:spPr>
          <a:xfrm>
            <a:off x="6095999" y="547437"/>
            <a:ext cx="3475122" cy="954107"/>
          </a:xfrm>
          <a:prstGeom prst="rect">
            <a:avLst/>
          </a:prstGeom>
          <a:noFill/>
        </p:spPr>
        <p:txBody>
          <a:bodyPr wrap="square" rtlCol="0">
            <a:spAutoFit/>
          </a:bodyPr>
          <a:lstStyle/>
          <a:p>
            <a:r>
              <a:rPr lang="el-GR" sz="2800" dirty="0"/>
              <a:t>Κυρήνη</a:t>
            </a:r>
          </a:p>
          <a:p>
            <a:r>
              <a:rPr lang="el-GR" sz="2800" dirty="0"/>
              <a:t>(σημερινή Λιβύη)</a:t>
            </a:r>
            <a:endParaRPr lang="en-150" sz="2800" dirty="0"/>
          </a:p>
        </p:txBody>
      </p:sp>
      <p:sp>
        <p:nvSpPr>
          <p:cNvPr id="2" name="Oval 1">
            <a:extLst>
              <a:ext uri="{FF2B5EF4-FFF2-40B4-BE49-F238E27FC236}">
                <a16:creationId xmlns:a16="http://schemas.microsoft.com/office/drawing/2014/main" id="{423CFB20-F10A-4D0A-A8EE-F15F8F8B1D9F}"/>
              </a:ext>
            </a:extLst>
          </p:cNvPr>
          <p:cNvSpPr/>
          <p:nvPr/>
        </p:nvSpPr>
        <p:spPr>
          <a:xfrm>
            <a:off x="6918157" y="1666374"/>
            <a:ext cx="318837" cy="306805"/>
          </a:xfrm>
          <a:prstGeom prst="ellipse">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5" name="TextBox 4">
            <a:extLst>
              <a:ext uri="{FF2B5EF4-FFF2-40B4-BE49-F238E27FC236}">
                <a16:creationId xmlns:a16="http://schemas.microsoft.com/office/drawing/2014/main" id="{35595ACA-7460-4D04-8F6E-3B0C990AE554}"/>
              </a:ext>
            </a:extLst>
          </p:cNvPr>
          <p:cNvSpPr txBox="1"/>
          <p:nvPr/>
        </p:nvSpPr>
        <p:spPr>
          <a:xfrm>
            <a:off x="8716877" y="1764632"/>
            <a:ext cx="3149057" cy="800219"/>
          </a:xfrm>
          <a:prstGeom prst="rect">
            <a:avLst/>
          </a:prstGeom>
          <a:noFill/>
        </p:spPr>
        <p:txBody>
          <a:bodyPr wrap="square" rtlCol="0">
            <a:spAutoFit/>
          </a:bodyPr>
          <a:lstStyle/>
          <a:p>
            <a:r>
              <a:rPr lang="el-GR" sz="2800" dirty="0"/>
              <a:t>Αλεξάνδρεια</a:t>
            </a:r>
          </a:p>
          <a:p>
            <a:r>
              <a:rPr lang="el-GR" dirty="0"/>
              <a:t>Πρωτεύουσα της Αιγύπτου</a:t>
            </a:r>
          </a:p>
        </p:txBody>
      </p:sp>
      <p:cxnSp>
        <p:nvCxnSpPr>
          <p:cNvPr id="6" name="Connector: Curved 5">
            <a:extLst>
              <a:ext uri="{FF2B5EF4-FFF2-40B4-BE49-F238E27FC236}">
                <a16:creationId xmlns:a16="http://schemas.microsoft.com/office/drawing/2014/main" id="{4F1AB96F-B39F-43AD-B5FE-EE6E990C5CE6}"/>
              </a:ext>
            </a:extLst>
          </p:cNvPr>
          <p:cNvCxnSpPr>
            <a:cxnSpLocks/>
            <a:stCxn id="5" idx="1"/>
          </p:cNvCxnSpPr>
          <p:nvPr/>
        </p:nvCxnSpPr>
        <p:spPr>
          <a:xfrm rot="10800000">
            <a:off x="7315205" y="1774662"/>
            <a:ext cx="1401673" cy="390080"/>
          </a:xfrm>
          <a:prstGeom prst="curvedConnector3">
            <a:avLst/>
          </a:prstGeom>
          <a:ln w="444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236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79A9AD-FA27-456E-990C-D9B26F9F92DF}"/>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12836878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4BE72D6-F918-42DE-A8E3-DAB29A9CC34C}"/>
              </a:ext>
            </a:extLst>
          </p:cNvPr>
          <p:cNvSpPr txBox="1"/>
          <p:nvPr/>
        </p:nvSpPr>
        <p:spPr>
          <a:xfrm>
            <a:off x="1524000" y="1646135"/>
            <a:ext cx="9144000" cy="1384995"/>
          </a:xfrm>
          <a:prstGeom prst="rect">
            <a:avLst/>
          </a:prstGeom>
          <a:noFill/>
        </p:spPr>
        <p:txBody>
          <a:bodyPr wrap="square" rtlCol="0">
            <a:spAutoFit/>
          </a:bodyPr>
          <a:lstStyle/>
          <a:p>
            <a:r>
              <a:rPr lang="el-GR" sz="2800" dirty="0"/>
              <a:t>235 π.Χ.</a:t>
            </a:r>
          </a:p>
          <a:p>
            <a:endParaRPr lang="el-GR" sz="2800" dirty="0"/>
          </a:p>
          <a:p>
            <a:r>
              <a:rPr lang="el-GR" sz="2800" dirty="0"/>
              <a:t>Κάθε χρόνο την 21</a:t>
            </a:r>
            <a:r>
              <a:rPr lang="el-GR" sz="2800" baseline="30000" dirty="0"/>
              <a:t>η</a:t>
            </a:r>
            <a:r>
              <a:rPr lang="el-GR" sz="2800" dirty="0"/>
              <a:t> Ιουνίου στη </a:t>
            </a:r>
            <a:r>
              <a:rPr lang="el-GR" sz="2800" dirty="0" err="1"/>
              <a:t>Συήνη</a:t>
            </a:r>
            <a:endParaRPr lang="en-150" sz="2800" dirty="0"/>
          </a:p>
        </p:txBody>
      </p:sp>
      <p:sp>
        <p:nvSpPr>
          <p:cNvPr id="5" name="Title 1">
            <a:extLst>
              <a:ext uri="{FF2B5EF4-FFF2-40B4-BE49-F238E27FC236}">
                <a16:creationId xmlns:a16="http://schemas.microsoft.com/office/drawing/2014/main" id="{B53B1916-9BD3-40DB-9169-A0B2348717D4}"/>
              </a:ext>
            </a:extLst>
          </p:cNvPr>
          <p:cNvSpPr>
            <a:spLocks noGrp="1"/>
          </p:cNvSpPr>
          <p:nvPr>
            <p:ph type="ctrTitle"/>
          </p:nvPr>
        </p:nvSpPr>
        <p:spPr>
          <a:xfrm>
            <a:off x="1524000" y="453657"/>
            <a:ext cx="9144000" cy="1063255"/>
          </a:xfrm>
        </p:spPr>
        <p:txBody>
          <a:bodyPr>
            <a:normAutofit/>
          </a:bodyPr>
          <a:lstStyle/>
          <a:p>
            <a:r>
              <a:rPr lang="el-GR" dirty="0"/>
              <a:t>Το Πείραμα του Ερατοσθένη</a:t>
            </a:r>
            <a:endParaRPr lang="en-150" dirty="0"/>
          </a:p>
        </p:txBody>
      </p:sp>
      <p:pic>
        <p:nvPicPr>
          <p:cNvPr id="3" name="Picture 2">
            <a:extLst>
              <a:ext uri="{FF2B5EF4-FFF2-40B4-BE49-F238E27FC236}">
                <a16:creationId xmlns:a16="http://schemas.microsoft.com/office/drawing/2014/main" id="{E3F92DFA-C862-4833-A2E0-8EC0FE0DBD14}"/>
              </a:ext>
            </a:extLst>
          </p:cNvPr>
          <p:cNvPicPr>
            <a:picLocks noChangeAspect="1"/>
          </p:cNvPicPr>
          <p:nvPr/>
        </p:nvPicPr>
        <p:blipFill>
          <a:blip r:embed="rId3"/>
          <a:stretch>
            <a:fillRect/>
          </a:stretch>
        </p:blipFill>
        <p:spPr>
          <a:xfrm>
            <a:off x="7712069" y="1867412"/>
            <a:ext cx="3048080" cy="4370729"/>
          </a:xfrm>
          <a:prstGeom prst="rect">
            <a:avLst/>
          </a:prstGeom>
        </p:spPr>
      </p:pic>
      <p:pic>
        <p:nvPicPr>
          <p:cNvPr id="6" name="Picture 5">
            <a:extLst>
              <a:ext uri="{FF2B5EF4-FFF2-40B4-BE49-F238E27FC236}">
                <a16:creationId xmlns:a16="http://schemas.microsoft.com/office/drawing/2014/main" id="{50E79E7A-62B3-462F-94E7-95318C85A485}"/>
              </a:ext>
            </a:extLst>
          </p:cNvPr>
          <p:cNvPicPr>
            <a:picLocks noChangeAspect="1"/>
          </p:cNvPicPr>
          <p:nvPr/>
        </p:nvPicPr>
        <p:blipFill>
          <a:blip r:embed="rId4"/>
          <a:stretch>
            <a:fillRect/>
          </a:stretch>
        </p:blipFill>
        <p:spPr>
          <a:xfrm>
            <a:off x="2152364" y="3160353"/>
            <a:ext cx="3312772" cy="3527112"/>
          </a:xfrm>
          <a:prstGeom prst="rect">
            <a:avLst/>
          </a:prstGeom>
        </p:spPr>
      </p:pic>
      <p:sp>
        <p:nvSpPr>
          <p:cNvPr id="7" name="Oval 6">
            <a:extLst>
              <a:ext uri="{FF2B5EF4-FFF2-40B4-BE49-F238E27FC236}">
                <a16:creationId xmlns:a16="http://schemas.microsoft.com/office/drawing/2014/main" id="{7492D8F1-BE40-4CBF-8A66-DA0FCD424EA4}"/>
              </a:ext>
            </a:extLst>
          </p:cNvPr>
          <p:cNvSpPr/>
          <p:nvPr/>
        </p:nvSpPr>
        <p:spPr>
          <a:xfrm>
            <a:off x="3374065" y="5004391"/>
            <a:ext cx="595423" cy="595423"/>
          </a:xfrm>
          <a:prstGeom prst="ellipse">
            <a:avLst/>
          </a:prstGeom>
          <a:pattFill prst="lgCheck">
            <a:fgClr>
              <a:schemeClr val="accent4">
                <a:lumMod val="60000"/>
                <a:lumOff val="40000"/>
              </a:schemeClr>
            </a:fgClr>
            <a:bgClr>
              <a:schemeClr val="bg1"/>
            </a:bgClr>
          </a:patt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32435815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419E1E87-910F-46E8-AB5E-8C772BF0D275}"/>
              </a:ext>
            </a:extLst>
          </p:cNvPr>
          <p:cNvSpPr/>
          <p:nvPr/>
        </p:nvSpPr>
        <p:spPr>
          <a:xfrm>
            <a:off x="1565464" y="1190167"/>
            <a:ext cx="4210192" cy="41723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4" name="Picture 3">
            <a:extLst>
              <a:ext uri="{FF2B5EF4-FFF2-40B4-BE49-F238E27FC236}">
                <a16:creationId xmlns:a16="http://schemas.microsoft.com/office/drawing/2014/main" id="{13486329-2DB4-42D6-9B97-1931AB65216E}"/>
              </a:ext>
            </a:extLst>
          </p:cNvPr>
          <p:cNvPicPr>
            <a:picLocks noChangeAspect="1"/>
          </p:cNvPicPr>
          <p:nvPr/>
        </p:nvPicPr>
        <p:blipFill>
          <a:blip r:embed="rId2"/>
          <a:stretch>
            <a:fillRect/>
          </a:stretch>
        </p:blipFill>
        <p:spPr>
          <a:xfrm>
            <a:off x="1018761" y="1093303"/>
            <a:ext cx="5218710" cy="4366127"/>
          </a:xfrm>
          <a:prstGeom prst="rect">
            <a:avLst/>
          </a:prstGeom>
        </p:spPr>
      </p:pic>
      <p:cxnSp>
        <p:nvCxnSpPr>
          <p:cNvPr id="9" name="Straight Arrow Connector 8">
            <a:extLst>
              <a:ext uri="{FF2B5EF4-FFF2-40B4-BE49-F238E27FC236}">
                <a16:creationId xmlns:a16="http://schemas.microsoft.com/office/drawing/2014/main" id="{7F1D7FBE-24D2-4E66-BD8E-3FDBFEB47FFF}"/>
              </a:ext>
            </a:extLst>
          </p:cNvPr>
          <p:cNvCxnSpPr/>
          <p:nvPr/>
        </p:nvCxnSpPr>
        <p:spPr>
          <a:xfrm flipH="1">
            <a:off x="5853363" y="17385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38DACB11-607F-4151-8A6D-2E08F42F3E23}"/>
              </a:ext>
            </a:extLst>
          </p:cNvPr>
          <p:cNvCxnSpPr/>
          <p:nvPr/>
        </p:nvCxnSpPr>
        <p:spPr>
          <a:xfrm flipH="1">
            <a:off x="6005763" y="18909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1E8BA31-E985-462B-8761-3042074447BF}"/>
              </a:ext>
            </a:extLst>
          </p:cNvPr>
          <p:cNvCxnSpPr/>
          <p:nvPr/>
        </p:nvCxnSpPr>
        <p:spPr>
          <a:xfrm flipH="1">
            <a:off x="6158163" y="20433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35EA871E-2258-41F4-926E-5042D67E6400}"/>
              </a:ext>
            </a:extLst>
          </p:cNvPr>
          <p:cNvCxnSpPr/>
          <p:nvPr/>
        </p:nvCxnSpPr>
        <p:spPr>
          <a:xfrm flipH="1">
            <a:off x="6310563" y="21957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718212B0-046F-4E72-90E7-EEA6EE87F994}"/>
              </a:ext>
            </a:extLst>
          </p:cNvPr>
          <p:cNvCxnSpPr/>
          <p:nvPr/>
        </p:nvCxnSpPr>
        <p:spPr>
          <a:xfrm flipH="1">
            <a:off x="6462963" y="23481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AF58D07C-F2A7-405C-88AD-E3FEA4A0CE34}"/>
              </a:ext>
            </a:extLst>
          </p:cNvPr>
          <p:cNvCxnSpPr/>
          <p:nvPr/>
        </p:nvCxnSpPr>
        <p:spPr>
          <a:xfrm flipH="1">
            <a:off x="6615363" y="25005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7BABDD8A-0DD5-4C8E-8651-E2981B1E4D8B}"/>
              </a:ext>
            </a:extLst>
          </p:cNvPr>
          <p:cNvCxnSpPr/>
          <p:nvPr/>
        </p:nvCxnSpPr>
        <p:spPr>
          <a:xfrm flipH="1">
            <a:off x="6767763" y="26529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35FEFF56-9565-4EBB-9FD3-FBF0216111AC}"/>
              </a:ext>
            </a:extLst>
          </p:cNvPr>
          <p:cNvCxnSpPr/>
          <p:nvPr/>
        </p:nvCxnSpPr>
        <p:spPr>
          <a:xfrm flipH="1">
            <a:off x="6920163" y="28053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28173B1-453D-4807-9841-27EEBCE48DE9}"/>
              </a:ext>
            </a:extLst>
          </p:cNvPr>
          <p:cNvCxnSpPr/>
          <p:nvPr/>
        </p:nvCxnSpPr>
        <p:spPr>
          <a:xfrm flipH="1">
            <a:off x="7072563" y="29577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1E2C4FB-CE19-4E7A-A2EB-9050E4EE293A}"/>
              </a:ext>
            </a:extLst>
          </p:cNvPr>
          <p:cNvCxnSpPr/>
          <p:nvPr/>
        </p:nvCxnSpPr>
        <p:spPr>
          <a:xfrm flipH="1">
            <a:off x="7224963" y="31101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1BC5451-3D32-48AB-95FE-757EB96180F4}"/>
              </a:ext>
            </a:extLst>
          </p:cNvPr>
          <p:cNvCxnSpPr/>
          <p:nvPr/>
        </p:nvCxnSpPr>
        <p:spPr>
          <a:xfrm flipH="1">
            <a:off x="7377363" y="32625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3A3BA61-3CCC-4633-992A-8F72A20983BA}"/>
              </a:ext>
            </a:extLst>
          </p:cNvPr>
          <p:cNvCxnSpPr/>
          <p:nvPr/>
        </p:nvCxnSpPr>
        <p:spPr>
          <a:xfrm flipH="1">
            <a:off x="7529763" y="34149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AFC3A940-285A-445C-B6DB-EB599C977BE4}"/>
              </a:ext>
            </a:extLst>
          </p:cNvPr>
          <p:cNvCxnSpPr/>
          <p:nvPr/>
        </p:nvCxnSpPr>
        <p:spPr>
          <a:xfrm flipH="1">
            <a:off x="7682163" y="35673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6DEA02D5-22DB-4A63-8CD1-9887602A6D78}"/>
              </a:ext>
            </a:extLst>
          </p:cNvPr>
          <p:cNvCxnSpPr/>
          <p:nvPr/>
        </p:nvCxnSpPr>
        <p:spPr>
          <a:xfrm flipH="1">
            <a:off x="7834563" y="37197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B247DD79-69C5-4924-95D3-A298C273ABB0}"/>
              </a:ext>
            </a:extLst>
          </p:cNvPr>
          <p:cNvCxnSpPr/>
          <p:nvPr/>
        </p:nvCxnSpPr>
        <p:spPr>
          <a:xfrm flipH="1">
            <a:off x="7986963" y="38721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48532FAE-A650-495B-A060-89010F37099A}"/>
              </a:ext>
            </a:extLst>
          </p:cNvPr>
          <p:cNvCxnSpPr/>
          <p:nvPr/>
        </p:nvCxnSpPr>
        <p:spPr>
          <a:xfrm flipH="1">
            <a:off x="8139363" y="40245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FCC66DF3-5CB6-40B8-8AA2-6EC3EC40B8CB}"/>
              </a:ext>
            </a:extLst>
          </p:cNvPr>
          <p:cNvCxnSpPr/>
          <p:nvPr/>
        </p:nvCxnSpPr>
        <p:spPr>
          <a:xfrm flipH="1">
            <a:off x="8291763" y="41769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8" name="Title 1">
            <a:extLst>
              <a:ext uri="{FF2B5EF4-FFF2-40B4-BE49-F238E27FC236}">
                <a16:creationId xmlns:a16="http://schemas.microsoft.com/office/drawing/2014/main" id="{58878AFF-1E2F-4BAD-8773-1B901747E7D7}"/>
              </a:ext>
            </a:extLst>
          </p:cNvPr>
          <p:cNvSpPr>
            <a:spLocks noGrp="1"/>
          </p:cNvSpPr>
          <p:nvPr>
            <p:ph type="ctrTitle"/>
          </p:nvPr>
        </p:nvSpPr>
        <p:spPr>
          <a:xfrm>
            <a:off x="1445795" y="30047"/>
            <a:ext cx="9144000" cy="1063255"/>
          </a:xfrm>
        </p:spPr>
        <p:txBody>
          <a:bodyPr>
            <a:normAutofit/>
          </a:bodyPr>
          <a:lstStyle/>
          <a:p>
            <a:r>
              <a:rPr lang="el-GR" dirty="0"/>
              <a:t>Σκέψη</a:t>
            </a:r>
            <a:endParaRPr lang="en-150" dirty="0"/>
          </a:p>
        </p:txBody>
      </p:sp>
    </p:spTree>
    <p:extLst>
      <p:ext uri="{BB962C8B-B14F-4D97-AF65-F5344CB8AC3E}">
        <p14:creationId xmlns:p14="http://schemas.microsoft.com/office/powerpoint/2010/main" val="3747121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419E1E87-910F-46E8-AB5E-8C772BF0D275}"/>
              </a:ext>
            </a:extLst>
          </p:cNvPr>
          <p:cNvSpPr/>
          <p:nvPr/>
        </p:nvSpPr>
        <p:spPr>
          <a:xfrm>
            <a:off x="1565464" y="1190167"/>
            <a:ext cx="4210192" cy="41723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Oval 1">
            <a:extLst>
              <a:ext uri="{FF2B5EF4-FFF2-40B4-BE49-F238E27FC236}">
                <a16:creationId xmlns:a16="http://schemas.microsoft.com/office/drawing/2014/main" id="{68495D44-9069-450C-8807-E319D6B5E630}"/>
              </a:ext>
            </a:extLst>
          </p:cNvPr>
          <p:cNvSpPr/>
          <p:nvPr/>
        </p:nvSpPr>
        <p:spPr>
          <a:xfrm>
            <a:off x="3600986" y="3206792"/>
            <a:ext cx="139147" cy="13914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7" name="Straight Arrow Connector 6">
            <a:extLst>
              <a:ext uri="{FF2B5EF4-FFF2-40B4-BE49-F238E27FC236}">
                <a16:creationId xmlns:a16="http://schemas.microsoft.com/office/drawing/2014/main" id="{E2F503C0-EF17-4535-8AA5-570D9A2A8075}"/>
              </a:ext>
            </a:extLst>
          </p:cNvPr>
          <p:cNvCxnSpPr/>
          <p:nvPr/>
        </p:nvCxnSpPr>
        <p:spPr>
          <a:xfrm flipH="1">
            <a:off x="7357317" y="3266574"/>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9072E06-A77B-4439-80DF-9AA70919D3A0}"/>
              </a:ext>
            </a:extLst>
          </p:cNvPr>
          <p:cNvCxnSpPr>
            <a:cxnSpLocks/>
            <a:stCxn id="2" idx="2"/>
            <a:endCxn id="6" idx="6"/>
          </p:cNvCxnSpPr>
          <p:nvPr/>
        </p:nvCxnSpPr>
        <p:spPr>
          <a:xfrm>
            <a:off x="3600986" y="3276366"/>
            <a:ext cx="2174670"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27542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419E1E87-910F-46E8-AB5E-8C772BF0D275}"/>
              </a:ext>
            </a:extLst>
          </p:cNvPr>
          <p:cNvSpPr/>
          <p:nvPr/>
        </p:nvSpPr>
        <p:spPr>
          <a:xfrm>
            <a:off x="1565464" y="1190167"/>
            <a:ext cx="4210192" cy="41723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Oval 1">
            <a:extLst>
              <a:ext uri="{FF2B5EF4-FFF2-40B4-BE49-F238E27FC236}">
                <a16:creationId xmlns:a16="http://schemas.microsoft.com/office/drawing/2014/main" id="{68495D44-9069-450C-8807-E319D6B5E630}"/>
              </a:ext>
            </a:extLst>
          </p:cNvPr>
          <p:cNvSpPr/>
          <p:nvPr/>
        </p:nvSpPr>
        <p:spPr>
          <a:xfrm>
            <a:off x="3600986" y="3206792"/>
            <a:ext cx="139147" cy="13914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7" name="Straight Arrow Connector 6">
            <a:extLst>
              <a:ext uri="{FF2B5EF4-FFF2-40B4-BE49-F238E27FC236}">
                <a16:creationId xmlns:a16="http://schemas.microsoft.com/office/drawing/2014/main" id="{E2F503C0-EF17-4535-8AA5-570D9A2A8075}"/>
              </a:ext>
            </a:extLst>
          </p:cNvPr>
          <p:cNvCxnSpPr/>
          <p:nvPr/>
        </p:nvCxnSpPr>
        <p:spPr>
          <a:xfrm flipH="1">
            <a:off x="6073665" y="3266574"/>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9072E06-A77B-4439-80DF-9AA70919D3A0}"/>
              </a:ext>
            </a:extLst>
          </p:cNvPr>
          <p:cNvCxnSpPr>
            <a:cxnSpLocks/>
            <a:stCxn id="2" idx="2"/>
            <a:endCxn id="6" idx="6"/>
          </p:cNvCxnSpPr>
          <p:nvPr/>
        </p:nvCxnSpPr>
        <p:spPr>
          <a:xfrm>
            <a:off x="3600986" y="3276366"/>
            <a:ext cx="2174670" cy="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E9AE6F7-3ED4-42E0-8E4C-40643BA8E9F4}"/>
              </a:ext>
            </a:extLst>
          </p:cNvPr>
          <p:cNvCxnSpPr>
            <a:cxnSpLocks/>
          </p:cNvCxnSpPr>
          <p:nvPr/>
        </p:nvCxnSpPr>
        <p:spPr>
          <a:xfrm>
            <a:off x="5429693" y="3276366"/>
            <a:ext cx="413303" cy="0"/>
          </a:xfrm>
          <a:prstGeom prst="line">
            <a:avLst/>
          </a:prstGeom>
          <a:ln w="2159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42BABB6-BA08-4499-975B-58BF1FD03011}"/>
              </a:ext>
            </a:extLst>
          </p:cNvPr>
          <p:cNvCxnSpPr>
            <a:cxnSpLocks/>
          </p:cNvCxnSpPr>
          <p:nvPr/>
        </p:nvCxnSpPr>
        <p:spPr>
          <a:xfrm flipV="1">
            <a:off x="3621364" y="1801201"/>
            <a:ext cx="1537724" cy="1524360"/>
          </a:xfrm>
          <a:prstGeom prst="line">
            <a:avLst/>
          </a:prstGeom>
          <a:ln w="412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7873C1A-DCA9-4087-8F32-3A66723FD06D}"/>
              </a:ext>
            </a:extLst>
          </p:cNvPr>
          <p:cNvCxnSpPr/>
          <p:nvPr/>
        </p:nvCxnSpPr>
        <p:spPr>
          <a:xfrm flipH="1">
            <a:off x="6033971" y="1738563"/>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3" name="Right Triangle 12">
            <a:extLst>
              <a:ext uri="{FF2B5EF4-FFF2-40B4-BE49-F238E27FC236}">
                <a16:creationId xmlns:a16="http://schemas.microsoft.com/office/drawing/2014/main" id="{2872C050-E5E4-42AE-9E02-1EC6EFE9B710}"/>
              </a:ext>
            </a:extLst>
          </p:cNvPr>
          <p:cNvSpPr/>
          <p:nvPr/>
        </p:nvSpPr>
        <p:spPr>
          <a:xfrm rot="19002678">
            <a:off x="4792463" y="1108469"/>
            <a:ext cx="628276" cy="565599"/>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6" name="Arc 15">
            <a:extLst>
              <a:ext uri="{FF2B5EF4-FFF2-40B4-BE49-F238E27FC236}">
                <a16:creationId xmlns:a16="http://schemas.microsoft.com/office/drawing/2014/main" id="{16E9EB10-9B44-492B-A5B6-BCA2C6F0C316}"/>
              </a:ext>
            </a:extLst>
          </p:cNvPr>
          <p:cNvSpPr/>
          <p:nvPr/>
        </p:nvSpPr>
        <p:spPr>
          <a:xfrm>
            <a:off x="3889628" y="2845331"/>
            <a:ext cx="559982" cy="842486"/>
          </a:xfrm>
          <a:prstGeom prst="arc">
            <a:avLst/>
          </a:prstGeom>
          <a:ln w="635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150"/>
          </a:p>
        </p:txBody>
      </p:sp>
      <p:sp>
        <p:nvSpPr>
          <p:cNvPr id="17" name="Arc 16">
            <a:extLst>
              <a:ext uri="{FF2B5EF4-FFF2-40B4-BE49-F238E27FC236}">
                <a16:creationId xmlns:a16="http://schemas.microsoft.com/office/drawing/2014/main" id="{CB54F2FA-DA58-49CE-B854-64FB07DFB102}"/>
              </a:ext>
            </a:extLst>
          </p:cNvPr>
          <p:cNvSpPr/>
          <p:nvPr/>
        </p:nvSpPr>
        <p:spPr>
          <a:xfrm rot="10387409">
            <a:off x="4840243" y="939724"/>
            <a:ext cx="559982" cy="842486"/>
          </a:xfrm>
          <a:prstGeom prst="arc">
            <a:avLst/>
          </a:prstGeom>
          <a:ln w="635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150"/>
          </a:p>
        </p:txBody>
      </p:sp>
      <p:cxnSp>
        <p:nvCxnSpPr>
          <p:cNvPr id="20" name="Straight Connector 19">
            <a:extLst>
              <a:ext uri="{FF2B5EF4-FFF2-40B4-BE49-F238E27FC236}">
                <a16:creationId xmlns:a16="http://schemas.microsoft.com/office/drawing/2014/main" id="{854F0D61-A4D1-4273-82BA-C0FE18C0C915}"/>
              </a:ext>
            </a:extLst>
          </p:cNvPr>
          <p:cNvCxnSpPr>
            <a:cxnSpLocks/>
          </p:cNvCxnSpPr>
          <p:nvPr/>
        </p:nvCxnSpPr>
        <p:spPr>
          <a:xfrm flipH="1">
            <a:off x="1998921" y="1391268"/>
            <a:ext cx="3644668" cy="0"/>
          </a:xfrm>
          <a:prstGeom prst="line">
            <a:avLst/>
          </a:prstGeom>
          <a:ln w="635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1" name="Right Triangle 20">
            <a:extLst>
              <a:ext uri="{FF2B5EF4-FFF2-40B4-BE49-F238E27FC236}">
                <a16:creationId xmlns:a16="http://schemas.microsoft.com/office/drawing/2014/main" id="{CAFD12D1-8BB8-47B8-AD54-C8FF824BDE9F}"/>
              </a:ext>
            </a:extLst>
          </p:cNvPr>
          <p:cNvSpPr/>
          <p:nvPr/>
        </p:nvSpPr>
        <p:spPr>
          <a:xfrm rot="19002678">
            <a:off x="7839978" y="4160095"/>
            <a:ext cx="628276" cy="565599"/>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3" name="Straight Arrow Connector 22">
            <a:extLst>
              <a:ext uri="{FF2B5EF4-FFF2-40B4-BE49-F238E27FC236}">
                <a16:creationId xmlns:a16="http://schemas.microsoft.com/office/drawing/2014/main" id="{9069F876-C702-4C1E-92E1-74761DCEC160}"/>
              </a:ext>
            </a:extLst>
          </p:cNvPr>
          <p:cNvCxnSpPr/>
          <p:nvPr/>
        </p:nvCxnSpPr>
        <p:spPr>
          <a:xfrm flipV="1">
            <a:off x="8243776" y="4529470"/>
            <a:ext cx="482010" cy="46074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1ADFC70-C71B-411A-AC3C-9354395F6EEC}"/>
              </a:ext>
            </a:extLst>
          </p:cNvPr>
          <p:cNvCxnSpPr/>
          <p:nvPr/>
        </p:nvCxnSpPr>
        <p:spPr>
          <a:xfrm>
            <a:off x="7550204" y="4501116"/>
            <a:ext cx="459656" cy="50144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BCD8E7AD-C75B-4EB9-B815-AD472462325F}"/>
              </a:ext>
            </a:extLst>
          </p:cNvPr>
          <p:cNvSpPr txBox="1"/>
          <p:nvPr/>
        </p:nvSpPr>
        <p:spPr>
          <a:xfrm>
            <a:off x="8481117" y="4665569"/>
            <a:ext cx="340242" cy="523220"/>
          </a:xfrm>
          <a:prstGeom prst="rect">
            <a:avLst/>
          </a:prstGeom>
          <a:noFill/>
        </p:spPr>
        <p:txBody>
          <a:bodyPr wrap="square" rtlCol="0">
            <a:spAutoFit/>
          </a:bodyPr>
          <a:lstStyle/>
          <a:p>
            <a:r>
              <a:rPr lang="en-US" sz="2800" dirty="0"/>
              <a:t>L</a:t>
            </a:r>
            <a:endParaRPr lang="en-150" sz="2800" dirty="0"/>
          </a:p>
        </p:txBody>
      </p:sp>
      <p:sp>
        <p:nvSpPr>
          <p:cNvPr id="27" name="TextBox 26">
            <a:extLst>
              <a:ext uri="{FF2B5EF4-FFF2-40B4-BE49-F238E27FC236}">
                <a16:creationId xmlns:a16="http://schemas.microsoft.com/office/drawing/2014/main" id="{28B6AD2B-3511-4834-AA8A-1C933BA456CA}"/>
              </a:ext>
            </a:extLst>
          </p:cNvPr>
          <p:cNvSpPr txBox="1"/>
          <p:nvPr/>
        </p:nvSpPr>
        <p:spPr>
          <a:xfrm>
            <a:off x="7391301" y="4665569"/>
            <a:ext cx="340242" cy="523220"/>
          </a:xfrm>
          <a:prstGeom prst="rect">
            <a:avLst/>
          </a:prstGeom>
          <a:noFill/>
        </p:spPr>
        <p:txBody>
          <a:bodyPr wrap="square" rtlCol="0">
            <a:spAutoFit/>
          </a:bodyPr>
          <a:lstStyle/>
          <a:p>
            <a:r>
              <a:rPr lang="en-US" sz="2800" dirty="0"/>
              <a:t>S</a:t>
            </a:r>
            <a:endParaRPr lang="en-150" sz="2800" dirty="0"/>
          </a:p>
        </p:txBody>
      </p:sp>
      <p:sp>
        <p:nvSpPr>
          <p:cNvPr id="28" name="Arc 27">
            <a:extLst>
              <a:ext uri="{FF2B5EF4-FFF2-40B4-BE49-F238E27FC236}">
                <a16:creationId xmlns:a16="http://schemas.microsoft.com/office/drawing/2014/main" id="{933A93E5-2773-4CB8-9E33-AFC3171488FB}"/>
              </a:ext>
            </a:extLst>
          </p:cNvPr>
          <p:cNvSpPr/>
          <p:nvPr/>
        </p:nvSpPr>
        <p:spPr>
          <a:xfrm rot="10387409">
            <a:off x="8190107" y="3804894"/>
            <a:ext cx="559982" cy="842486"/>
          </a:xfrm>
          <a:prstGeom prst="arc">
            <a:avLst>
              <a:gd name="adj1" fmla="val 17331513"/>
              <a:gd name="adj2" fmla="val 19342495"/>
            </a:avLst>
          </a:prstGeom>
          <a:ln w="635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150"/>
          </a:p>
        </p:txBody>
      </p:sp>
      <p:sp>
        <p:nvSpPr>
          <p:cNvPr id="29" name="TextBox 28">
            <a:extLst>
              <a:ext uri="{FF2B5EF4-FFF2-40B4-BE49-F238E27FC236}">
                <a16:creationId xmlns:a16="http://schemas.microsoft.com/office/drawing/2014/main" id="{D78FBBBA-4CC4-450D-8031-A947FEBA0450}"/>
              </a:ext>
            </a:extLst>
          </p:cNvPr>
          <p:cNvSpPr txBox="1"/>
          <p:nvPr/>
        </p:nvSpPr>
        <p:spPr>
          <a:xfrm>
            <a:off x="8178325" y="3987489"/>
            <a:ext cx="340242" cy="523220"/>
          </a:xfrm>
          <a:prstGeom prst="rect">
            <a:avLst/>
          </a:prstGeom>
          <a:noFill/>
        </p:spPr>
        <p:txBody>
          <a:bodyPr wrap="square" rtlCol="0">
            <a:spAutoFit/>
          </a:bodyPr>
          <a:lstStyle/>
          <a:p>
            <a:r>
              <a:rPr lang="el-GR" sz="2800" i="1" dirty="0"/>
              <a:t>φ</a:t>
            </a:r>
            <a:endParaRPr lang="en-150" sz="2800" i="1" dirty="0"/>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34916DE9-5B87-4263-9F43-1988E861E308}"/>
                  </a:ext>
                </a:extLst>
              </p:cNvPr>
              <p:cNvSpPr txBox="1"/>
              <p:nvPr/>
            </p:nvSpPr>
            <p:spPr>
              <a:xfrm>
                <a:off x="9132433" y="4103599"/>
                <a:ext cx="2032107" cy="89896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l-GR" sz="2800" b="0" i="0" smtClean="0">
                          <a:latin typeface="Cambria Math" panose="02040503050406030204" pitchFamily="18" charset="0"/>
                        </a:rPr>
                        <m:t>εφφ</m:t>
                      </m:r>
                      <m:r>
                        <a:rPr lang="el-GR" sz="2800" b="0" i="0" smtClean="0">
                          <a:latin typeface="Cambria Math" panose="02040503050406030204" pitchFamily="18" charset="0"/>
                        </a:rPr>
                        <m:t>= </m:t>
                      </m:r>
                      <m:f>
                        <m:fPr>
                          <m:ctrlPr>
                            <a:rPr lang="el-GR" sz="2800" i="1" smtClean="0">
                              <a:latin typeface="Cambria Math" panose="02040503050406030204" pitchFamily="18" charset="0"/>
                            </a:rPr>
                          </m:ctrlPr>
                        </m:fPr>
                        <m:num>
                          <m:r>
                            <a:rPr lang="en-US" sz="2800" b="0" i="1" smtClean="0">
                              <a:latin typeface="Cambria Math" panose="02040503050406030204" pitchFamily="18" charset="0"/>
                            </a:rPr>
                            <m:t>𝑆</m:t>
                          </m:r>
                        </m:num>
                        <m:den>
                          <m:r>
                            <a:rPr lang="en-US" sz="2800" b="0" i="1" smtClean="0">
                              <a:latin typeface="Cambria Math" panose="02040503050406030204" pitchFamily="18" charset="0"/>
                            </a:rPr>
                            <m:t>𝐿</m:t>
                          </m:r>
                        </m:den>
                      </m:f>
                    </m:oMath>
                  </m:oMathPara>
                </a14:m>
                <a:endParaRPr lang="en-150" sz="2800" dirty="0"/>
              </a:p>
            </p:txBody>
          </p:sp>
        </mc:Choice>
        <mc:Fallback xmlns="">
          <p:sp>
            <p:nvSpPr>
              <p:cNvPr id="30" name="TextBox 29">
                <a:extLst>
                  <a:ext uri="{FF2B5EF4-FFF2-40B4-BE49-F238E27FC236}">
                    <a16:creationId xmlns:a16="http://schemas.microsoft.com/office/drawing/2014/main" id="{34916DE9-5B87-4263-9F43-1988E861E308}"/>
                  </a:ext>
                </a:extLst>
              </p:cNvPr>
              <p:cNvSpPr txBox="1">
                <a:spLocks noRot="1" noChangeAspect="1" noMove="1" noResize="1" noEditPoints="1" noAdjustHandles="1" noChangeArrowheads="1" noChangeShapeType="1" noTextEdit="1"/>
              </p:cNvSpPr>
              <p:nvPr/>
            </p:nvSpPr>
            <p:spPr>
              <a:xfrm>
                <a:off x="9132433" y="4103599"/>
                <a:ext cx="2032107" cy="898964"/>
              </a:xfrm>
              <a:prstGeom prst="rect">
                <a:avLst/>
              </a:prstGeom>
              <a:blipFill>
                <a:blip r:embed="rId2"/>
                <a:stretch>
                  <a:fillRect/>
                </a:stretch>
              </a:blipFill>
            </p:spPr>
            <p:txBody>
              <a:bodyPr/>
              <a:lstStyle/>
              <a:p>
                <a:r>
                  <a:rPr lang="en-150">
                    <a:noFill/>
                  </a:rPr>
                  <a:t> </a:t>
                </a:r>
              </a:p>
            </p:txBody>
          </p:sp>
        </mc:Fallback>
      </mc:AlternateContent>
      <p:sp>
        <p:nvSpPr>
          <p:cNvPr id="31" name="TextBox 30">
            <a:extLst>
              <a:ext uri="{FF2B5EF4-FFF2-40B4-BE49-F238E27FC236}">
                <a16:creationId xmlns:a16="http://schemas.microsoft.com/office/drawing/2014/main" id="{98DBEEA0-E749-4DC5-B551-9855FDB4F190}"/>
              </a:ext>
            </a:extLst>
          </p:cNvPr>
          <p:cNvSpPr txBox="1"/>
          <p:nvPr/>
        </p:nvSpPr>
        <p:spPr>
          <a:xfrm>
            <a:off x="7130783" y="5899002"/>
            <a:ext cx="4267320" cy="523220"/>
          </a:xfrm>
          <a:prstGeom prst="rect">
            <a:avLst/>
          </a:prstGeom>
          <a:noFill/>
        </p:spPr>
        <p:txBody>
          <a:bodyPr wrap="square" rtlCol="0">
            <a:spAutoFit/>
          </a:bodyPr>
          <a:lstStyle/>
          <a:p>
            <a:r>
              <a:rPr lang="el-GR" sz="2800" dirty="0"/>
              <a:t>Μπορώ να βρω τη γωνία </a:t>
            </a:r>
            <a:r>
              <a:rPr lang="el-GR" sz="2800" i="1" dirty="0"/>
              <a:t>φ</a:t>
            </a:r>
            <a:endParaRPr lang="en-150" sz="2800" i="1" dirty="0"/>
          </a:p>
        </p:txBody>
      </p:sp>
      <p:sp>
        <p:nvSpPr>
          <p:cNvPr id="32" name="Arc 31">
            <a:extLst>
              <a:ext uri="{FF2B5EF4-FFF2-40B4-BE49-F238E27FC236}">
                <a16:creationId xmlns:a16="http://schemas.microsoft.com/office/drawing/2014/main" id="{ED990506-4F00-479A-8504-965986BAEDE7}"/>
              </a:ext>
            </a:extLst>
          </p:cNvPr>
          <p:cNvSpPr/>
          <p:nvPr/>
        </p:nvSpPr>
        <p:spPr>
          <a:xfrm>
            <a:off x="928216" y="927888"/>
            <a:ext cx="5130840" cy="4557808"/>
          </a:xfrm>
          <a:prstGeom prst="arc">
            <a:avLst>
              <a:gd name="adj1" fmla="val 19235737"/>
              <a:gd name="adj2" fmla="val 132910"/>
            </a:avLst>
          </a:prstGeom>
          <a:ln w="508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150"/>
          </a:p>
        </p:txBody>
      </p:sp>
      <p:cxnSp>
        <p:nvCxnSpPr>
          <p:cNvPr id="5" name="Straight Arrow Connector 4">
            <a:extLst>
              <a:ext uri="{FF2B5EF4-FFF2-40B4-BE49-F238E27FC236}">
                <a16:creationId xmlns:a16="http://schemas.microsoft.com/office/drawing/2014/main" id="{27907DE9-8EC9-4371-AAD0-F2BA91232A1B}"/>
              </a:ext>
            </a:extLst>
          </p:cNvPr>
          <p:cNvCxnSpPr>
            <a:stCxn id="6" idx="7"/>
          </p:cNvCxnSpPr>
          <p:nvPr/>
        </p:nvCxnSpPr>
        <p:spPr>
          <a:xfrm flipV="1">
            <a:off x="5159088" y="1360967"/>
            <a:ext cx="461991" cy="440234"/>
          </a:xfrm>
          <a:prstGeom prst="straightConnector1">
            <a:avLst/>
          </a:prstGeom>
          <a:ln w="73025">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0F2777C6-7DCD-4FD4-8D45-BC3F8E46C6C5}"/>
              </a:ext>
            </a:extLst>
          </p:cNvPr>
          <p:cNvSpPr txBox="1"/>
          <p:nvPr/>
        </p:nvSpPr>
        <p:spPr>
          <a:xfrm>
            <a:off x="6073978" y="1988284"/>
            <a:ext cx="340242" cy="523220"/>
          </a:xfrm>
          <a:prstGeom prst="rect">
            <a:avLst/>
          </a:prstGeom>
          <a:noFill/>
        </p:spPr>
        <p:txBody>
          <a:bodyPr wrap="square" rtlCol="0">
            <a:spAutoFit/>
          </a:bodyPr>
          <a:lstStyle/>
          <a:p>
            <a:r>
              <a:rPr lang="en-US" sz="2800" dirty="0"/>
              <a:t>d</a:t>
            </a:r>
            <a:endParaRPr lang="en-150" sz="2800" dirty="0"/>
          </a:p>
        </p:txBody>
      </p:sp>
      <p:sp>
        <p:nvSpPr>
          <p:cNvPr id="3" name="TextBox 2">
            <a:extLst>
              <a:ext uri="{FF2B5EF4-FFF2-40B4-BE49-F238E27FC236}">
                <a16:creationId xmlns:a16="http://schemas.microsoft.com/office/drawing/2014/main" id="{0070D61E-6269-042E-580A-62A75FE13B56}"/>
              </a:ext>
            </a:extLst>
          </p:cNvPr>
          <p:cNvSpPr txBox="1"/>
          <p:nvPr/>
        </p:nvSpPr>
        <p:spPr>
          <a:xfrm>
            <a:off x="4464107" y="2612184"/>
            <a:ext cx="340242" cy="523220"/>
          </a:xfrm>
          <a:prstGeom prst="rect">
            <a:avLst/>
          </a:prstGeom>
          <a:noFill/>
        </p:spPr>
        <p:txBody>
          <a:bodyPr wrap="square" rtlCol="0">
            <a:spAutoFit/>
          </a:bodyPr>
          <a:lstStyle/>
          <a:p>
            <a:r>
              <a:rPr lang="el-GR" sz="2800" i="1" dirty="0"/>
              <a:t>φ</a:t>
            </a:r>
            <a:endParaRPr lang="en-150" sz="2800" i="1" dirty="0"/>
          </a:p>
        </p:txBody>
      </p:sp>
      <p:sp>
        <p:nvSpPr>
          <p:cNvPr id="4" name="TextBox 3">
            <a:extLst>
              <a:ext uri="{FF2B5EF4-FFF2-40B4-BE49-F238E27FC236}">
                <a16:creationId xmlns:a16="http://schemas.microsoft.com/office/drawing/2014/main" id="{44FAF564-CA8F-EACA-61E8-587F7B26EF0A}"/>
              </a:ext>
            </a:extLst>
          </p:cNvPr>
          <p:cNvSpPr txBox="1"/>
          <p:nvPr/>
        </p:nvSpPr>
        <p:spPr>
          <a:xfrm>
            <a:off x="4458074" y="1470426"/>
            <a:ext cx="340242" cy="523220"/>
          </a:xfrm>
          <a:prstGeom prst="rect">
            <a:avLst/>
          </a:prstGeom>
          <a:noFill/>
        </p:spPr>
        <p:txBody>
          <a:bodyPr wrap="square" rtlCol="0">
            <a:spAutoFit/>
          </a:bodyPr>
          <a:lstStyle/>
          <a:p>
            <a:r>
              <a:rPr lang="el-GR" sz="2800" i="1" dirty="0"/>
              <a:t>φ</a:t>
            </a:r>
            <a:endParaRPr lang="en-150" sz="2800" i="1" dirty="0"/>
          </a:p>
        </p:txBody>
      </p:sp>
      <p:cxnSp>
        <p:nvCxnSpPr>
          <p:cNvPr id="12" name="Straight Arrow Connector 11">
            <a:extLst>
              <a:ext uri="{FF2B5EF4-FFF2-40B4-BE49-F238E27FC236}">
                <a16:creationId xmlns:a16="http://schemas.microsoft.com/office/drawing/2014/main" id="{FB11B713-F918-C5B7-A903-75A7B18B4E75}"/>
              </a:ext>
            </a:extLst>
          </p:cNvPr>
          <p:cNvCxnSpPr/>
          <p:nvPr/>
        </p:nvCxnSpPr>
        <p:spPr>
          <a:xfrm flipH="1">
            <a:off x="6056728" y="2511504"/>
            <a:ext cx="3669632"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828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500"/>
                                        <p:tgtEl>
                                          <p:spTgt spid="2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fade">
                                      <p:cBhvr>
                                        <p:cTn id="68" dur="500"/>
                                        <p:tgtEl>
                                          <p:spTgt spid="2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500"/>
                                        <p:tgtEl>
                                          <p:spTgt spid="29"/>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500"/>
                                        <p:tgtEl>
                                          <p:spTgt spid="31"/>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fade">
                                      <p:cBhvr>
                                        <p:cTn id="86" dur="500"/>
                                        <p:tgtEl>
                                          <p:spTgt spid="3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21" grpId="0" animBg="1"/>
      <p:bldP spid="26" grpId="0"/>
      <p:bldP spid="27" grpId="0"/>
      <p:bldP spid="28" grpId="0" animBg="1"/>
      <p:bldP spid="29" grpId="0"/>
      <p:bldP spid="30" grpId="0"/>
      <p:bldP spid="31" grpId="0"/>
      <p:bldP spid="32" grpId="0" animBg="1"/>
      <p:bldP spid="34" grpId="0"/>
      <p:bldP spid="3" grpId="0"/>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FD82-74B4-40D0-B882-A58857201978}"/>
              </a:ext>
            </a:extLst>
          </p:cNvPr>
          <p:cNvSpPr>
            <a:spLocks noGrp="1"/>
          </p:cNvSpPr>
          <p:nvPr>
            <p:ph type="ctrTitle"/>
          </p:nvPr>
        </p:nvSpPr>
        <p:spPr>
          <a:xfrm>
            <a:off x="1524000" y="619089"/>
            <a:ext cx="9144000" cy="1097463"/>
          </a:xfrm>
        </p:spPr>
        <p:txBody>
          <a:bodyPr/>
          <a:lstStyle/>
          <a:p>
            <a:r>
              <a:rPr lang="el-GR" dirty="0"/>
              <a:t>Υπολογισμοί Ερατοσθένη</a:t>
            </a:r>
            <a:endParaRPr lang="en-150" dirty="0"/>
          </a:p>
        </p:txBody>
      </p:sp>
      <p:sp>
        <p:nvSpPr>
          <p:cNvPr id="3" name="Subtitle 2">
            <a:extLst>
              <a:ext uri="{FF2B5EF4-FFF2-40B4-BE49-F238E27FC236}">
                <a16:creationId xmlns:a16="http://schemas.microsoft.com/office/drawing/2014/main" id="{F28E63B3-0B65-4023-89B7-EC1FF5B6BC91}"/>
              </a:ext>
            </a:extLst>
          </p:cNvPr>
          <p:cNvSpPr>
            <a:spLocks noGrp="1"/>
          </p:cNvSpPr>
          <p:nvPr>
            <p:ph type="subTitle" idx="1"/>
          </p:nvPr>
        </p:nvSpPr>
        <p:spPr>
          <a:xfrm>
            <a:off x="1524000" y="2078505"/>
            <a:ext cx="8988056" cy="1655762"/>
          </a:xfrm>
        </p:spPr>
        <p:txBody>
          <a:bodyPr>
            <a:noAutofit/>
          </a:bodyPr>
          <a:lstStyle/>
          <a:p>
            <a:r>
              <a:rPr lang="el-GR" sz="3200" dirty="0"/>
              <a:t>Απόσταση Αλεξάνδρειας-</a:t>
            </a:r>
            <a:r>
              <a:rPr lang="el-GR" sz="3200" dirty="0" err="1"/>
              <a:t>Συήνης</a:t>
            </a:r>
            <a:endParaRPr lang="el-GR" sz="3200" dirty="0"/>
          </a:p>
          <a:p>
            <a:r>
              <a:rPr lang="en-US" sz="3200" dirty="0"/>
              <a:t>d = 5.0</a:t>
            </a:r>
            <a:r>
              <a:rPr lang="el-GR" sz="3200" dirty="0"/>
              <a:t>4</a:t>
            </a:r>
            <a:r>
              <a:rPr lang="en-US" sz="3200" dirty="0"/>
              <a:t>0 </a:t>
            </a:r>
            <a:r>
              <a:rPr lang="el-GR" sz="3200" dirty="0"/>
              <a:t>στάδια</a:t>
            </a:r>
          </a:p>
          <a:p>
            <a:endParaRPr lang="el-GR" sz="3200" dirty="0"/>
          </a:p>
          <a:p>
            <a:r>
              <a:rPr lang="el-GR" sz="3200" dirty="0"/>
              <a:t>Γωνία φ=7.2</a:t>
            </a:r>
            <a:r>
              <a:rPr lang="el-GR" sz="3200" baseline="30000" dirty="0"/>
              <a:t>ο</a:t>
            </a:r>
            <a:r>
              <a:rPr lang="el-GR" sz="3200" dirty="0"/>
              <a:t> , δηλαδή το 1/50 του κύκλου</a:t>
            </a:r>
            <a:endParaRPr lang="el-GR" sz="3200" baseline="30000" dirty="0"/>
          </a:p>
        </p:txBody>
      </p:sp>
      <p:sp>
        <p:nvSpPr>
          <p:cNvPr id="5" name="Subtitle 2">
            <a:extLst>
              <a:ext uri="{FF2B5EF4-FFF2-40B4-BE49-F238E27FC236}">
                <a16:creationId xmlns:a16="http://schemas.microsoft.com/office/drawing/2014/main" id="{8257594B-F4A6-422A-8BFE-F3DF5B4B00B2}"/>
              </a:ext>
            </a:extLst>
          </p:cNvPr>
          <p:cNvSpPr txBox="1">
            <a:spLocks/>
          </p:cNvSpPr>
          <p:nvPr/>
        </p:nvSpPr>
        <p:spPr>
          <a:xfrm>
            <a:off x="1524000" y="4774309"/>
            <a:ext cx="8988056"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t>Περίμετρος Γης: 252.000 στάδια</a:t>
            </a:r>
            <a:r>
              <a:rPr lang="en-US" sz="3200" dirty="0"/>
              <a:t> (?)</a:t>
            </a:r>
          </a:p>
          <a:p>
            <a:r>
              <a:rPr lang="el-GR" sz="3200" dirty="0"/>
              <a:t>Στάδιο: 157</a:t>
            </a:r>
            <a:r>
              <a:rPr lang="en-US" sz="3200" dirty="0"/>
              <a:t>m</a:t>
            </a:r>
            <a:r>
              <a:rPr lang="el-GR" sz="3200" dirty="0"/>
              <a:t> – 185</a:t>
            </a:r>
            <a:r>
              <a:rPr lang="en-US" sz="3200" dirty="0"/>
              <a:t>m</a:t>
            </a:r>
            <a:endParaRPr lang="el-GR" sz="3200" dirty="0"/>
          </a:p>
          <a:p>
            <a:r>
              <a:rPr lang="el-GR" sz="3200" dirty="0"/>
              <a:t>39500 </a:t>
            </a:r>
            <a:r>
              <a:rPr lang="en-US" sz="3200" dirty="0"/>
              <a:t>Km </a:t>
            </a:r>
            <a:r>
              <a:rPr lang="el-GR" sz="3200" dirty="0"/>
              <a:t>– 46000 </a:t>
            </a:r>
            <a:r>
              <a:rPr lang="en-US" sz="3200" dirty="0"/>
              <a:t>Km</a:t>
            </a:r>
            <a:endParaRPr lang="el-GR" sz="3200" dirty="0"/>
          </a:p>
        </p:txBody>
      </p:sp>
    </p:spTree>
    <p:extLst>
      <p:ext uri="{BB962C8B-B14F-4D97-AF65-F5344CB8AC3E}">
        <p14:creationId xmlns:p14="http://schemas.microsoft.com/office/powerpoint/2010/main" val="38412359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FD82-74B4-40D0-B882-A58857201978}"/>
              </a:ext>
            </a:extLst>
          </p:cNvPr>
          <p:cNvSpPr>
            <a:spLocks noGrp="1"/>
          </p:cNvSpPr>
          <p:nvPr>
            <p:ph type="ctrTitle"/>
          </p:nvPr>
        </p:nvSpPr>
        <p:spPr>
          <a:xfrm>
            <a:off x="1524000" y="619089"/>
            <a:ext cx="9144000" cy="1097463"/>
          </a:xfrm>
        </p:spPr>
        <p:txBody>
          <a:bodyPr/>
          <a:lstStyle/>
          <a:p>
            <a:r>
              <a:rPr lang="el-GR" dirty="0"/>
              <a:t>Υπολογισμοί Ερατοσθένη</a:t>
            </a:r>
            <a:endParaRPr lang="en-150" dirty="0"/>
          </a:p>
        </p:txBody>
      </p:sp>
      <p:sp>
        <p:nvSpPr>
          <p:cNvPr id="5" name="Subtitle 2">
            <a:extLst>
              <a:ext uri="{FF2B5EF4-FFF2-40B4-BE49-F238E27FC236}">
                <a16:creationId xmlns:a16="http://schemas.microsoft.com/office/drawing/2014/main" id="{8257594B-F4A6-422A-8BFE-F3DF5B4B00B2}"/>
              </a:ext>
            </a:extLst>
          </p:cNvPr>
          <p:cNvSpPr txBox="1">
            <a:spLocks/>
          </p:cNvSpPr>
          <p:nvPr/>
        </p:nvSpPr>
        <p:spPr>
          <a:xfrm>
            <a:off x="1601972" y="2179965"/>
            <a:ext cx="8988056"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3200" dirty="0"/>
              <a:t>Εκτίμηση Ερατοσθένη: 39500 – 46000 </a:t>
            </a:r>
            <a:r>
              <a:rPr lang="en-US" sz="3200" dirty="0"/>
              <a:t>Km</a:t>
            </a:r>
            <a:endParaRPr lang="el-GR" sz="3200" dirty="0"/>
          </a:p>
          <a:p>
            <a:endParaRPr lang="en-US" sz="3200" dirty="0"/>
          </a:p>
          <a:p>
            <a:r>
              <a:rPr lang="el-GR" sz="3200" dirty="0"/>
              <a:t>Σημερινή τιμή: </a:t>
            </a:r>
            <a:r>
              <a:rPr lang="en-US" sz="3200" dirty="0"/>
              <a:t>40.008 Km</a:t>
            </a:r>
            <a:endParaRPr lang="el-GR" sz="3200" dirty="0"/>
          </a:p>
        </p:txBody>
      </p:sp>
    </p:spTree>
    <p:extLst>
      <p:ext uri="{BB962C8B-B14F-4D97-AF65-F5344CB8AC3E}">
        <p14:creationId xmlns:p14="http://schemas.microsoft.com/office/powerpoint/2010/main" val="20668230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FD82-74B4-40D0-B882-A58857201978}"/>
              </a:ext>
            </a:extLst>
          </p:cNvPr>
          <p:cNvSpPr>
            <a:spLocks noGrp="1"/>
          </p:cNvSpPr>
          <p:nvPr>
            <p:ph type="ctrTitle"/>
          </p:nvPr>
        </p:nvSpPr>
        <p:spPr>
          <a:xfrm>
            <a:off x="0" y="108726"/>
            <a:ext cx="12028967" cy="1097463"/>
          </a:xfrm>
        </p:spPr>
        <p:txBody>
          <a:bodyPr>
            <a:normAutofit/>
          </a:bodyPr>
          <a:lstStyle/>
          <a:p>
            <a:r>
              <a:rPr lang="el-GR" dirty="0"/>
              <a:t>Σήμερα (περίπου) : Εαρινή Ισημερία</a:t>
            </a:r>
            <a:endParaRPr lang="en-150" dirty="0"/>
          </a:p>
        </p:txBody>
      </p:sp>
      <p:pic>
        <p:nvPicPr>
          <p:cNvPr id="4098" name="Picture 2">
            <a:extLst>
              <a:ext uri="{FF2B5EF4-FFF2-40B4-BE49-F238E27FC236}">
                <a16:creationId xmlns:a16="http://schemas.microsoft.com/office/drawing/2014/main" id="{331C49A4-4707-4F66-B3D9-A872A7431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792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FD82-74B4-40D0-B882-A58857201978}"/>
              </a:ext>
            </a:extLst>
          </p:cNvPr>
          <p:cNvSpPr>
            <a:spLocks noGrp="1"/>
          </p:cNvSpPr>
          <p:nvPr>
            <p:ph type="ctrTitle"/>
          </p:nvPr>
        </p:nvSpPr>
        <p:spPr>
          <a:xfrm>
            <a:off x="0" y="108726"/>
            <a:ext cx="12028967" cy="1097463"/>
          </a:xfrm>
        </p:spPr>
        <p:txBody>
          <a:bodyPr>
            <a:normAutofit/>
          </a:bodyPr>
          <a:lstStyle/>
          <a:p>
            <a:r>
              <a:rPr lang="el-GR" dirty="0"/>
              <a:t>Σήμερα (περίπου) : Εαρινή Ισημερία</a:t>
            </a:r>
            <a:endParaRPr lang="en-150" dirty="0"/>
          </a:p>
        </p:txBody>
      </p:sp>
      <p:sp>
        <p:nvSpPr>
          <p:cNvPr id="5" name="Subtitle 2">
            <a:extLst>
              <a:ext uri="{FF2B5EF4-FFF2-40B4-BE49-F238E27FC236}">
                <a16:creationId xmlns:a16="http://schemas.microsoft.com/office/drawing/2014/main" id="{8257594B-F4A6-422A-8BFE-F3DF5B4B00B2}"/>
              </a:ext>
            </a:extLst>
          </p:cNvPr>
          <p:cNvSpPr txBox="1">
            <a:spLocks/>
          </p:cNvSpPr>
          <p:nvPr/>
        </p:nvSpPr>
        <p:spPr>
          <a:xfrm>
            <a:off x="2561426" y="1397575"/>
            <a:ext cx="9144000" cy="242747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sz="2800" dirty="0"/>
              <a:t>Γνωρίζουμε ότι στις 12.00 το μεσημέρι</a:t>
            </a:r>
          </a:p>
          <a:p>
            <a:r>
              <a:rPr lang="el-GR" sz="2800" dirty="0"/>
              <a:t>οι ακτίνες του Ήλιου πέφτουν κάθετα στον Ισημερινό</a:t>
            </a:r>
          </a:p>
          <a:p>
            <a:endParaRPr lang="el-GR" sz="2800" dirty="0"/>
          </a:p>
          <a:p>
            <a:r>
              <a:rPr lang="el-GR" sz="2800" dirty="0"/>
              <a:t>Άρα μπορούμε και εμείς να επαναλάβουμε</a:t>
            </a:r>
          </a:p>
          <a:p>
            <a:r>
              <a:rPr lang="el-GR" sz="2800" dirty="0"/>
              <a:t>το Πείραμα του Ερατοσθένη</a:t>
            </a:r>
          </a:p>
          <a:p>
            <a:endParaRPr lang="el-GR" sz="2800" dirty="0"/>
          </a:p>
          <a:p>
            <a:r>
              <a:rPr lang="el-GR" sz="2800" dirty="0"/>
              <a:t>Απόσταση Αθήνας από Ισημερινό: </a:t>
            </a:r>
            <a:r>
              <a:rPr lang="en-US" sz="2800" dirty="0"/>
              <a:t>d = </a:t>
            </a:r>
            <a:r>
              <a:rPr lang="el-GR" sz="2800" dirty="0"/>
              <a:t>4.2</a:t>
            </a:r>
            <a:r>
              <a:rPr lang="en-US" sz="2800" dirty="0"/>
              <a:t>2</a:t>
            </a:r>
            <a:r>
              <a:rPr lang="el-GR" sz="2800" dirty="0"/>
              <a:t>0</a:t>
            </a:r>
            <a:r>
              <a:rPr lang="en-US" sz="2800" dirty="0"/>
              <a:t>Km</a:t>
            </a:r>
            <a:endParaRPr lang="el-GR" sz="2800"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44C89CE-447F-46A9-91EE-BD8F7BDA7F5F}"/>
                  </a:ext>
                </a:extLst>
              </p:cNvPr>
              <p:cNvSpPr txBox="1"/>
              <p:nvPr/>
            </p:nvSpPr>
            <p:spPr>
              <a:xfrm>
                <a:off x="7211956" y="5109190"/>
                <a:ext cx="3099438" cy="126066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4000" b="0" i="1" smtClean="0">
                          <a:latin typeface="Cambria Math" panose="02040503050406030204" pitchFamily="18" charset="0"/>
                        </a:rPr>
                        <m:t>𝐷</m:t>
                      </m:r>
                      <m:r>
                        <a:rPr lang="en-US" sz="4000" b="0" i="1" smtClean="0">
                          <a:latin typeface="Cambria Math" panose="02040503050406030204" pitchFamily="18" charset="0"/>
                        </a:rPr>
                        <m:t>=</m:t>
                      </m:r>
                      <m:f>
                        <m:fPr>
                          <m:ctrlPr>
                            <a:rPr lang="en-US" sz="4000" b="0" i="1" smtClean="0">
                              <a:latin typeface="Cambria Math" panose="02040503050406030204" pitchFamily="18" charset="0"/>
                            </a:rPr>
                          </m:ctrlPr>
                        </m:fPr>
                        <m:num>
                          <m:r>
                            <a:rPr lang="en-US" sz="4000" b="0" i="1" smtClean="0">
                              <a:latin typeface="Cambria Math" panose="02040503050406030204" pitchFamily="18" charset="0"/>
                            </a:rPr>
                            <m:t>360</m:t>
                          </m:r>
                          <m:r>
                            <a:rPr lang="en-US" sz="4000" b="0" i="1" smtClean="0">
                              <a:latin typeface="Cambria Math" panose="02040503050406030204" pitchFamily="18" charset="0"/>
                              <a:ea typeface="Cambria Math" panose="02040503050406030204" pitchFamily="18" charset="0"/>
                            </a:rPr>
                            <m:t>°</m:t>
                          </m:r>
                        </m:num>
                        <m:den>
                          <m:r>
                            <a:rPr lang="el-GR" sz="4000" b="0" i="1" smtClean="0">
                              <a:latin typeface="Cambria Math" panose="02040503050406030204" pitchFamily="18" charset="0"/>
                              <a:ea typeface="Cambria Math" panose="02040503050406030204" pitchFamily="18" charset="0"/>
                            </a:rPr>
                            <m:t>𝜑</m:t>
                          </m:r>
                        </m:den>
                      </m:f>
                      <m:r>
                        <a:rPr lang="en-US" sz="4000" b="0" i="1" smtClean="0">
                          <a:latin typeface="Cambria Math" panose="02040503050406030204" pitchFamily="18" charset="0"/>
                        </a:rPr>
                        <m:t> ∗</m:t>
                      </m:r>
                      <m:r>
                        <a:rPr lang="en-US" sz="4000" b="0" i="1" smtClean="0">
                          <a:latin typeface="Cambria Math" panose="02040503050406030204" pitchFamily="18" charset="0"/>
                        </a:rPr>
                        <m:t>𝑑</m:t>
                      </m:r>
                    </m:oMath>
                  </m:oMathPara>
                </a14:m>
                <a:endParaRPr lang="en-150" sz="4000" dirty="0"/>
              </a:p>
            </p:txBody>
          </p:sp>
        </mc:Choice>
        <mc:Fallback xmlns="">
          <p:sp>
            <p:nvSpPr>
              <p:cNvPr id="4" name="TextBox 3">
                <a:extLst>
                  <a:ext uri="{FF2B5EF4-FFF2-40B4-BE49-F238E27FC236}">
                    <a16:creationId xmlns:a16="http://schemas.microsoft.com/office/drawing/2014/main" id="{044C89CE-447F-46A9-91EE-BD8F7BDA7F5F}"/>
                  </a:ext>
                </a:extLst>
              </p:cNvPr>
              <p:cNvSpPr txBox="1">
                <a:spLocks noRot="1" noChangeAspect="1" noMove="1" noResize="1" noEditPoints="1" noAdjustHandles="1" noChangeArrowheads="1" noChangeShapeType="1" noTextEdit="1"/>
              </p:cNvSpPr>
              <p:nvPr/>
            </p:nvSpPr>
            <p:spPr>
              <a:xfrm>
                <a:off x="7211956" y="5109190"/>
                <a:ext cx="3099438" cy="1260666"/>
              </a:xfrm>
              <a:prstGeom prst="rect">
                <a:avLst/>
              </a:prstGeom>
              <a:blipFill>
                <a:blip r:embed="rId3"/>
                <a:stretch>
                  <a:fillRect/>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C80D364-5EF6-4445-BF23-CB3CAA00AA61}"/>
                  </a:ext>
                </a:extLst>
              </p:cNvPr>
              <p:cNvSpPr txBox="1"/>
              <p:nvPr/>
            </p:nvSpPr>
            <p:spPr>
              <a:xfrm>
                <a:off x="4321895" y="5290041"/>
                <a:ext cx="2032107" cy="89896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l-GR" sz="2800" b="0" i="0" smtClean="0">
                          <a:latin typeface="Cambria Math" panose="02040503050406030204" pitchFamily="18" charset="0"/>
                        </a:rPr>
                        <m:t>εφφ</m:t>
                      </m:r>
                      <m:r>
                        <a:rPr lang="el-GR" sz="2800" b="0" i="0" smtClean="0">
                          <a:latin typeface="Cambria Math" panose="02040503050406030204" pitchFamily="18" charset="0"/>
                        </a:rPr>
                        <m:t>= </m:t>
                      </m:r>
                      <m:f>
                        <m:fPr>
                          <m:ctrlPr>
                            <a:rPr lang="el-GR" sz="2800" i="1" smtClean="0">
                              <a:latin typeface="Cambria Math" panose="02040503050406030204" pitchFamily="18" charset="0"/>
                            </a:rPr>
                          </m:ctrlPr>
                        </m:fPr>
                        <m:num>
                          <m:r>
                            <a:rPr lang="en-US" sz="2800" b="0" i="1" smtClean="0">
                              <a:latin typeface="Cambria Math" panose="02040503050406030204" pitchFamily="18" charset="0"/>
                            </a:rPr>
                            <m:t>𝑆</m:t>
                          </m:r>
                        </m:num>
                        <m:den>
                          <m:r>
                            <a:rPr lang="en-US" sz="2800" b="0" i="1" smtClean="0">
                              <a:latin typeface="Cambria Math" panose="02040503050406030204" pitchFamily="18" charset="0"/>
                            </a:rPr>
                            <m:t>𝐿</m:t>
                          </m:r>
                        </m:den>
                      </m:f>
                    </m:oMath>
                  </m:oMathPara>
                </a14:m>
                <a:endParaRPr lang="en-150" sz="2800" dirty="0"/>
              </a:p>
            </p:txBody>
          </p:sp>
        </mc:Choice>
        <mc:Fallback xmlns="">
          <p:sp>
            <p:nvSpPr>
              <p:cNvPr id="6" name="TextBox 5">
                <a:extLst>
                  <a:ext uri="{FF2B5EF4-FFF2-40B4-BE49-F238E27FC236}">
                    <a16:creationId xmlns:a16="http://schemas.microsoft.com/office/drawing/2014/main" id="{6C80D364-5EF6-4445-BF23-CB3CAA00AA61}"/>
                  </a:ext>
                </a:extLst>
              </p:cNvPr>
              <p:cNvSpPr txBox="1">
                <a:spLocks noRot="1" noChangeAspect="1" noMove="1" noResize="1" noEditPoints="1" noAdjustHandles="1" noChangeArrowheads="1" noChangeShapeType="1" noTextEdit="1"/>
              </p:cNvSpPr>
              <p:nvPr/>
            </p:nvSpPr>
            <p:spPr>
              <a:xfrm>
                <a:off x="4321895" y="5290041"/>
                <a:ext cx="2032107" cy="898964"/>
              </a:xfrm>
              <a:prstGeom prst="rect">
                <a:avLst/>
              </a:prstGeom>
              <a:blipFill>
                <a:blip r:embed="rId4"/>
                <a:stretch>
                  <a:fillRect/>
                </a:stretch>
              </a:blipFill>
            </p:spPr>
            <p:txBody>
              <a:bodyPr/>
              <a:lstStyle/>
              <a:p>
                <a:r>
                  <a:rPr lang="en-150">
                    <a:noFill/>
                  </a:rPr>
                  <a:t> </a:t>
                </a:r>
              </a:p>
            </p:txBody>
          </p:sp>
        </mc:Fallback>
      </mc:AlternateContent>
      <p:cxnSp>
        <p:nvCxnSpPr>
          <p:cNvPr id="7" name="Straight Connector 6">
            <a:extLst>
              <a:ext uri="{FF2B5EF4-FFF2-40B4-BE49-F238E27FC236}">
                <a16:creationId xmlns:a16="http://schemas.microsoft.com/office/drawing/2014/main" id="{F9DE7094-0F29-4590-8F6F-4F3F849C7C79}"/>
              </a:ext>
            </a:extLst>
          </p:cNvPr>
          <p:cNvCxnSpPr>
            <a:cxnSpLocks/>
          </p:cNvCxnSpPr>
          <p:nvPr/>
        </p:nvCxnSpPr>
        <p:spPr>
          <a:xfrm>
            <a:off x="317267" y="5616129"/>
            <a:ext cx="3011557" cy="0"/>
          </a:xfrm>
          <a:prstGeom prst="line">
            <a:avLst/>
          </a:prstGeom>
          <a:ln w="130175" cmpd="thickThi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11" name="Cylinder 10">
            <a:extLst>
              <a:ext uri="{FF2B5EF4-FFF2-40B4-BE49-F238E27FC236}">
                <a16:creationId xmlns:a16="http://schemas.microsoft.com/office/drawing/2014/main" id="{FCE9C281-F98E-462F-B713-B9574417BC78}"/>
              </a:ext>
            </a:extLst>
          </p:cNvPr>
          <p:cNvSpPr/>
          <p:nvPr/>
        </p:nvSpPr>
        <p:spPr>
          <a:xfrm>
            <a:off x="1371600" y="3644346"/>
            <a:ext cx="180473" cy="1913014"/>
          </a:xfrm>
          <a:prstGeom prst="can">
            <a:avLst>
              <a:gd name="adj" fmla="val 4395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2" name="Right Triangle 11">
            <a:extLst>
              <a:ext uri="{FF2B5EF4-FFF2-40B4-BE49-F238E27FC236}">
                <a16:creationId xmlns:a16="http://schemas.microsoft.com/office/drawing/2014/main" id="{1442EE10-7B4B-4BFD-959B-A1873B5FB487}"/>
              </a:ext>
            </a:extLst>
          </p:cNvPr>
          <p:cNvSpPr/>
          <p:nvPr/>
        </p:nvSpPr>
        <p:spPr>
          <a:xfrm flipH="1">
            <a:off x="721894" y="3693699"/>
            <a:ext cx="649706" cy="1849846"/>
          </a:xfrm>
          <a:prstGeom prst="rtTriangle">
            <a:avLst/>
          </a:prstGeom>
          <a:solidFill>
            <a:schemeClr val="bg1">
              <a:lumMod val="6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45DA988-EACE-475A-A6B9-617A7688671C}"/>
                  </a:ext>
                </a:extLst>
              </p:cNvPr>
              <p:cNvSpPr txBox="1"/>
              <p:nvPr/>
            </p:nvSpPr>
            <p:spPr>
              <a:xfrm>
                <a:off x="1957906" y="4357012"/>
                <a:ext cx="416407"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𝐿</m:t>
                      </m:r>
                    </m:oMath>
                  </m:oMathPara>
                </a14:m>
                <a:endParaRPr lang="en-150" sz="2800" i="1" dirty="0"/>
              </a:p>
            </p:txBody>
          </p:sp>
        </mc:Choice>
        <mc:Fallback xmlns="">
          <p:sp>
            <p:nvSpPr>
              <p:cNvPr id="13" name="TextBox 12">
                <a:extLst>
                  <a:ext uri="{FF2B5EF4-FFF2-40B4-BE49-F238E27FC236}">
                    <a16:creationId xmlns:a16="http://schemas.microsoft.com/office/drawing/2014/main" id="{945DA988-EACE-475A-A6B9-617A7688671C}"/>
                  </a:ext>
                </a:extLst>
              </p:cNvPr>
              <p:cNvSpPr txBox="1">
                <a:spLocks noRot="1" noChangeAspect="1" noMove="1" noResize="1" noEditPoints="1" noAdjustHandles="1" noChangeArrowheads="1" noChangeShapeType="1" noTextEdit="1"/>
              </p:cNvSpPr>
              <p:nvPr/>
            </p:nvSpPr>
            <p:spPr>
              <a:xfrm>
                <a:off x="1957906" y="4357012"/>
                <a:ext cx="416407" cy="523220"/>
              </a:xfrm>
              <a:prstGeom prst="rect">
                <a:avLst/>
              </a:prstGeom>
              <a:blipFill>
                <a:blip r:embed="rId5"/>
                <a:stretch>
                  <a:fillRect/>
                </a:stretch>
              </a:blipFill>
            </p:spPr>
            <p:txBody>
              <a:bodyPr/>
              <a:lstStyle/>
              <a:p>
                <a:r>
                  <a:rPr lang="en-150">
                    <a:noFill/>
                  </a:rPr>
                  <a:t> </a:t>
                </a:r>
              </a:p>
            </p:txBody>
          </p:sp>
        </mc:Fallback>
      </mc:AlternateContent>
      <p:sp>
        <p:nvSpPr>
          <p:cNvPr id="15" name="Right Brace 14">
            <a:extLst>
              <a:ext uri="{FF2B5EF4-FFF2-40B4-BE49-F238E27FC236}">
                <a16:creationId xmlns:a16="http://schemas.microsoft.com/office/drawing/2014/main" id="{CE4B5D23-818F-452A-B5C2-F56356A7BB74}"/>
              </a:ext>
            </a:extLst>
          </p:cNvPr>
          <p:cNvSpPr/>
          <p:nvPr/>
        </p:nvSpPr>
        <p:spPr>
          <a:xfrm>
            <a:off x="1621920" y="3688861"/>
            <a:ext cx="357314" cy="1823984"/>
          </a:xfrm>
          <a:prstGeom prst="rightBrace">
            <a:avLst>
              <a:gd name="adj1" fmla="val 42041"/>
              <a:gd name="adj2" fmla="val 50989"/>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150"/>
          </a:p>
        </p:txBody>
      </p:sp>
      <p:sp>
        <p:nvSpPr>
          <p:cNvPr id="16" name="Right Brace 15">
            <a:extLst>
              <a:ext uri="{FF2B5EF4-FFF2-40B4-BE49-F238E27FC236}">
                <a16:creationId xmlns:a16="http://schemas.microsoft.com/office/drawing/2014/main" id="{FD249EE3-7621-47E7-958A-92C3AE6C36CD}"/>
              </a:ext>
            </a:extLst>
          </p:cNvPr>
          <p:cNvSpPr/>
          <p:nvPr/>
        </p:nvSpPr>
        <p:spPr>
          <a:xfrm rot="5400000">
            <a:off x="937506" y="5463251"/>
            <a:ext cx="224751" cy="655469"/>
          </a:xfrm>
          <a:prstGeom prst="rightBrace">
            <a:avLst>
              <a:gd name="adj1" fmla="val 44954"/>
              <a:gd name="adj2" fmla="val 50989"/>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58F45B00-6525-4344-8544-FC192774A0D7}"/>
                  </a:ext>
                </a:extLst>
              </p:cNvPr>
              <p:cNvSpPr txBox="1"/>
              <p:nvPr/>
            </p:nvSpPr>
            <p:spPr>
              <a:xfrm>
                <a:off x="838543" y="5828807"/>
                <a:ext cx="416407"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𝑆</m:t>
                      </m:r>
                    </m:oMath>
                  </m:oMathPara>
                </a14:m>
                <a:endParaRPr lang="en-150" sz="2800" i="1" dirty="0"/>
              </a:p>
            </p:txBody>
          </p:sp>
        </mc:Choice>
        <mc:Fallback xmlns="">
          <p:sp>
            <p:nvSpPr>
              <p:cNvPr id="17" name="TextBox 16">
                <a:extLst>
                  <a:ext uri="{FF2B5EF4-FFF2-40B4-BE49-F238E27FC236}">
                    <a16:creationId xmlns:a16="http://schemas.microsoft.com/office/drawing/2014/main" id="{58F45B00-6525-4344-8544-FC192774A0D7}"/>
                  </a:ext>
                </a:extLst>
              </p:cNvPr>
              <p:cNvSpPr txBox="1">
                <a:spLocks noRot="1" noChangeAspect="1" noMove="1" noResize="1" noEditPoints="1" noAdjustHandles="1" noChangeArrowheads="1" noChangeShapeType="1" noTextEdit="1"/>
              </p:cNvSpPr>
              <p:nvPr/>
            </p:nvSpPr>
            <p:spPr>
              <a:xfrm>
                <a:off x="838543" y="5828807"/>
                <a:ext cx="416407" cy="523220"/>
              </a:xfrm>
              <a:prstGeom prst="rect">
                <a:avLst/>
              </a:prstGeom>
              <a:blipFill>
                <a:blip r:embed="rId6"/>
                <a:stretch>
                  <a:fillRect/>
                </a:stretch>
              </a:blipFill>
            </p:spPr>
            <p:txBody>
              <a:bodyPr/>
              <a:lstStyle/>
              <a:p>
                <a:r>
                  <a:rPr lang="en-150">
                    <a:noFill/>
                  </a:rPr>
                  <a:t> </a:t>
                </a:r>
              </a:p>
            </p:txBody>
          </p:sp>
        </mc:Fallback>
      </mc:AlternateContent>
      <p:sp>
        <p:nvSpPr>
          <p:cNvPr id="18" name="Oval 17">
            <a:extLst>
              <a:ext uri="{FF2B5EF4-FFF2-40B4-BE49-F238E27FC236}">
                <a16:creationId xmlns:a16="http://schemas.microsoft.com/office/drawing/2014/main" id="{38125E8A-1B4C-4272-8A6C-ABA40A03E597}"/>
              </a:ext>
            </a:extLst>
          </p:cNvPr>
          <p:cNvSpPr/>
          <p:nvPr/>
        </p:nvSpPr>
        <p:spPr>
          <a:xfrm>
            <a:off x="1907041" y="1397575"/>
            <a:ext cx="523215" cy="523215"/>
          </a:xfrm>
          <a:prstGeom prst="ellipse">
            <a:avLst/>
          </a:prstGeom>
          <a:solidFill>
            <a:schemeClr val="accent4">
              <a:lumMod val="75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20" name="Straight Arrow Connector 19">
            <a:extLst>
              <a:ext uri="{FF2B5EF4-FFF2-40B4-BE49-F238E27FC236}">
                <a16:creationId xmlns:a16="http://schemas.microsoft.com/office/drawing/2014/main" id="{D093F843-C524-4F0D-A927-40928AA4BDD3}"/>
              </a:ext>
            </a:extLst>
          </p:cNvPr>
          <p:cNvCxnSpPr/>
          <p:nvPr/>
        </p:nvCxnSpPr>
        <p:spPr>
          <a:xfrm flipH="1">
            <a:off x="1461836" y="2105526"/>
            <a:ext cx="496070" cy="1270086"/>
          </a:xfrm>
          <a:prstGeom prst="straightConnector1">
            <a:avLst/>
          </a:prstGeom>
          <a:ln w="508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1577344-5F53-4A89-9DBD-27E3E2DCEF72}"/>
                  </a:ext>
                </a:extLst>
              </p:cNvPr>
              <p:cNvSpPr txBox="1"/>
              <p:nvPr/>
            </p:nvSpPr>
            <p:spPr>
              <a:xfrm>
                <a:off x="861636" y="3777210"/>
                <a:ext cx="416407"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l-GR" sz="2800" b="0" i="1" smtClean="0">
                          <a:latin typeface="Cambria Math" panose="02040503050406030204" pitchFamily="18" charset="0"/>
                        </a:rPr>
                        <m:t>𝜑</m:t>
                      </m:r>
                    </m:oMath>
                  </m:oMathPara>
                </a14:m>
                <a:endParaRPr lang="en-150" sz="2800" i="1" dirty="0"/>
              </a:p>
            </p:txBody>
          </p:sp>
        </mc:Choice>
        <mc:Fallback xmlns="">
          <p:sp>
            <p:nvSpPr>
              <p:cNvPr id="21" name="TextBox 20">
                <a:extLst>
                  <a:ext uri="{FF2B5EF4-FFF2-40B4-BE49-F238E27FC236}">
                    <a16:creationId xmlns:a16="http://schemas.microsoft.com/office/drawing/2014/main" id="{B1577344-5F53-4A89-9DBD-27E3E2DCEF72}"/>
                  </a:ext>
                </a:extLst>
              </p:cNvPr>
              <p:cNvSpPr txBox="1">
                <a:spLocks noRot="1" noChangeAspect="1" noMove="1" noResize="1" noEditPoints="1" noAdjustHandles="1" noChangeArrowheads="1" noChangeShapeType="1" noTextEdit="1"/>
              </p:cNvSpPr>
              <p:nvPr/>
            </p:nvSpPr>
            <p:spPr>
              <a:xfrm>
                <a:off x="861636" y="3777210"/>
                <a:ext cx="416407" cy="523220"/>
              </a:xfrm>
              <a:prstGeom prst="rect">
                <a:avLst/>
              </a:prstGeom>
              <a:blipFill>
                <a:blip r:embed="rId7"/>
                <a:stretch>
                  <a:fillRect/>
                </a:stretch>
              </a:blipFill>
            </p:spPr>
            <p:txBody>
              <a:bodyPr/>
              <a:lstStyle/>
              <a:p>
                <a:r>
                  <a:rPr lang="en-150">
                    <a:noFill/>
                  </a:rPr>
                  <a:t> </a:t>
                </a:r>
              </a:p>
            </p:txBody>
          </p:sp>
        </mc:Fallback>
      </mc:AlternateContent>
      <p:sp>
        <p:nvSpPr>
          <p:cNvPr id="22" name="Arc 21">
            <a:extLst>
              <a:ext uri="{FF2B5EF4-FFF2-40B4-BE49-F238E27FC236}">
                <a16:creationId xmlns:a16="http://schemas.microsoft.com/office/drawing/2014/main" id="{A2906A10-1311-4E1B-AFD6-8F092D914FC6}"/>
              </a:ext>
            </a:extLst>
          </p:cNvPr>
          <p:cNvSpPr/>
          <p:nvPr/>
        </p:nvSpPr>
        <p:spPr>
          <a:xfrm rot="10612558">
            <a:off x="1020822" y="3671429"/>
            <a:ext cx="650518" cy="734782"/>
          </a:xfrm>
          <a:prstGeom prst="arc">
            <a:avLst>
              <a:gd name="adj1" fmla="val 16200000"/>
              <a:gd name="adj2" fmla="val 18445138"/>
            </a:avLst>
          </a:prstGeom>
          <a:ln w="476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150"/>
          </a:p>
        </p:txBody>
      </p:sp>
    </p:spTree>
    <p:extLst>
      <p:ext uri="{BB962C8B-B14F-4D97-AF65-F5344CB8AC3E}">
        <p14:creationId xmlns:p14="http://schemas.microsoft.com/office/powerpoint/2010/main" val="151878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3" grpId="0"/>
      <p:bldP spid="17" grpId="0"/>
      <p:bldP spid="21"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6322C7D-BB4E-0E15-983C-38851E2737DC}"/>
            </a:ext>
          </a:extLst>
        </p:cNvPr>
        <p:cNvGrpSpPr/>
        <p:nvPr/>
      </p:nvGrpSpPr>
      <p:grpSpPr>
        <a:xfrm>
          <a:off x="0" y="0"/>
          <a:ext cx="0" cy="0"/>
          <a:chOff x="0" y="0"/>
          <a:chExt cx="0" cy="0"/>
        </a:xfrm>
      </p:grpSpPr>
      <p:pic>
        <p:nvPicPr>
          <p:cNvPr id="3" name="Eratosthenes - Carl Sagan Description decoder">
            <a:hlinkClick r:id="" action="ppaction://media"/>
            <a:extLst>
              <a:ext uri="{FF2B5EF4-FFF2-40B4-BE49-F238E27FC236}">
                <a16:creationId xmlns:a16="http://schemas.microsoft.com/office/drawing/2014/main" id="{87C9E9AF-ED32-4425-AF74-B8EFA186AAD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355433" y="463497"/>
            <a:ext cx="3551372" cy="6331137"/>
          </a:xfrm>
          <a:prstGeom prst="rect">
            <a:avLst/>
          </a:prstGeom>
        </p:spPr>
      </p:pic>
      <p:sp>
        <p:nvSpPr>
          <p:cNvPr id="2" name="Title 1">
            <a:extLst>
              <a:ext uri="{FF2B5EF4-FFF2-40B4-BE49-F238E27FC236}">
                <a16:creationId xmlns:a16="http://schemas.microsoft.com/office/drawing/2014/main" id="{45F2C24F-D5F3-59DE-C2FA-3CEA711DE219}"/>
              </a:ext>
            </a:extLst>
          </p:cNvPr>
          <p:cNvSpPr>
            <a:spLocks noGrp="1"/>
          </p:cNvSpPr>
          <p:nvPr>
            <p:ph type="ctrTitle"/>
          </p:nvPr>
        </p:nvSpPr>
        <p:spPr>
          <a:xfrm>
            <a:off x="0" y="108726"/>
            <a:ext cx="12028967" cy="1097463"/>
          </a:xfrm>
        </p:spPr>
        <p:txBody>
          <a:bodyPr>
            <a:normAutofit/>
          </a:bodyPr>
          <a:lstStyle/>
          <a:p>
            <a:r>
              <a:rPr lang="el-GR" dirty="0">
                <a:solidFill>
                  <a:schemeClr val="bg1"/>
                </a:solidFill>
              </a:rPr>
              <a:t>Παρουσίαση </a:t>
            </a:r>
            <a:r>
              <a:rPr lang="en-US" dirty="0">
                <a:solidFill>
                  <a:schemeClr val="bg1"/>
                </a:solidFill>
              </a:rPr>
              <a:t>Carl Sagan</a:t>
            </a:r>
            <a:endParaRPr lang="en-150" dirty="0">
              <a:solidFill>
                <a:schemeClr val="bg1"/>
              </a:solidFill>
            </a:endParaRPr>
          </a:p>
        </p:txBody>
      </p:sp>
    </p:spTree>
    <p:extLst>
      <p:ext uri="{BB962C8B-B14F-4D97-AF65-F5344CB8AC3E}">
        <p14:creationId xmlns:p14="http://schemas.microsoft.com/office/powerpoint/2010/main" val="743999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8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28E2A60-5198-FD5A-5914-75E322FCD949}"/>
              </a:ext>
            </a:extLst>
          </p:cNvPr>
          <p:cNvPicPr>
            <a:picLocks noChangeAspect="1"/>
          </p:cNvPicPr>
          <p:nvPr/>
        </p:nvPicPr>
        <p:blipFill>
          <a:blip r:embed="rId3"/>
          <a:stretch>
            <a:fillRect/>
          </a:stretch>
        </p:blipFill>
        <p:spPr>
          <a:xfrm>
            <a:off x="6838244" y="3670812"/>
            <a:ext cx="4089400" cy="3047347"/>
          </a:xfrm>
          <a:prstGeom prst="rect">
            <a:avLst/>
          </a:prstGeom>
        </p:spPr>
      </p:pic>
      <p:sp>
        <p:nvSpPr>
          <p:cNvPr id="15" name="Subtitle 2">
            <a:extLst>
              <a:ext uri="{FF2B5EF4-FFF2-40B4-BE49-F238E27FC236}">
                <a16:creationId xmlns:a16="http://schemas.microsoft.com/office/drawing/2014/main" id="{9AAD6DC8-539C-9984-FBC7-6ED5B86A76F2}"/>
              </a:ext>
            </a:extLst>
          </p:cNvPr>
          <p:cNvSpPr>
            <a:spLocks noGrp="1"/>
          </p:cNvSpPr>
          <p:nvPr>
            <p:ph type="subTitle" idx="1"/>
          </p:nvPr>
        </p:nvSpPr>
        <p:spPr>
          <a:xfrm>
            <a:off x="736600" y="1534475"/>
            <a:ext cx="10058400" cy="2220409"/>
          </a:xfrm>
        </p:spPr>
        <p:txBody>
          <a:bodyPr>
            <a:noAutofit/>
          </a:bodyPr>
          <a:lstStyle/>
          <a:p>
            <a:r>
              <a:rPr lang="el-GR" dirty="0">
                <a:solidFill>
                  <a:schemeClr val="bg1"/>
                </a:solidFill>
              </a:rPr>
              <a:t>Ώρα Ανατολής Ηλίου: 6:28</a:t>
            </a:r>
          </a:p>
          <a:p>
            <a:r>
              <a:rPr lang="el-GR" dirty="0">
                <a:solidFill>
                  <a:schemeClr val="bg1"/>
                </a:solidFill>
              </a:rPr>
              <a:t>Ώρα Δύσης Ηλίου: 18:37</a:t>
            </a:r>
          </a:p>
          <a:p>
            <a:r>
              <a:rPr lang="el-GR" dirty="0">
                <a:solidFill>
                  <a:schemeClr val="bg1"/>
                </a:solidFill>
              </a:rPr>
              <a:t>Διάρκεια ημέρας: 12 ώρες και 9 λεπτά</a:t>
            </a:r>
          </a:p>
          <a:p>
            <a:r>
              <a:rPr lang="el-GR" dirty="0">
                <a:solidFill>
                  <a:schemeClr val="bg1"/>
                </a:solidFill>
              </a:rPr>
              <a:t>Γιατί??</a:t>
            </a:r>
          </a:p>
        </p:txBody>
      </p:sp>
      <p:sp>
        <p:nvSpPr>
          <p:cNvPr id="2" name="Title 1">
            <a:extLst>
              <a:ext uri="{FF2B5EF4-FFF2-40B4-BE49-F238E27FC236}">
                <a16:creationId xmlns:a16="http://schemas.microsoft.com/office/drawing/2014/main" id="{A3BD3824-464F-9765-193A-C5B4F10A6699}"/>
              </a:ext>
            </a:extLst>
          </p:cNvPr>
          <p:cNvSpPr>
            <a:spLocks noGrp="1"/>
          </p:cNvSpPr>
          <p:nvPr>
            <p:ph type="ctrTitle"/>
          </p:nvPr>
        </p:nvSpPr>
        <p:spPr>
          <a:xfrm>
            <a:off x="671689" y="278064"/>
            <a:ext cx="10414000" cy="888064"/>
          </a:xfrm>
        </p:spPr>
        <p:txBody>
          <a:bodyPr>
            <a:noAutofit/>
          </a:bodyPr>
          <a:lstStyle/>
          <a:p>
            <a:r>
              <a:rPr lang="el-GR" sz="4400" dirty="0">
                <a:solidFill>
                  <a:schemeClr val="bg1"/>
                </a:solidFill>
              </a:rPr>
              <a:t>Ισημερία και Διάρκεια Ημέρας</a:t>
            </a:r>
            <a:endParaRPr lang="en-150" sz="4400" dirty="0">
              <a:solidFill>
                <a:schemeClr val="bg1"/>
              </a:solidFill>
            </a:endParaRPr>
          </a:p>
        </p:txBody>
      </p:sp>
      <p:pic>
        <p:nvPicPr>
          <p:cNvPr id="1026" name="Picture 2">
            <a:extLst>
              <a:ext uri="{FF2B5EF4-FFF2-40B4-BE49-F238E27FC236}">
                <a16:creationId xmlns:a16="http://schemas.microsoft.com/office/drawing/2014/main" id="{18D60DBA-5583-D61A-55B4-A930D41F54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6444" y="3609996"/>
            <a:ext cx="4953000" cy="316898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27E98D1C-3A98-5145-FCA3-43E07B05A467}"/>
              </a:ext>
            </a:extLst>
          </p:cNvPr>
          <p:cNvSpPr txBox="1">
            <a:spLocks/>
          </p:cNvSpPr>
          <p:nvPr/>
        </p:nvSpPr>
        <p:spPr>
          <a:xfrm>
            <a:off x="163689" y="4045997"/>
            <a:ext cx="6056489"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mj-lt"/>
              <a:buAutoNum type="arabicPeriod"/>
            </a:pPr>
            <a:r>
              <a:rPr lang="el-GR" dirty="0">
                <a:solidFill>
                  <a:schemeClr val="bg1"/>
                </a:solidFill>
              </a:rPr>
              <a:t>Ο Ήλιος δεν είναι ένα σημείο. Έχει διαστάσεις. Χρειάζεται ~1.5 λεπτό να ανατείλει και ~1.5 να δύσει.</a:t>
            </a:r>
          </a:p>
          <a:p>
            <a:pPr marL="457200" indent="-457200" algn="l">
              <a:buFont typeface="+mj-lt"/>
              <a:buAutoNum type="arabicPeriod"/>
            </a:pPr>
            <a:endParaRPr lang="el-GR" dirty="0">
              <a:solidFill>
                <a:schemeClr val="bg1"/>
              </a:solidFill>
            </a:endParaRPr>
          </a:p>
          <a:p>
            <a:pPr marL="457200" indent="-457200" algn="l">
              <a:buFont typeface="+mj-lt"/>
              <a:buAutoNum type="arabicPeriod"/>
            </a:pPr>
            <a:r>
              <a:rPr lang="el-GR" dirty="0">
                <a:solidFill>
                  <a:schemeClr val="bg1"/>
                </a:solidFill>
              </a:rPr>
              <a:t>Η ατμόσφαιρα εμφανίζει το φαινόμενο της διάθλασης</a:t>
            </a:r>
          </a:p>
        </p:txBody>
      </p:sp>
    </p:spTree>
    <p:extLst>
      <p:ext uri="{BB962C8B-B14F-4D97-AF65-F5344CB8AC3E}">
        <p14:creationId xmlns:p14="http://schemas.microsoft.com/office/powerpoint/2010/main" val="418544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fade">
                                      <p:cBhvr>
                                        <p:cTn id="22" dur="500"/>
                                        <p:tgtEl>
                                          <p:spTgt spid="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0" end="0"/>
                                            </p:txEl>
                                          </p:spTgt>
                                        </p:tgtEl>
                                        <p:attrNameLst>
                                          <p:attrName>style.visibility</p:attrName>
                                        </p:attrNameLst>
                                      </p:cBhvr>
                                      <p:to>
                                        <p:strVal val="visible"/>
                                      </p:to>
                                    </p:set>
                                    <p:animEffect transition="in" filter="fade">
                                      <p:cBhvr>
                                        <p:cTn id="27" dur="500"/>
                                        <p:tgtEl>
                                          <p:spTgt spid="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fade">
                                      <p:cBhvr>
                                        <p:cTn id="37" dur="500"/>
                                        <p:tgtEl>
                                          <p:spTgt spid="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26"/>
                                        </p:tgtEl>
                                        <p:attrNameLst>
                                          <p:attrName>style.visibility</p:attrName>
                                        </p:attrNameLst>
                                      </p:cBhvr>
                                      <p:to>
                                        <p:strVal val="visible"/>
                                      </p:to>
                                    </p:set>
                                    <p:animEffect transition="in" filter="fade">
                                      <p:cBhvr>
                                        <p:cTn id="4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3" grpId="0" uiExpand="1" build="p"/>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1934786"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4" name="Subtitle 2">
            <a:extLst>
              <a:ext uri="{FF2B5EF4-FFF2-40B4-BE49-F238E27FC236}">
                <a16:creationId xmlns:a16="http://schemas.microsoft.com/office/drawing/2014/main" id="{2A49592F-A23C-A0AE-5A4B-AF677DECB71E}"/>
              </a:ext>
            </a:extLst>
          </p:cNvPr>
          <p:cNvSpPr txBox="1">
            <a:spLocks/>
          </p:cNvSpPr>
          <p:nvPr/>
        </p:nvSpPr>
        <p:spPr>
          <a:xfrm>
            <a:off x="246395" y="1007530"/>
            <a:ext cx="6920267" cy="5515356"/>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rgbClr val="FFFFFF"/>
                </a:solidFill>
              </a:rPr>
              <a:t>Επιστολή του κυρίου Γαλιλαίου </a:t>
            </a:r>
            <a:r>
              <a:rPr lang="el-GR" dirty="0" err="1">
                <a:solidFill>
                  <a:srgbClr val="FFFFFF"/>
                </a:solidFill>
              </a:rPr>
              <a:t>Γαλιλέι</a:t>
            </a:r>
            <a:r>
              <a:rPr lang="el-GR" dirty="0">
                <a:solidFill>
                  <a:srgbClr val="FFFFFF"/>
                </a:solidFill>
              </a:rPr>
              <a:t> μέλος της Ακαδημίας του Λύγκα</a:t>
            </a:r>
          </a:p>
          <a:p>
            <a:r>
              <a:rPr lang="el-GR" dirty="0">
                <a:solidFill>
                  <a:srgbClr val="FFFFFF"/>
                </a:solidFill>
              </a:rPr>
              <a:t>Γραμμένη προς την Μεγάλη Δούκισσα της Τοσκάνης </a:t>
            </a:r>
          </a:p>
          <a:p>
            <a:endParaRPr lang="el-GR" dirty="0">
              <a:solidFill>
                <a:srgbClr val="FFFFFF"/>
              </a:solidFill>
            </a:endParaRPr>
          </a:p>
          <a:p>
            <a:r>
              <a:rPr lang="el-GR" dirty="0">
                <a:solidFill>
                  <a:srgbClr val="FFFFFF"/>
                </a:solidFill>
              </a:rPr>
              <a:t>Θεολογικά και με φιλοσοφικούς λόγους, αντλούμενους από τους περισσότερο σεβαστούς Πατέρες, απαντάει στις κατηγορίες εκείνων που με κάθε δύναμη προσπαθούν όχι μόνο να εξαλείψουν την άποψή του σχετικά με τη δομή των μερών του Σύμπαντος, αλλά και να φέρουν αιώνια ντροπή στο πρόσωπό του.</a:t>
            </a:r>
          </a:p>
          <a:p>
            <a:endParaRPr lang="el-GR" dirty="0">
              <a:solidFill>
                <a:srgbClr val="FFFFFF"/>
              </a:solidFill>
            </a:endParaRPr>
          </a:p>
          <a:p>
            <a:r>
              <a:rPr lang="el-GR" dirty="0">
                <a:solidFill>
                  <a:srgbClr val="FFFFFF"/>
                </a:solidFill>
              </a:rPr>
              <a:t>Στη Φλωρεντία</a:t>
            </a:r>
          </a:p>
          <a:p>
            <a:r>
              <a:rPr lang="el-GR" dirty="0">
                <a:solidFill>
                  <a:srgbClr val="FFFFFF"/>
                </a:solidFill>
              </a:rPr>
              <a:t>Γράφτηκε το 1615 – Δημοσιεύτηκε πολύ αργότερα</a:t>
            </a:r>
            <a:endParaRPr lang="en-150" dirty="0">
              <a:solidFill>
                <a:schemeClr val="bg1"/>
              </a:solidFill>
            </a:endParaRPr>
          </a:p>
        </p:txBody>
      </p:sp>
      <p:pic>
        <p:nvPicPr>
          <p:cNvPr id="1028" name="Picture 4" descr="undefined">
            <a:extLst>
              <a:ext uri="{FF2B5EF4-FFF2-40B4-BE49-F238E27FC236}">
                <a16:creationId xmlns:a16="http://schemas.microsoft.com/office/drawing/2014/main" id="{29EAD4E2-716A-9AC5-6A3B-898F2E589E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9837" y="0"/>
            <a:ext cx="46021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20E0B16-0E32-E507-7027-221B3A0241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89837" y="-37963"/>
            <a:ext cx="4602163" cy="6933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318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0"/>
                                        </p:tgtEl>
                                        <p:attrNameLst>
                                          <p:attrName>style.visibility</p:attrName>
                                        </p:attrNameLst>
                                      </p:cBhvr>
                                      <p:to>
                                        <p:strVal val="visible"/>
                                      </p:to>
                                    </p:set>
                                    <p:animEffect transition="in" filter="fade">
                                      <p:cBhvr>
                                        <p:cTn id="12"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1934786"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4" name="Subtitle 2">
            <a:extLst>
              <a:ext uri="{FF2B5EF4-FFF2-40B4-BE49-F238E27FC236}">
                <a16:creationId xmlns:a16="http://schemas.microsoft.com/office/drawing/2014/main" id="{2A49592F-A23C-A0AE-5A4B-AF677DECB71E}"/>
              </a:ext>
            </a:extLst>
          </p:cNvPr>
          <p:cNvSpPr txBox="1">
            <a:spLocks/>
          </p:cNvSpPr>
          <p:nvPr/>
        </p:nvSpPr>
        <p:spPr>
          <a:xfrm>
            <a:off x="246395" y="1007530"/>
            <a:ext cx="6920267" cy="5847755"/>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rgbClr val="FFFFFF"/>
                </a:solidFill>
              </a:rPr>
              <a:t>Απαντάει στους εχθρούς του που ήθελαν να τον κατηγορήσουν για Αιρετικό.</a:t>
            </a:r>
          </a:p>
          <a:p>
            <a:endParaRPr lang="el-GR" dirty="0">
              <a:solidFill>
                <a:srgbClr val="FFFFFF"/>
              </a:solidFill>
            </a:endParaRPr>
          </a:p>
          <a:p>
            <a:r>
              <a:rPr lang="el-GR" dirty="0">
                <a:solidFill>
                  <a:srgbClr val="FFFFFF"/>
                </a:solidFill>
              </a:rPr>
              <a:t>Υποστήριξε ότι η Βίβλος αναφέρεται στη θρησκεία και σε θέματα πίστεως και όχι σε θέματα της Φυσικής Πραγματικότητας.</a:t>
            </a:r>
          </a:p>
          <a:p>
            <a:endParaRPr lang="el-GR" dirty="0">
              <a:solidFill>
                <a:srgbClr val="FFFFFF"/>
              </a:solidFill>
            </a:endParaRPr>
          </a:p>
          <a:p>
            <a:r>
              <a:rPr lang="el-GR" dirty="0">
                <a:solidFill>
                  <a:srgbClr val="FFFFFF"/>
                </a:solidFill>
              </a:rPr>
              <a:t>Επιχειρηματολογεί υπέρ της πραγματικότητας που λαμβάνουμε με τις αισθήσεις μας. Δεν μπορεί να αρνούμαστε τις αισθήσεις μας και να τις αντικαθιστούμε με αυθαίρετες ερμηνείες κειμένων της Βίβλου. (με μέτρηση και απόδειξη όμως!)</a:t>
            </a:r>
          </a:p>
          <a:p>
            <a:endParaRPr lang="el-GR" dirty="0">
              <a:solidFill>
                <a:srgbClr val="FFFFFF"/>
              </a:solidFill>
            </a:endParaRPr>
          </a:p>
          <a:p>
            <a:r>
              <a:rPr lang="el-GR" dirty="0">
                <a:solidFill>
                  <a:srgbClr val="FFFFFF"/>
                </a:solidFill>
              </a:rPr>
              <a:t>Αναφέρει ότι απλά δέχεται κάτι που ήδη ο Κοπέρνικος (Καθολικός Ιερέας) είχε υποστηρίξει.</a:t>
            </a:r>
            <a:endParaRPr lang="en-150" dirty="0">
              <a:solidFill>
                <a:schemeClr val="bg1"/>
              </a:solidFill>
            </a:endParaRPr>
          </a:p>
        </p:txBody>
      </p:sp>
      <p:pic>
        <p:nvPicPr>
          <p:cNvPr id="1028" name="Picture 4" descr="undefined">
            <a:extLst>
              <a:ext uri="{FF2B5EF4-FFF2-40B4-BE49-F238E27FC236}">
                <a16:creationId xmlns:a16="http://schemas.microsoft.com/office/drawing/2014/main" id="{29EAD4E2-716A-9AC5-6A3B-898F2E589E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9837" y="0"/>
            <a:ext cx="46021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3801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1934786"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4" name="Subtitle 2">
            <a:extLst>
              <a:ext uri="{FF2B5EF4-FFF2-40B4-BE49-F238E27FC236}">
                <a16:creationId xmlns:a16="http://schemas.microsoft.com/office/drawing/2014/main" id="{2A49592F-A23C-A0AE-5A4B-AF677DECB71E}"/>
              </a:ext>
            </a:extLst>
          </p:cNvPr>
          <p:cNvSpPr txBox="1">
            <a:spLocks/>
          </p:cNvSpPr>
          <p:nvPr/>
        </p:nvSpPr>
        <p:spPr>
          <a:xfrm>
            <a:off x="71181" y="1007530"/>
            <a:ext cx="7518656" cy="5439438"/>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rgbClr val="FFFFFF"/>
                </a:solidFill>
              </a:rPr>
              <a:t>Ο Κοπέρνικος κατέληξε στις ιδέες του με βάση τη Γεωμετρία και παρατηρήσεις χωρίς να αγνοήσει τη Βίβλο αλλά θεώρησε ότι όπου και να καταλήξει δε θα είναι σε ασυμφωνία με τη Βίβλο.</a:t>
            </a:r>
          </a:p>
          <a:p>
            <a:endParaRPr lang="el-GR" dirty="0">
              <a:solidFill>
                <a:srgbClr val="FFFFFF"/>
              </a:solidFill>
            </a:endParaRPr>
          </a:p>
          <a:p>
            <a:r>
              <a:rPr lang="el-GR" dirty="0">
                <a:solidFill>
                  <a:srgbClr val="FFFFFF"/>
                </a:solidFill>
              </a:rPr>
              <a:t>Ο Θεός δημιούργησε τη Βίβλο αλλά και τη Φύση.</a:t>
            </a:r>
          </a:p>
          <a:p>
            <a:r>
              <a:rPr lang="el-GR" dirty="0">
                <a:solidFill>
                  <a:srgbClr val="FFFFFF"/>
                </a:solidFill>
              </a:rPr>
              <a:t>Επομένως δεν μπορεί αυτά να βρίσκονται σε αντίθεση.</a:t>
            </a:r>
          </a:p>
          <a:p>
            <a:endParaRPr lang="el-GR" dirty="0">
              <a:solidFill>
                <a:srgbClr val="FFFFFF"/>
              </a:solidFill>
            </a:endParaRPr>
          </a:p>
          <a:p>
            <a:r>
              <a:rPr lang="el-GR" dirty="0">
                <a:solidFill>
                  <a:srgbClr val="FFFFFF"/>
                </a:solidFill>
              </a:rPr>
              <a:t>Η Φύση είναι ανεξάρτητη ερμηνείας ενώ οι Γραφές όχι.</a:t>
            </a:r>
          </a:p>
          <a:p>
            <a:r>
              <a:rPr lang="el-GR" dirty="0">
                <a:solidFill>
                  <a:srgbClr val="FFFFFF"/>
                </a:solidFill>
              </a:rPr>
              <a:t>Αλλιώς δε θα υπήρχαν διαφωνίες για την Ερμηνεία τους.</a:t>
            </a:r>
          </a:p>
          <a:p>
            <a:endParaRPr lang="el-GR" dirty="0">
              <a:solidFill>
                <a:srgbClr val="FFFFFF"/>
              </a:solidFill>
            </a:endParaRPr>
          </a:p>
          <a:p>
            <a:r>
              <a:rPr lang="el-GR" dirty="0">
                <a:solidFill>
                  <a:srgbClr val="FFFFFF"/>
                </a:solidFill>
              </a:rPr>
              <a:t>Η Βίβλος γράφτηκε έτσι ώστε να είναι κατανοητή από απλούς ανθρώπους.</a:t>
            </a:r>
            <a:endParaRPr lang="en-150" dirty="0">
              <a:solidFill>
                <a:schemeClr val="bg1"/>
              </a:solidFill>
            </a:endParaRPr>
          </a:p>
        </p:txBody>
      </p:sp>
      <p:pic>
        <p:nvPicPr>
          <p:cNvPr id="1028" name="Picture 4" descr="undefined">
            <a:extLst>
              <a:ext uri="{FF2B5EF4-FFF2-40B4-BE49-F238E27FC236}">
                <a16:creationId xmlns:a16="http://schemas.microsoft.com/office/drawing/2014/main" id="{29EAD4E2-716A-9AC5-6A3B-898F2E589E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9837" y="0"/>
            <a:ext cx="46021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283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1934786"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4" name="Subtitle 2">
            <a:extLst>
              <a:ext uri="{FF2B5EF4-FFF2-40B4-BE49-F238E27FC236}">
                <a16:creationId xmlns:a16="http://schemas.microsoft.com/office/drawing/2014/main" id="{2A49592F-A23C-A0AE-5A4B-AF677DECB71E}"/>
              </a:ext>
            </a:extLst>
          </p:cNvPr>
          <p:cNvSpPr txBox="1">
            <a:spLocks/>
          </p:cNvSpPr>
          <p:nvPr/>
        </p:nvSpPr>
        <p:spPr>
          <a:xfrm>
            <a:off x="71181" y="1007530"/>
            <a:ext cx="7518656" cy="359688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rgbClr val="FFFFFF"/>
                </a:solidFill>
              </a:rPr>
              <a:t>Αν ήθελε η Βίβλος να μας ενημερώσει για τις ουράνιες κινήσεις θα είχε πολύ περισσότερο σχετικό περιεχόμενο.</a:t>
            </a:r>
          </a:p>
          <a:p>
            <a:endParaRPr lang="el-GR" dirty="0">
              <a:solidFill>
                <a:srgbClr val="FFFFFF"/>
              </a:solidFill>
            </a:endParaRPr>
          </a:p>
          <a:p>
            <a:r>
              <a:rPr lang="el-GR" dirty="0">
                <a:solidFill>
                  <a:srgbClr val="FFFFFF"/>
                </a:solidFill>
              </a:rPr>
              <a:t>Η Βίβλος στοχεύει στο να μας διδάξει πώς κάποιος πηγαίνει στους Ουρανούς και όχι πώς οι Ουρανοί λειτουργούν.</a:t>
            </a:r>
          </a:p>
          <a:p>
            <a:endParaRPr lang="el-GR" dirty="0">
              <a:solidFill>
                <a:srgbClr val="FFFFFF"/>
              </a:solidFill>
            </a:endParaRPr>
          </a:p>
          <a:p>
            <a:r>
              <a:rPr lang="el-GR" dirty="0">
                <a:solidFill>
                  <a:srgbClr val="FFFFFF"/>
                </a:solidFill>
              </a:rPr>
              <a:t>Δηλαδή, άλλη η δουλειά των Ιερών Κειμένων και άλλη η δουλειά της Επιστήμης.</a:t>
            </a:r>
            <a:endParaRPr lang="en-150" dirty="0">
              <a:solidFill>
                <a:schemeClr val="bg1"/>
              </a:solidFill>
            </a:endParaRPr>
          </a:p>
        </p:txBody>
      </p:sp>
      <p:pic>
        <p:nvPicPr>
          <p:cNvPr id="1028" name="Picture 4" descr="undefined">
            <a:extLst>
              <a:ext uri="{FF2B5EF4-FFF2-40B4-BE49-F238E27FC236}">
                <a16:creationId xmlns:a16="http://schemas.microsoft.com/office/drawing/2014/main" id="{29EAD4E2-716A-9AC5-6A3B-898F2E589E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9837" y="0"/>
            <a:ext cx="46021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206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1934786"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4" name="Subtitle 2">
            <a:extLst>
              <a:ext uri="{FF2B5EF4-FFF2-40B4-BE49-F238E27FC236}">
                <a16:creationId xmlns:a16="http://schemas.microsoft.com/office/drawing/2014/main" id="{2A49592F-A23C-A0AE-5A4B-AF677DECB71E}"/>
              </a:ext>
            </a:extLst>
          </p:cNvPr>
          <p:cNvSpPr txBox="1">
            <a:spLocks/>
          </p:cNvSpPr>
          <p:nvPr/>
        </p:nvSpPr>
        <p:spPr>
          <a:xfrm>
            <a:off x="71181" y="1007530"/>
            <a:ext cx="7518656" cy="3008003"/>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rgbClr val="FFFFFF"/>
                </a:solidFill>
              </a:rPr>
              <a:t>Απόσπασμα Βίβλου</a:t>
            </a:r>
          </a:p>
          <a:p>
            <a:endParaRPr lang="el-GR" dirty="0">
              <a:solidFill>
                <a:srgbClr val="FFFFFF"/>
              </a:solidFill>
            </a:endParaRPr>
          </a:p>
          <a:p>
            <a:r>
              <a:rPr lang="el-GR" dirty="0">
                <a:solidFill>
                  <a:schemeClr val="bg1"/>
                </a:solidFill>
              </a:rPr>
              <a:t>«Τότε </a:t>
            </a:r>
            <a:r>
              <a:rPr lang="el-GR" dirty="0" err="1">
                <a:solidFill>
                  <a:schemeClr val="bg1"/>
                </a:solidFill>
              </a:rPr>
              <a:t>ελάλησεν</a:t>
            </a:r>
            <a:r>
              <a:rPr lang="el-GR" dirty="0">
                <a:solidFill>
                  <a:schemeClr val="bg1"/>
                </a:solidFill>
              </a:rPr>
              <a:t> ο Ιησούς προς Τον Κύριον, (...) και </a:t>
            </a:r>
            <a:r>
              <a:rPr lang="el-GR" dirty="0" err="1">
                <a:solidFill>
                  <a:schemeClr val="bg1"/>
                </a:solidFill>
              </a:rPr>
              <a:t>είπεν</a:t>
            </a:r>
            <a:r>
              <a:rPr lang="el-GR" dirty="0">
                <a:solidFill>
                  <a:schemeClr val="bg1"/>
                </a:solidFill>
              </a:rPr>
              <a:t> ενώπιον του Ισραήλ, </a:t>
            </a:r>
            <a:r>
              <a:rPr lang="el-GR" dirty="0" err="1">
                <a:solidFill>
                  <a:schemeClr val="bg1"/>
                </a:solidFill>
              </a:rPr>
              <a:t>Στήθι</a:t>
            </a:r>
            <a:r>
              <a:rPr lang="el-GR" dirty="0">
                <a:solidFill>
                  <a:schemeClr val="bg1"/>
                </a:solidFill>
              </a:rPr>
              <a:t>, ήλιε, επί την </a:t>
            </a:r>
            <a:r>
              <a:rPr lang="el-GR" dirty="0" err="1">
                <a:solidFill>
                  <a:schemeClr val="bg1"/>
                </a:solidFill>
              </a:rPr>
              <a:t>Γαβαών</a:t>
            </a:r>
            <a:r>
              <a:rPr lang="el-GR" dirty="0">
                <a:solidFill>
                  <a:schemeClr val="bg1"/>
                </a:solidFill>
              </a:rPr>
              <a:t>, και συ σελήνη, επί την </a:t>
            </a:r>
            <a:r>
              <a:rPr lang="el-GR" dirty="0" err="1">
                <a:solidFill>
                  <a:schemeClr val="bg1"/>
                </a:solidFill>
              </a:rPr>
              <a:t>φάραγγα</a:t>
            </a:r>
            <a:r>
              <a:rPr lang="el-GR" dirty="0">
                <a:solidFill>
                  <a:schemeClr val="bg1"/>
                </a:solidFill>
              </a:rPr>
              <a:t> </a:t>
            </a:r>
            <a:r>
              <a:rPr lang="el-GR" dirty="0" err="1">
                <a:solidFill>
                  <a:schemeClr val="bg1"/>
                </a:solidFill>
              </a:rPr>
              <a:t>Αιαλών</a:t>
            </a:r>
            <a:r>
              <a:rPr lang="el-GR" dirty="0">
                <a:solidFill>
                  <a:schemeClr val="bg1"/>
                </a:solidFill>
              </a:rPr>
              <a:t>. Και ο ήλιος </a:t>
            </a:r>
            <a:r>
              <a:rPr lang="el-GR" dirty="0" err="1">
                <a:solidFill>
                  <a:schemeClr val="bg1"/>
                </a:solidFill>
              </a:rPr>
              <a:t>εστάθη</a:t>
            </a:r>
            <a:r>
              <a:rPr lang="el-GR" dirty="0">
                <a:solidFill>
                  <a:schemeClr val="bg1"/>
                </a:solidFill>
              </a:rPr>
              <a:t>, και η σελήνη </a:t>
            </a:r>
            <a:r>
              <a:rPr lang="el-GR" dirty="0" err="1">
                <a:solidFill>
                  <a:schemeClr val="bg1"/>
                </a:solidFill>
              </a:rPr>
              <a:t>έμεινεν</a:t>
            </a:r>
            <a:r>
              <a:rPr lang="el-GR" dirty="0">
                <a:solidFill>
                  <a:schemeClr val="bg1"/>
                </a:solidFill>
              </a:rPr>
              <a:t>, </a:t>
            </a:r>
            <a:r>
              <a:rPr lang="el-GR" dirty="0" err="1">
                <a:solidFill>
                  <a:schemeClr val="bg1"/>
                </a:solidFill>
              </a:rPr>
              <a:t>εώσου</a:t>
            </a:r>
            <a:r>
              <a:rPr lang="el-GR" dirty="0">
                <a:solidFill>
                  <a:schemeClr val="bg1"/>
                </a:solidFill>
              </a:rPr>
              <a:t> ο λαός </a:t>
            </a:r>
            <a:r>
              <a:rPr lang="el-GR" dirty="0" err="1">
                <a:solidFill>
                  <a:schemeClr val="bg1"/>
                </a:solidFill>
              </a:rPr>
              <a:t>εκδικηθή</a:t>
            </a:r>
            <a:r>
              <a:rPr lang="el-GR" dirty="0">
                <a:solidFill>
                  <a:schemeClr val="bg1"/>
                </a:solidFill>
              </a:rPr>
              <a:t> τους εχθρούς αυτού. (...) Και </a:t>
            </a:r>
            <a:r>
              <a:rPr lang="el-GR" dirty="0" err="1">
                <a:solidFill>
                  <a:schemeClr val="bg1"/>
                </a:solidFill>
              </a:rPr>
              <a:t>εστάθη</a:t>
            </a:r>
            <a:r>
              <a:rPr lang="el-GR" dirty="0">
                <a:solidFill>
                  <a:schemeClr val="bg1"/>
                </a:solidFill>
              </a:rPr>
              <a:t> ο ήλιος εν των μέσω του ουρανού, και δεν έσπευσε να δύση έως μίας ολοκλήρου ημέρας»</a:t>
            </a:r>
            <a:endParaRPr lang="en-150" dirty="0">
              <a:solidFill>
                <a:schemeClr val="bg1"/>
              </a:solidFill>
            </a:endParaRPr>
          </a:p>
        </p:txBody>
      </p:sp>
      <p:pic>
        <p:nvPicPr>
          <p:cNvPr id="1028" name="Picture 4" descr="undefined">
            <a:extLst>
              <a:ext uri="{FF2B5EF4-FFF2-40B4-BE49-F238E27FC236}">
                <a16:creationId xmlns:a16="http://schemas.microsoft.com/office/drawing/2014/main" id="{29EAD4E2-716A-9AC5-6A3B-898F2E589E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9837" y="0"/>
            <a:ext cx="460216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859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1934786"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4" name="Subtitle 2">
            <a:extLst>
              <a:ext uri="{FF2B5EF4-FFF2-40B4-BE49-F238E27FC236}">
                <a16:creationId xmlns:a16="http://schemas.microsoft.com/office/drawing/2014/main" id="{2A49592F-A23C-A0AE-5A4B-AF677DECB71E}"/>
              </a:ext>
            </a:extLst>
          </p:cNvPr>
          <p:cNvSpPr txBox="1">
            <a:spLocks/>
          </p:cNvSpPr>
          <p:nvPr/>
        </p:nvSpPr>
        <p:spPr>
          <a:xfrm>
            <a:off x="-92879" y="1007530"/>
            <a:ext cx="7259541" cy="367280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dirty="0">
                <a:solidFill>
                  <a:schemeClr val="bg1"/>
                </a:solidFill>
              </a:rPr>
              <a:t>Dialogo di Galileo Galilei Linceo Matematico Sopraordinario dello Studio di Pisa. E Filosofo, e Matematico primario del Serenissimo GRANDVCA DI TOSCANA. Doue nei congressi di quattro giornate si discorre sopra i due Massimi Sistemi del Mondo Tolemaico, e Copernicano; Proponendo indeterminatamente le ragioni Filosofiche, e Naturali tanto per l'una, quanto per l'altra parte.</a:t>
            </a:r>
          </a:p>
          <a:p>
            <a:r>
              <a:rPr lang="en-US" dirty="0">
                <a:solidFill>
                  <a:schemeClr val="bg1"/>
                </a:solidFill>
              </a:rPr>
              <a:t>In </a:t>
            </a:r>
            <a:r>
              <a:rPr lang="en-US" dirty="0" err="1">
                <a:solidFill>
                  <a:schemeClr val="bg1"/>
                </a:solidFill>
              </a:rPr>
              <a:t>Fiorenza</a:t>
            </a:r>
            <a:r>
              <a:rPr lang="en-US" dirty="0">
                <a:solidFill>
                  <a:schemeClr val="bg1"/>
                </a:solidFill>
              </a:rPr>
              <a:t> 1632</a:t>
            </a:r>
          </a:p>
          <a:p>
            <a:endParaRPr lang="en-150" dirty="0">
              <a:solidFill>
                <a:schemeClr val="bg1"/>
              </a:solidFill>
            </a:endParaRPr>
          </a:p>
        </p:txBody>
      </p:sp>
      <p:pic>
        <p:nvPicPr>
          <p:cNvPr id="7170" name="Picture 2">
            <a:extLst>
              <a:ext uri="{FF2B5EF4-FFF2-40B4-BE49-F238E27FC236}">
                <a16:creationId xmlns:a16="http://schemas.microsoft.com/office/drawing/2014/main" id="{0F6F75FD-D990-A403-AF49-3D1CFE4A11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0"/>
            <a:ext cx="49561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88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1934786"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4" name="Subtitle 2">
            <a:extLst>
              <a:ext uri="{FF2B5EF4-FFF2-40B4-BE49-F238E27FC236}">
                <a16:creationId xmlns:a16="http://schemas.microsoft.com/office/drawing/2014/main" id="{2A49592F-A23C-A0AE-5A4B-AF677DECB71E}"/>
              </a:ext>
            </a:extLst>
          </p:cNvPr>
          <p:cNvSpPr txBox="1">
            <a:spLocks/>
          </p:cNvSpPr>
          <p:nvPr/>
        </p:nvSpPr>
        <p:spPr>
          <a:xfrm>
            <a:off x="-45983" y="1007530"/>
            <a:ext cx="7259541" cy="4005199"/>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Διάλογος του Γαλιλαίου </a:t>
            </a:r>
            <a:r>
              <a:rPr lang="el-GR" dirty="0" err="1">
                <a:solidFill>
                  <a:schemeClr val="bg1"/>
                </a:solidFill>
              </a:rPr>
              <a:t>Γαλιλέι</a:t>
            </a:r>
            <a:r>
              <a:rPr lang="el-GR" dirty="0">
                <a:solidFill>
                  <a:schemeClr val="bg1"/>
                </a:solidFill>
              </a:rPr>
              <a:t>, του Λύγκα Μαθηματικού Εξαιρετικού του Πανεπιστημίου της Πίζας. Και φιλοσόφου και πρωτεύοντος μαθηματικού του Μεγαλοπρεπέστατου ΔΟΥΚΑ ΤΗΣ ΤΟΣΚΑΝΗΣ. Όπου στις συναντήσεις τεσσάρων ημερών συζητιέται επί τα δύο Μεγαλύτερα Συστήματα του Κόσμου, το </a:t>
            </a:r>
            <a:r>
              <a:rPr lang="el-GR" dirty="0" err="1">
                <a:solidFill>
                  <a:schemeClr val="bg1"/>
                </a:solidFill>
              </a:rPr>
              <a:t>Πτολεμαϊκό</a:t>
            </a:r>
            <a:r>
              <a:rPr lang="el-GR" dirty="0">
                <a:solidFill>
                  <a:schemeClr val="bg1"/>
                </a:solidFill>
              </a:rPr>
              <a:t> και το Κοπερνίκειο· παρουσιάζοντας αορίστως τις φιλοσοφικές και φυσικές αιτιολογίες τόσο για τη μία όσο και για την άλλη πλευρά</a:t>
            </a:r>
            <a:r>
              <a:rPr lang="en-US" dirty="0">
                <a:solidFill>
                  <a:schemeClr val="bg1"/>
                </a:solidFill>
              </a:rPr>
              <a:t>.</a:t>
            </a:r>
          </a:p>
          <a:p>
            <a:endParaRPr lang="en-US" dirty="0">
              <a:solidFill>
                <a:schemeClr val="bg1"/>
              </a:solidFill>
            </a:endParaRPr>
          </a:p>
          <a:p>
            <a:r>
              <a:rPr lang="el-GR" dirty="0">
                <a:solidFill>
                  <a:schemeClr val="bg1"/>
                </a:solidFill>
              </a:rPr>
              <a:t>Στην Φλωρεντία 1632</a:t>
            </a:r>
            <a:endParaRPr lang="en-150" dirty="0">
              <a:solidFill>
                <a:schemeClr val="bg1"/>
              </a:solidFill>
            </a:endParaRPr>
          </a:p>
        </p:txBody>
      </p:sp>
      <p:pic>
        <p:nvPicPr>
          <p:cNvPr id="7170" name="Picture 2">
            <a:extLst>
              <a:ext uri="{FF2B5EF4-FFF2-40B4-BE49-F238E27FC236}">
                <a16:creationId xmlns:a16="http://schemas.microsoft.com/office/drawing/2014/main" id="{0F6F75FD-D990-A403-AF49-3D1CFE4A11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0"/>
            <a:ext cx="49561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6806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1934786"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pic>
        <p:nvPicPr>
          <p:cNvPr id="7170" name="Picture 2">
            <a:extLst>
              <a:ext uri="{FF2B5EF4-FFF2-40B4-BE49-F238E27FC236}">
                <a16:creationId xmlns:a16="http://schemas.microsoft.com/office/drawing/2014/main" id="{0F6F75FD-D990-A403-AF49-3D1CFE4A11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0"/>
            <a:ext cx="495617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7B629423-BBD6-5A22-3562-4F679C63C34B}"/>
              </a:ext>
            </a:extLst>
          </p:cNvPr>
          <p:cNvSpPr txBox="1">
            <a:spLocks/>
          </p:cNvSpPr>
          <p:nvPr/>
        </p:nvSpPr>
        <p:spPr>
          <a:xfrm>
            <a:off x="104087" y="1007530"/>
            <a:ext cx="7131737" cy="3981603"/>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Σε αυτό το έργο απορρίπτει το Γεωκεντρικό Μοντέλο.</a:t>
            </a:r>
          </a:p>
          <a:p>
            <a:pPr algn="l"/>
            <a:r>
              <a:rPr lang="el-GR" dirty="0">
                <a:solidFill>
                  <a:schemeClr val="bg1"/>
                </a:solidFill>
              </a:rPr>
              <a:t>Είναι σε διαλογική μορφή μεταξύ τριών προσώπων:</a:t>
            </a:r>
          </a:p>
          <a:p>
            <a:endParaRPr lang="el-GR" dirty="0">
              <a:solidFill>
                <a:schemeClr val="bg1"/>
              </a:solidFill>
            </a:endParaRPr>
          </a:p>
          <a:p>
            <a:pPr algn="l"/>
            <a:r>
              <a:rPr lang="en-US" dirty="0" err="1">
                <a:solidFill>
                  <a:schemeClr val="bg1"/>
                </a:solidFill>
              </a:rPr>
              <a:t>Salviati</a:t>
            </a:r>
            <a:r>
              <a:rPr lang="el-GR" dirty="0">
                <a:solidFill>
                  <a:schemeClr val="bg1"/>
                </a:solidFill>
              </a:rPr>
              <a:t>: εκφράζει τις απόψεις του Γαλιλαίου</a:t>
            </a:r>
          </a:p>
          <a:p>
            <a:pPr algn="l"/>
            <a:r>
              <a:rPr lang="en-US" dirty="0" err="1">
                <a:solidFill>
                  <a:schemeClr val="bg1"/>
                </a:solidFill>
              </a:rPr>
              <a:t>Sagredo</a:t>
            </a:r>
            <a:r>
              <a:rPr lang="el-GR" dirty="0">
                <a:solidFill>
                  <a:schemeClr val="bg1"/>
                </a:solidFill>
              </a:rPr>
              <a:t>: είναι αρχικά ουδέτερος </a:t>
            </a:r>
          </a:p>
          <a:p>
            <a:pPr algn="l"/>
            <a:r>
              <a:rPr lang="en-US" dirty="0" err="1">
                <a:solidFill>
                  <a:schemeClr val="bg1"/>
                </a:solidFill>
              </a:rPr>
              <a:t>Simplicio</a:t>
            </a:r>
            <a:r>
              <a:rPr lang="el-GR" dirty="0">
                <a:solidFill>
                  <a:schemeClr val="bg1"/>
                </a:solidFill>
              </a:rPr>
              <a:t>: υπερασπίζεται τις απόψεις του Αριστοτέλη</a:t>
            </a:r>
          </a:p>
          <a:p>
            <a:pPr algn="l"/>
            <a:endParaRPr lang="el-GR" dirty="0">
              <a:solidFill>
                <a:schemeClr val="bg1"/>
              </a:solidFill>
            </a:endParaRPr>
          </a:p>
          <a:p>
            <a:pPr algn="l"/>
            <a:r>
              <a:rPr lang="el-GR" dirty="0">
                <a:solidFill>
                  <a:schemeClr val="bg1"/>
                </a:solidFill>
              </a:rPr>
              <a:t>Με συζήτηση απορρίπτει τις ενστάσεις για μία κινούμενη Γη</a:t>
            </a:r>
          </a:p>
        </p:txBody>
      </p:sp>
    </p:spTree>
    <p:extLst>
      <p:ext uri="{BB962C8B-B14F-4D97-AF65-F5344CB8AC3E}">
        <p14:creationId xmlns:p14="http://schemas.microsoft.com/office/powerpoint/2010/main" val="377560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D084C3-6D46-63C5-1583-1D6C491097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CD6B91-7764-6B25-7590-25E891975216}"/>
              </a:ext>
            </a:extLst>
          </p:cNvPr>
          <p:cNvSpPr txBox="1">
            <a:spLocks/>
          </p:cNvSpPr>
          <p:nvPr/>
        </p:nvSpPr>
        <p:spPr>
          <a:xfrm>
            <a:off x="1934786"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pic>
        <p:nvPicPr>
          <p:cNvPr id="7170" name="Picture 2">
            <a:extLst>
              <a:ext uri="{FF2B5EF4-FFF2-40B4-BE49-F238E27FC236}">
                <a16:creationId xmlns:a16="http://schemas.microsoft.com/office/drawing/2014/main" id="{E4B16561-BB31-63D1-68AA-048824B457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5825" y="0"/>
            <a:ext cx="495617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02A8BC40-1FCA-C4EC-48C7-C20C9A6D5CD3}"/>
              </a:ext>
            </a:extLst>
          </p:cNvPr>
          <p:cNvSpPr txBox="1">
            <a:spLocks/>
          </p:cNvSpPr>
          <p:nvPr/>
        </p:nvSpPr>
        <p:spPr>
          <a:xfrm>
            <a:off x="104087" y="1007530"/>
            <a:ext cx="7131737" cy="451816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Ημέρα 1η: Επίθεση στον Αριστοτέλη για το άφθαρτο του ουρανού (Σελήνη, Ηλιακές κηλίδες)</a:t>
            </a:r>
          </a:p>
          <a:p>
            <a:pPr algn="l"/>
            <a:endParaRPr lang="el-GR" dirty="0">
              <a:solidFill>
                <a:schemeClr val="bg1"/>
              </a:solidFill>
            </a:endParaRPr>
          </a:p>
          <a:p>
            <a:pPr algn="l"/>
            <a:r>
              <a:rPr lang="el-GR" dirty="0">
                <a:solidFill>
                  <a:schemeClr val="bg1"/>
                </a:solidFill>
              </a:rPr>
              <a:t>Ημέρα 2η: Ημερήσια περιστροφή της Γης. Δε θα έμεναν τα πράγματα πίσω σε μία κινούμενη Γη.</a:t>
            </a:r>
          </a:p>
          <a:p>
            <a:pPr algn="l"/>
            <a:endParaRPr lang="el-GR" dirty="0">
              <a:solidFill>
                <a:schemeClr val="bg1"/>
              </a:solidFill>
            </a:endParaRPr>
          </a:p>
          <a:p>
            <a:pPr algn="l"/>
            <a:r>
              <a:rPr lang="el-GR" dirty="0">
                <a:solidFill>
                  <a:schemeClr val="bg1"/>
                </a:solidFill>
              </a:rPr>
              <a:t>Ημέρα 3η: Ετήσια κίνηση της Γης και διάταξη των πλανητών. Κίνηση πλανήτών. Αποδοχή Ηλιοκεντρισμού</a:t>
            </a:r>
          </a:p>
          <a:p>
            <a:pPr algn="l"/>
            <a:endParaRPr lang="el-GR" dirty="0">
              <a:solidFill>
                <a:schemeClr val="bg1"/>
              </a:solidFill>
            </a:endParaRPr>
          </a:p>
          <a:p>
            <a:pPr algn="l"/>
            <a:r>
              <a:rPr lang="el-GR" dirty="0">
                <a:solidFill>
                  <a:schemeClr val="bg1"/>
                </a:solidFill>
              </a:rPr>
              <a:t>Ημέρα 4η: Ερμηνεία παλιρροιών με βάση την κίνηση της Γης (σήμερα θεωρείται λανθασμένη).</a:t>
            </a:r>
          </a:p>
        </p:txBody>
      </p:sp>
    </p:spTree>
    <p:extLst>
      <p:ext uri="{BB962C8B-B14F-4D97-AF65-F5344CB8AC3E}">
        <p14:creationId xmlns:p14="http://schemas.microsoft.com/office/powerpoint/2010/main" val="1055613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FAAC6-10E5-790D-5E4B-3984D34A4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11555C-8B33-E89D-D9FE-8860681D6D91}"/>
              </a:ext>
            </a:extLst>
          </p:cNvPr>
          <p:cNvSpPr txBox="1">
            <a:spLocks/>
          </p:cNvSpPr>
          <p:nvPr/>
        </p:nvSpPr>
        <p:spPr>
          <a:xfrm>
            <a:off x="1934786" y="91079"/>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pic>
        <p:nvPicPr>
          <p:cNvPr id="46082" name="Picture 2">
            <a:extLst>
              <a:ext uri="{FF2B5EF4-FFF2-40B4-BE49-F238E27FC236}">
                <a16:creationId xmlns:a16="http://schemas.microsoft.com/office/drawing/2014/main" id="{3F7C6C16-EA9A-6739-A383-7AA3AEE887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0750" y="0"/>
            <a:ext cx="492125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2A49592F-A23C-A0AE-5A4B-AF677DECB71E}"/>
              </a:ext>
            </a:extLst>
          </p:cNvPr>
          <p:cNvSpPr txBox="1">
            <a:spLocks/>
          </p:cNvSpPr>
          <p:nvPr/>
        </p:nvSpPr>
        <p:spPr>
          <a:xfrm>
            <a:off x="-92879" y="1007530"/>
            <a:ext cx="7259541" cy="4518160"/>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b="0" i="0" dirty="0">
                <a:solidFill>
                  <a:srgbClr val="FFFFFF"/>
                </a:solidFill>
                <a:effectLst/>
              </a:rPr>
              <a:t>DISCORSI E DIMOSTRAZIONI MATEMATICHE,</a:t>
            </a:r>
          </a:p>
          <a:p>
            <a:r>
              <a:rPr lang="it-IT" b="0" i="0" dirty="0">
                <a:solidFill>
                  <a:srgbClr val="FFFFFF"/>
                </a:solidFill>
                <a:effectLst/>
              </a:rPr>
              <a:t>intorno a due nuove scienze</a:t>
            </a:r>
          </a:p>
          <a:p>
            <a:r>
              <a:rPr lang="it-IT" b="0" i="0" dirty="0">
                <a:solidFill>
                  <a:srgbClr val="FFFFFF"/>
                </a:solidFill>
                <a:effectLst/>
              </a:rPr>
              <a:t>Attenenti alla</a:t>
            </a:r>
          </a:p>
          <a:p>
            <a:r>
              <a:rPr lang="it-IT" b="0" i="0" dirty="0">
                <a:solidFill>
                  <a:srgbClr val="FFFFFF"/>
                </a:solidFill>
                <a:effectLst/>
              </a:rPr>
              <a:t>MECANICA &amp; i MOVIMENTI LOCALI del Signor GALILEO GALILEI LINCEO,</a:t>
            </a:r>
          </a:p>
          <a:p>
            <a:r>
              <a:rPr lang="it-IT" b="0" i="0" dirty="0">
                <a:solidFill>
                  <a:srgbClr val="FFFFFF"/>
                </a:solidFill>
                <a:effectLst/>
              </a:rPr>
              <a:t>Filosofo e Matematico primario del Serenissimo Grand Duca di Toscana. Con una Appendice del centro di gravità ad alcuni Solidi. IN LEIDA, Appresso gli Elzevirii. </a:t>
            </a:r>
            <a:r>
              <a:rPr lang="it-IT" b="0" i="0" dirty="0">
                <a:solidFill>
                  <a:schemeClr val="bg1"/>
                </a:solidFill>
                <a:effectLst/>
              </a:rPr>
              <a:t>M.DC.XXXVIII</a:t>
            </a:r>
            <a:r>
              <a:rPr lang="it-IT" b="0" i="0" dirty="0">
                <a:solidFill>
                  <a:srgbClr val="FFFFFF"/>
                </a:solidFill>
                <a:effectLst/>
              </a:rPr>
              <a:t>.</a:t>
            </a:r>
          </a:p>
          <a:p>
            <a:endParaRPr lang="it-IT" dirty="0">
              <a:solidFill>
                <a:srgbClr val="FFFFFF"/>
              </a:solidFill>
            </a:endParaRPr>
          </a:p>
          <a:p>
            <a:r>
              <a:rPr lang="it-IT" dirty="0">
                <a:solidFill>
                  <a:srgbClr val="FFFFFF"/>
                </a:solidFill>
              </a:rPr>
              <a:t>1638</a:t>
            </a:r>
            <a:endParaRPr lang="en-150" dirty="0">
              <a:solidFill>
                <a:schemeClr val="bg1"/>
              </a:solidFill>
            </a:endParaRPr>
          </a:p>
        </p:txBody>
      </p:sp>
    </p:spTree>
    <p:extLst>
      <p:ext uri="{BB962C8B-B14F-4D97-AF65-F5344CB8AC3E}">
        <p14:creationId xmlns:p14="http://schemas.microsoft.com/office/powerpoint/2010/main" val="600411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082"/>
                                        </p:tgtEl>
                                        <p:attrNameLst>
                                          <p:attrName>style.visibility</p:attrName>
                                        </p:attrNameLst>
                                      </p:cBhvr>
                                      <p:to>
                                        <p:strVal val="visible"/>
                                      </p:to>
                                    </p:set>
                                    <p:animEffect transition="in" filter="fade">
                                      <p:cBhvr>
                                        <p:cTn id="7" dur="500"/>
                                        <p:tgtEl>
                                          <p:spTgt spid="460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70DF3FC-2D04-AF22-968C-06400970AE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5A6CE6-EB5B-3D1D-CCF9-4E285D11156C}"/>
              </a:ext>
            </a:extLst>
          </p:cNvPr>
          <p:cNvSpPr txBox="1">
            <a:spLocks/>
          </p:cNvSpPr>
          <p:nvPr/>
        </p:nvSpPr>
        <p:spPr>
          <a:xfrm>
            <a:off x="1821129" y="66591"/>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3" name="Subtitle 2">
            <a:extLst>
              <a:ext uri="{FF2B5EF4-FFF2-40B4-BE49-F238E27FC236}">
                <a16:creationId xmlns:a16="http://schemas.microsoft.com/office/drawing/2014/main" id="{9BBD9591-74E4-7966-D042-2FE740938921}"/>
              </a:ext>
            </a:extLst>
          </p:cNvPr>
          <p:cNvSpPr txBox="1">
            <a:spLocks/>
          </p:cNvSpPr>
          <p:nvPr/>
        </p:nvSpPr>
        <p:spPr>
          <a:xfrm>
            <a:off x="-92879" y="1007530"/>
            <a:ext cx="7259541" cy="5824158"/>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ΔΙΑΛΕΞΕΙΣ</a:t>
            </a:r>
          </a:p>
          <a:p>
            <a:r>
              <a:rPr lang="el-GR" dirty="0">
                <a:solidFill>
                  <a:schemeClr val="bg1"/>
                </a:solidFill>
              </a:rPr>
              <a:t>ΚΑΙ ΜΑΘΗΜΑΤΙΚΕΣ ΑΠΟΔΕΙΞΕΙΣ,</a:t>
            </a:r>
          </a:p>
          <a:p>
            <a:r>
              <a:rPr lang="el-GR" dirty="0">
                <a:solidFill>
                  <a:schemeClr val="bg1"/>
                </a:solidFill>
              </a:rPr>
              <a:t>γύρω από δύο νέες επιστήμες Που αφορούν τη</a:t>
            </a:r>
          </a:p>
          <a:p>
            <a:r>
              <a:rPr lang="el-GR" dirty="0">
                <a:solidFill>
                  <a:schemeClr val="bg1"/>
                </a:solidFill>
              </a:rPr>
              <a:t>ΜΗΧΑΝΙΚΗ &amp; τις ΤΟΠΙΚΕΣ ΚΙΝΗΣΕΙΣ</a:t>
            </a:r>
          </a:p>
          <a:p>
            <a:r>
              <a:rPr lang="el-GR" dirty="0">
                <a:solidFill>
                  <a:schemeClr val="bg1"/>
                </a:solidFill>
              </a:rPr>
              <a:t>του Κυρίου</a:t>
            </a:r>
          </a:p>
          <a:p>
            <a:r>
              <a:rPr lang="el-GR" dirty="0">
                <a:solidFill>
                  <a:schemeClr val="bg1"/>
                </a:solidFill>
              </a:rPr>
              <a:t>ΓΑΛΙΛΑΙΟΥ ΓΑΛΙΛΕΙ ΛΙΝΚΕΙΟΥ,</a:t>
            </a:r>
          </a:p>
          <a:p>
            <a:r>
              <a:rPr lang="el-GR" dirty="0">
                <a:solidFill>
                  <a:schemeClr val="bg1"/>
                </a:solidFill>
              </a:rPr>
              <a:t>Φιλοσόφου και </a:t>
            </a:r>
            <a:r>
              <a:rPr lang="el-GR" dirty="0" err="1">
                <a:solidFill>
                  <a:schemeClr val="bg1"/>
                </a:solidFill>
              </a:rPr>
              <a:t>Αρχιμαθηματικού</a:t>
            </a:r>
            <a:r>
              <a:rPr lang="el-GR" dirty="0">
                <a:solidFill>
                  <a:schemeClr val="bg1"/>
                </a:solidFill>
              </a:rPr>
              <a:t> του </a:t>
            </a:r>
            <a:r>
              <a:rPr lang="el-GR" dirty="0" err="1">
                <a:solidFill>
                  <a:schemeClr val="bg1"/>
                </a:solidFill>
              </a:rPr>
              <a:t>Πανυψηλότατου</a:t>
            </a:r>
            <a:endParaRPr lang="el-GR" dirty="0">
              <a:solidFill>
                <a:schemeClr val="bg1"/>
              </a:solidFill>
            </a:endParaRPr>
          </a:p>
          <a:p>
            <a:r>
              <a:rPr lang="el-GR" dirty="0">
                <a:solidFill>
                  <a:schemeClr val="bg1"/>
                </a:solidFill>
              </a:rPr>
              <a:t>Μεγάλου Δούκα της Τοσκάνης.</a:t>
            </a:r>
          </a:p>
          <a:p>
            <a:r>
              <a:rPr lang="el-GR" dirty="0">
                <a:solidFill>
                  <a:schemeClr val="bg1"/>
                </a:solidFill>
              </a:rPr>
              <a:t>Με ένα Παράρτημα για το κέντρο βαρύτητας σε μερικά στερεά.</a:t>
            </a:r>
          </a:p>
          <a:p>
            <a:r>
              <a:rPr lang="el-GR" dirty="0">
                <a:solidFill>
                  <a:schemeClr val="bg1"/>
                </a:solidFill>
              </a:rPr>
              <a:t>ΣΤΗ ΛΕΪΔΕΝ,</a:t>
            </a:r>
          </a:p>
          <a:p>
            <a:r>
              <a:rPr lang="el-GR" dirty="0">
                <a:solidFill>
                  <a:schemeClr val="bg1"/>
                </a:solidFill>
              </a:rPr>
              <a:t>Εκδόσεις των </a:t>
            </a:r>
            <a:r>
              <a:rPr lang="el-GR" dirty="0" err="1">
                <a:solidFill>
                  <a:schemeClr val="bg1"/>
                </a:solidFill>
              </a:rPr>
              <a:t>Ελζεβίριων</a:t>
            </a:r>
            <a:r>
              <a:rPr lang="el-GR" dirty="0">
                <a:solidFill>
                  <a:schemeClr val="bg1"/>
                </a:solidFill>
              </a:rPr>
              <a:t>.</a:t>
            </a:r>
          </a:p>
          <a:p>
            <a:r>
              <a:rPr lang="el-GR" dirty="0">
                <a:solidFill>
                  <a:schemeClr val="bg1"/>
                </a:solidFill>
              </a:rPr>
              <a:t>1638.</a:t>
            </a:r>
            <a:endParaRPr lang="en-150" dirty="0">
              <a:solidFill>
                <a:schemeClr val="bg1"/>
              </a:solidFill>
            </a:endParaRPr>
          </a:p>
        </p:txBody>
      </p:sp>
      <p:pic>
        <p:nvPicPr>
          <p:cNvPr id="46082" name="Picture 2">
            <a:extLst>
              <a:ext uri="{FF2B5EF4-FFF2-40B4-BE49-F238E27FC236}">
                <a16:creationId xmlns:a16="http://schemas.microsoft.com/office/drawing/2014/main" id="{E50181C9-8E22-0E05-EF13-BD3D7DE544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0750" y="0"/>
            <a:ext cx="49212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a:extLst>
              <a:ext uri="{FF2B5EF4-FFF2-40B4-BE49-F238E27FC236}">
                <a16:creationId xmlns:a16="http://schemas.microsoft.com/office/drawing/2014/main" id="{1D4E107F-FBB1-9735-E699-83D15B2A8CC6}"/>
              </a:ext>
            </a:extLst>
          </p:cNvPr>
          <p:cNvPicPr>
            <a:picLocks noChangeAspect="1" noChangeArrowheads="1"/>
          </p:cNvPicPr>
          <p:nvPr/>
        </p:nvPicPr>
        <p:blipFill>
          <a:blip r:embed="rId4">
            <a:alphaModFix amt="77000"/>
            <a:extLst>
              <a:ext uri="{28A0092B-C50C-407E-A947-70E740481C1C}">
                <a14:useLocalDpi xmlns:a14="http://schemas.microsoft.com/office/drawing/2010/main" val="0"/>
              </a:ext>
            </a:extLst>
          </a:blip>
          <a:srcRect/>
          <a:stretch>
            <a:fillRect/>
          </a:stretch>
        </p:blipFill>
        <p:spPr bwMode="auto">
          <a:xfrm>
            <a:off x="7532102" y="3548768"/>
            <a:ext cx="3730897" cy="1957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7850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70DF3FC-2D04-AF22-968C-06400970AE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5A6CE6-EB5B-3D1D-CCF9-4E285D11156C}"/>
              </a:ext>
            </a:extLst>
          </p:cNvPr>
          <p:cNvSpPr txBox="1">
            <a:spLocks/>
          </p:cNvSpPr>
          <p:nvPr/>
        </p:nvSpPr>
        <p:spPr>
          <a:xfrm>
            <a:off x="1821129" y="66591"/>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3" name="Subtitle 2">
            <a:extLst>
              <a:ext uri="{FF2B5EF4-FFF2-40B4-BE49-F238E27FC236}">
                <a16:creationId xmlns:a16="http://schemas.microsoft.com/office/drawing/2014/main" id="{9BBD9591-74E4-7966-D042-2FE740938921}"/>
              </a:ext>
            </a:extLst>
          </p:cNvPr>
          <p:cNvSpPr txBox="1">
            <a:spLocks/>
          </p:cNvSpPr>
          <p:nvPr/>
        </p:nvSpPr>
        <p:spPr>
          <a:xfrm>
            <a:off x="104088" y="1007530"/>
            <a:ext cx="7062574" cy="2727926"/>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Με αυτό το έργο έβαλε τα θεμέλια της φυσικής.</a:t>
            </a:r>
          </a:p>
          <a:p>
            <a:r>
              <a:rPr lang="el-GR" dirty="0">
                <a:solidFill>
                  <a:schemeClr val="bg1"/>
                </a:solidFill>
              </a:rPr>
              <a:t>Είναι σε διαλογική μορφή μεταξύ τριών προσώπων:</a:t>
            </a:r>
          </a:p>
          <a:p>
            <a:endParaRPr lang="el-GR" dirty="0">
              <a:solidFill>
                <a:schemeClr val="bg1"/>
              </a:solidFill>
            </a:endParaRPr>
          </a:p>
          <a:p>
            <a:pPr algn="l"/>
            <a:r>
              <a:rPr lang="en-US" dirty="0" err="1">
                <a:solidFill>
                  <a:schemeClr val="bg1"/>
                </a:solidFill>
              </a:rPr>
              <a:t>Simplicio</a:t>
            </a:r>
            <a:r>
              <a:rPr lang="en-US" dirty="0">
                <a:solidFill>
                  <a:schemeClr val="bg1"/>
                </a:solidFill>
              </a:rPr>
              <a:t> (</a:t>
            </a:r>
            <a:r>
              <a:rPr lang="el-GR" dirty="0">
                <a:solidFill>
                  <a:schemeClr val="bg1"/>
                </a:solidFill>
              </a:rPr>
              <a:t>εκφράζει τις πρώτες ιδέες του Γαλιλαίου)</a:t>
            </a:r>
          </a:p>
          <a:p>
            <a:pPr algn="l"/>
            <a:r>
              <a:rPr lang="en-US" dirty="0" err="1">
                <a:solidFill>
                  <a:schemeClr val="bg1"/>
                </a:solidFill>
              </a:rPr>
              <a:t>Sagredo</a:t>
            </a:r>
            <a:r>
              <a:rPr lang="el-GR" dirty="0">
                <a:solidFill>
                  <a:schemeClr val="bg1"/>
                </a:solidFill>
              </a:rPr>
              <a:t> (υπερασπίζεται τη μεσαία περίοδο)</a:t>
            </a:r>
          </a:p>
          <a:p>
            <a:pPr algn="l"/>
            <a:r>
              <a:rPr lang="en-US" dirty="0" err="1">
                <a:solidFill>
                  <a:schemeClr val="bg1"/>
                </a:solidFill>
              </a:rPr>
              <a:t>Salviati</a:t>
            </a:r>
            <a:r>
              <a:rPr lang="el-GR" dirty="0">
                <a:solidFill>
                  <a:schemeClr val="bg1"/>
                </a:solidFill>
              </a:rPr>
              <a:t> (προτείνει τα νεότερα μοντέλα του Γαλιλαίου)</a:t>
            </a:r>
          </a:p>
        </p:txBody>
      </p:sp>
      <p:pic>
        <p:nvPicPr>
          <p:cNvPr id="46082" name="Picture 2">
            <a:extLst>
              <a:ext uri="{FF2B5EF4-FFF2-40B4-BE49-F238E27FC236}">
                <a16:creationId xmlns:a16="http://schemas.microsoft.com/office/drawing/2014/main" id="{E50181C9-8E22-0E05-EF13-BD3D7DE544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0750" y="0"/>
            <a:ext cx="492125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0E9498E9-583D-BF93-7EC6-09BF35D4009F}"/>
              </a:ext>
            </a:extLst>
          </p:cNvPr>
          <p:cNvSpPr txBox="1">
            <a:spLocks/>
          </p:cNvSpPr>
          <p:nvPr/>
        </p:nvSpPr>
        <p:spPr>
          <a:xfrm>
            <a:off x="104088" y="3759944"/>
            <a:ext cx="7062574" cy="1217769"/>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l-GR" dirty="0">
              <a:solidFill>
                <a:schemeClr val="bg1"/>
              </a:solidFill>
            </a:endParaRPr>
          </a:p>
          <a:p>
            <a:pPr algn="l"/>
            <a:r>
              <a:rPr lang="el-GR" dirty="0">
                <a:solidFill>
                  <a:schemeClr val="bg1"/>
                </a:solidFill>
              </a:rPr>
              <a:t>Εξετάζει την πτώση των σωμάτων για να ελέγξει αν ο Αριστοτέλης έχει δίκιο.</a:t>
            </a:r>
          </a:p>
        </p:txBody>
      </p:sp>
    </p:spTree>
    <p:extLst>
      <p:ext uri="{BB962C8B-B14F-4D97-AF65-F5344CB8AC3E}">
        <p14:creationId xmlns:p14="http://schemas.microsoft.com/office/powerpoint/2010/main" val="144098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70DF3FC-2D04-AF22-968C-06400970AE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5A6CE6-EB5B-3D1D-CCF9-4E285D11156C}"/>
              </a:ext>
            </a:extLst>
          </p:cNvPr>
          <p:cNvSpPr txBox="1">
            <a:spLocks/>
          </p:cNvSpPr>
          <p:nvPr/>
        </p:nvSpPr>
        <p:spPr>
          <a:xfrm>
            <a:off x="1821129" y="66591"/>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3" name="Subtitle 2">
            <a:extLst>
              <a:ext uri="{FF2B5EF4-FFF2-40B4-BE49-F238E27FC236}">
                <a16:creationId xmlns:a16="http://schemas.microsoft.com/office/drawing/2014/main" id="{9BBD9591-74E4-7966-D042-2FE740938921}"/>
              </a:ext>
            </a:extLst>
          </p:cNvPr>
          <p:cNvSpPr txBox="1">
            <a:spLocks/>
          </p:cNvSpPr>
          <p:nvPr/>
        </p:nvSpPr>
        <p:spPr>
          <a:xfrm>
            <a:off x="53288" y="1842908"/>
            <a:ext cx="7062574" cy="4185761"/>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Ημέρα 1</a:t>
            </a:r>
            <a:r>
              <a:rPr lang="el-GR" baseline="30000" dirty="0">
                <a:solidFill>
                  <a:schemeClr val="bg1"/>
                </a:solidFill>
              </a:rPr>
              <a:t>η</a:t>
            </a:r>
            <a:r>
              <a:rPr lang="el-GR" dirty="0">
                <a:solidFill>
                  <a:schemeClr val="bg1"/>
                </a:solidFill>
              </a:rPr>
              <a:t>: Σύσταση ύλης- άπειρο, πτώση σωμάτων – οι χρόνοι δεν είναι ανάλογοι των βαρών, εκκρεμές</a:t>
            </a:r>
          </a:p>
          <a:p>
            <a:pPr algn="l"/>
            <a:endParaRPr lang="el-GR" dirty="0">
              <a:solidFill>
                <a:schemeClr val="bg1"/>
              </a:solidFill>
            </a:endParaRPr>
          </a:p>
          <a:p>
            <a:pPr algn="l"/>
            <a:r>
              <a:rPr lang="el-GR" dirty="0">
                <a:solidFill>
                  <a:schemeClr val="bg1"/>
                </a:solidFill>
              </a:rPr>
              <a:t>Ημέρα 2</a:t>
            </a:r>
            <a:r>
              <a:rPr lang="el-GR" baseline="30000" dirty="0">
                <a:solidFill>
                  <a:schemeClr val="bg1"/>
                </a:solidFill>
              </a:rPr>
              <a:t>η</a:t>
            </a:r>
            <a:r>
              <a:rPr lang="el-GR" dirty="0">
                <a:solidFill>
                  <a:schemeClr val="bg1"/>
                </a:solidFill>
              </a:rPr>
              <a:t>: Ζυγός με άνισα άκρα, πάχος οστών ζώων – αναλογίες (μελέτη υλικών)</a:t>
            </a:r>
          </a:p>
          <a:p>
            <a:pPr algn="l"/>
            <a:endParaRPr lang="el-GR" dirty="0">
              <a:solidFill>
                <a:schemeClr val="bg1"/>
              </a:solidFill>
            </a:endParaRPr>
          </a:p>
          <a:p>
            <a:pPr algn="l"/>
            <a:r>
              <a:rPr lang="el-GR" dirty="0">
                <a:solidFill>
                  <a:schemeClr val="bg1"/>
                </a:solidFill>
              </a:rPr>
              <a:t>Ημέρα 3</a:t>
            </a:r>
            <a:r>
              <a:rPr lang="el-GR" baseline="30000" dirty="0">
                <a:solidFill>
                  <a:schemeClr val="bg1"/>
                </a:solidFill>
              </a:rPr>
              <a:t>η</a:t>
            </a:r>
            <a:r>
              <a:rPr lang="el-GR" dirty="0">
                <a:solidFill>
                  <a:schemeClr val="bg1"/>
                </a:solidFill>
              </a:rPr>
              <a:t>: Κινήσεις με σταθερή ταχύτητα και με φυσική επιτάχυνση</a:t>
            </a:r>
          </a:p>
          <a:p>
            <a:pPr algn="l"/>
            <a:endParaRPr lang="el-GR" dirty="0">
              <a:solidFill>
                <a:schemeClr val="bg1"/>
              </a:solidFill>
            </a:endParaRPr>
          </a:p>
          <a:p>
            <a:pPr algn="l"/>
            <a:r>
              <a:rPr lang="el-GR" dirty="0">
                <a:solidFill>
                  <a:schemeClr val="bg1"/>
                </a:solidFill>
              </a:rPr>
              <a:t>Ημέρα 4</a:t>
            </a:r>
            <a:r>
              <a:rPr lang="el-GR" baseline="30000" dirty="0">
                <a:solidFill>
                  <a:schemeClr val="bg1"/>
                </a:solidFill>
              </a:rPr>
              <a:t>η</a:t>
            </a:r>
            <a:r>
              <a:rPr lang="el-GR" dirty="0">
                <a:solidFill>
                  <a:schemeClr val="bg1"/>
                </a:solidFill>
              </a:rPr>
              <a:t>: Κινήσεις βλημάτων</a:t>
            </a:r>
          </a:p>
        </p:txBody>
      </p:sp>
      <p:pic>
        <p:nvPicPr>
          <p:cNvPr id="46082" name="Picture 2">
            <a:extLst>
              <a:ext uri="{FF2B5EF4-FFF2-40B4-BE49-F238E27FC236}">
                <a16:creationId xmlns:a16="http://schemas.microsoft.com/office/drawing/2014/main" id="{E50181C9-8E22-0E05-EF13-BD3D7DE544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70750" y="0"/>
            <a:ext cx="492125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7767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70DF3FC-2D04-AF22-968C-06400970AE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5A6CE6-EB5B-3D1D-CCF9-4E285D11156C}"/>
              </a:ext>
            </a:extLst>
          </p:cNvPr>
          <p:cNvSpPr txBox="1">
            <a:spLocks/>
          </p:cNvSpPr>
          <p:nvPr/>
        </p:nvSpPr>
        <p:spPr>
          <a:xfrm>
            <a:off x="2128363" y="139055"/>
            <a:ext cx="3204210" cy="916451"/>
          </a:xfrm>
          <a:prstGeom prst="rect">
            <a:avLst/>
          </a:prstGeom>
        </p:spPr>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Γαλιλαίος</a:t>
            </a:r>
            <a:endParaRPr lang="en-150" dirty="0">
              <a:solidFill>
                <a:schemeClr val="bg1"/>
              </a:solidFill>
              <a:latin typeface="+mn-lt"/>
            </a:endParaRPr>
          </a:p>
        </p:txBody>
      </p:sp>
      <p:sp>
        <p:nvSpPr>
          <p:cNvPr id="3" name="Subtitle 2">
            <a:extLst>
              <a:ext uri="{FF2B5EF4-FFF2-40B4-BE49-F238E27FC236}">
                <a16:creationId xmlns:a16="http://schemas.microsoft.com/office/drawing/2014/main" id="{9BBD9591-74E4-7966-D042-2FE740938921}"/>
              </a:ext>
            </a:extLst>
          </p:cNvPr>
          <p:cNvSpPr txBox="1">
            <a:spLocks/>
          </p:cNvSpPr>
          <p:nvPr/>
        </p:nvSpPr>
        <p:spPr>
          <a:xfrm>
            <a:off x="199181" y="1193796"/>
            <a:ext cx="7062574"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IL SAGGIATORE, 1623</a:t>
            </a:r>
            <a:endParaRPr lang="el-GR" dirty="0">
              <a:solidFill>
                <a:schemeClr val="bg1"/>
              </a:solidFill>
            </a:endParaRPr>
          </a:p>
        </p:txBody>
      </p:sp>
      <p:pic>
        <p:nvPicPr>
          <p:cNvPr id="8194" name="Picture 2">
            <a:extLst>
              <a:ext uri="{FF2B5EF4-FFF2-40B4-BE49-F238E27FC236}">
                <a16:creationId xmlns:a16="http://schemas.microsoft.com/office/drawing/2014/main" id="{4B40A682-FEEF-2FB9-B17A-77D1B14B3D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2888" y="196413"/>
            <a:ext cx="4645024" cy="6300342"/>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2">
            <a:extLst>
              <a:ext uri="{FF2B5EF4-FFF2-40B4-BE49-F238E27FC236}">
                <a16:creationId xmlns:a16="http://schemas.microsoft.com/office/drawing/2014/main" id="{DAA18A99-B301-968B-9CAD-81C4E1DBA13A}"/>
              </a:ext>
            </a:extLst>
          </p:cNvPr>
          <p:cNvSpPr txBox="1">
            <a:spLocks/>
          </p:cNvSpPr>
          <p:nvPr/>
        </p:nvSpPr>
        <p:spPr>
          <a:xfrm>
            <a:off x="199181" y="2324084"/>
            <a:ext cx="7062574" cy="4209357"/>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Ο Αστρονόμος ή Ο Κριτής</a:t>
            </a:r>
          </a:p>
          <a:p>
            <a:r>
              <a:rPr lang="el-GR" dirty="0">
                <a:solidFill>
                  <a:schemeClr val="bg1"/>
                </a:solidFill>
              </a:rPr>
              <a:t>Η φιλοσοφία είναι γραμμένη σε αυτό το μεγάλο βιβλίο που διαρκώς είναι ανοικτό μπροστά στα μάτια μας (εγώ λέω το σύμπαν), αλλά δεν μπορεί να κατανοηθεί αν δεν μάθει κανείς πρώτα να καταλαβαίνει τη γλώσσα και να γνωρίζει τους χαρακτήρες με τους οποίους είναι γραμμένο. Είναι γραμμένο στη μαθηματική γλώσσα, και οι χαρακτήρες είναι τρίγωνα, κύκλοι και άλλα γεωμετρικά σχήματα, χωρίς τα οποία μέσα είναι αδύνατο να εννοηθεί ανθρωπίνως λέξη· χωρίς αυτά είναι ένα μάταιο περιδιάβασμα μέσα σε ένα σκοτεινό λαβύρινθο.</a:t>
            </a:r>
          </a:p>
        </p:txBody>
      </p:sp>
    </p:spTree>
    <p:extLst>
      <p:ext uri="{BB962C8B-B14F-4D97-AF65-F5344CB8AC3E}">
        <p14:creationId xmlns:p14="http://schemas.microsoft.com/office/powerpoint/2010/main" val="273250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5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id="{9AAD6DC8-539C-9984-FBC7-6ED5B86A76F2}"/>
              </a:ext>
            </a:extLst>
          </p:cNvPr>
          <p:cNvSpPr>
            <a:spLocks noGrp="1"/>
          </p:cNvSpPr>
          <p:nvPr>
            <p:ph type="subTitle" idx="1"/>
          </p:nvPr>
        </p:nvSpPr>
        <p:spPr>
          <a:xfrm>
            <a:off x="682978" y="1815369"/>
            <a:ext cx="10871200" cy="634320"/>
          </a:xfrm>
        </p:spPr>
        <p:txBody>
          <a:bodyPr>
            <a:noAutofit/>
          </a:bodyPr>
          <a:lstStyle/>
          <a:p>
            <a:r>
              <a:rPr lang="el-GR" dirty="0">
                <a:solidFill>
                  <a:schemeClr val="bg1"/>
                </a:solidFill>
              </a:rPr>
              <a:t>Μελέτη της ελεύθερης πτώσης των σωμάτων</a:t>
            </a:r>
          </a:p>
          <a:p>
            <a:endParaRPr lang="el-GR" dirty="0">
              <a:solidFill>
                <a:schemeClr val="bg1"/>
              </a:solidFill>
            </a:endParaRPr>
          </a:p>
          <a:p>
            <a:r>
              <a:rPr lang="el-GR" dirty="0">
                <a:solidFill>
                  <a:schemeClr val="bg1"/>
                </a:solidFill>
              </a:rPr>
              <a:t>Υπόθεση: Το ελαφρύ σώμα θα πέσει πιο αργά από το βαρύ</a:t>
            </a:r>
          </a:p>
          <a:p>
            <a:endParaRPr lang="el-GR" dirty="0">
              <a:solidFill>
                <a:schemeClr val="bg1"/>
              </a:solidFill>
            </a:endParaRPr>
          </a:p>
          <a:p>
            <a:r>
              <a:rPr lang="el-GR" dirty="0">
                <a:solidFill>
                  <a:schemeClr val="bg1"/>
                </a:solidFill>
              </a:rPr>
              <a:t>Ελέγχω: ένα κομμάτι χαρτί και ένα κομμάτι πλαστελίνη</a:t>
            </a:r>
          </a:p>
          <a:p>
            <a:endParaRPr lang="el-GR" dirty="0">
              <a:solidFill>
                <a:schemeClr val="bg1"/>
              </a:solidFill>
            </a:endParaRPr>
          </a:p>
          <a:p>
            <a:r>
              <a:rPr lang="el-GR" dirty="0">
                <a:solidFill>
                  <a:schemeClr val="bg1"/>
                </a:solidFill>
              </a:rPr>
              <a:t>Αποτέλεσμα: Επιβεβαιώνεται η υπόθεση</a:t>
            </a:r>
          </a:p>
        </p:txBody>
      </p:sp>
      <p:sp>
        <p:nvSpPr>
          <p:cNvPr id="2" name="Title 1">
            <a:extLst>
              <a:ext uri="{FF2B5EF4-FFF2-40B4-BE49-F238E27FC236}">
                <a16:creationId xmlns:a16="http://schemas.microsoft.com/office/drawing/2014/main" id="{C03A512E-F780-1FC6-C48A-AD37DFF82590}"/>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Πείραμα</a:t>
            </a:r>
            <a:r>
              <a:rPr lang="en-US" dirty="0">
                <a:solidFill>
                  <a:schemeClr val="bg1"/>
                </a:solidFill>
              </a:rPr>
              <a:t> 1</a:t>
            </a:r>
            <a:endParaRPr lang="en-150" dirty="0">
              <a:solidFill>
                <a:schemeClr val="bg1"/>
              </a:solidFill>
            </a:endParaRPr>
          </a:p>
        </p:txBody>
      </p:sp>
    </p:spTree>
    <p:extLst>
      <p:ext uri="{BB962C8B-B14F-4D97-AF65-F5344CB8AC3E}">
        <p14:creationId xmlns:p14="http://schemas.microsoft.com/office/powerpoint/2010/main" val="2436848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xEl>
                                              <p:pRg st="2" end="2"/>
                                            </p:txEl>
                                          </p:spTgt>
                                        </p:tgtEl>
                                        <p:attrNameLst>
                                          <p:attrName>style.visibility</p:attrName>
                                        </p:attrNameLst>
                                      </p:cBhvr>
                                      <p:to>
                                        <p:strVal val="visible"/>
                                      </p:to>
                                    </p:set>
                                    <p:animEffect transition="in" filter="fade">
                                      <p:cBhvr>
                                        <p:cTn id="12" dur="500"/>
                                        <p:tgtEl>
                                          <p:spTgt spid="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xEl>
                                              <p:pRg st="4" end="4"/>
                                            </p:txEl>
                                          </p:spTgt>
                                        </p:tgtEl>
                                        <p:attrNameLst>
                                          <p:attrName>style.visibility</p:attrName>
                                        </p:attrNameLst>
                                      </p:cBhvr>
                                      <p:to>
                                        <p:strVal val="visible"/>
                                      </p:to>
                                    </p:set>
                                    <p:animEffect transition="in" filter="fade">
                                      <p:cBhvr>
                                        <p:cTn id="17" dur="500"/>
                                        <p:tgtEl>
                                          <p:spTgt spid="1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xEl>
                                              <p:pRg st="6" end="6"/>
                                            </p:txEl>
                                          </p:spTgt>
                                        </p:tgtEl>
                                        <p:attrNameLst>
                                          <p:attrName>style.visibility</p:attrName>
                                        </p:attrNameLst>
                                      </p:cBhvr>
                                      <p:to>
                                        <p:strVal val="visible"/>
                                      </p:to>
                                    </p:set>
                                    <p:animEffect transition="in" filter="fade">
                                      <p:cBhvr>
                                        <p:cTn id="22" dur="500"/>
                                        <p:tgtEl>
                                          <p:spTgt spid="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id="{9AAD6DC8-539C-9984-FBC7-6ED5B86A76F2}"/>
              </a:ext>
            </a:extLst>
          </p:cNvPr>
          <p:cNvSpPr>
            <a:spLocks noGrp="1"/>
          </p:cNvSpPr>
          <p:nvPr>
            <p:ph type="subTitle" idx="1"/>
          </p:nvPr>
        </p:nvSpPr>
        <p:spPr>
          <a:xfrm>
            <a:off x="682978" y="1815369"/>
            <a:ext cx="10871200" cy="634320"/>
          </a:xfrm>
        </p:spPr>
        <p:txBody>
          <a:bodyPr>
            <a:noAutofit/>
          </a:bodyPr>
          <a:lstStyle/>
          <a:p>
            <a:r>
              <a:rPr lang="el-GR" dirty="0">
                <a:solidFill>
                  <a:schemeClr val="bg1"/>
                </a:solidFill>
              </a:rPr>
              <a:t>Μελέτη της ελεύθερης πτώσης των σωμάτων</a:t>
            </a:r>
          </a:p>
          <a:p>
            <a:endParaRPr lang="el-GR" dirty="0">
              <a:solidFill>
                <a:schemeClr val="bg1"/>
              </a:solidFill>
            </a:endParaRPr>
          </a:p>
          <a:p>
            <a:r>
              <a:rPr lang="el-GR" dirty="0">
                <a:solidFill>
                  <a:schemeClr val="bg1"/>
                </a:solidFill>
              </a:rPr>
              <a:t>Υπόθεση: Το ελαφρύ σώμα θα πέσει πιο αργά από το βαρύ</a:t>
            </a:r>
          </a:p>
          <a:p>
            <a:endParaRPr lang="el-GR" dirty="0">
              <a:solidFill>
                <a:schemeClr val="bg1"/>
              </a:solidFill>
            </a:endParaRPr>
          </a:p>
          <a:p>
            <a:r>
              <a:rPr lang="el-GR" dirty="0">
                <a:solidFill>
                  <a:schemeClr val="bg1"/>
                </a:solidFill>
              </a:rPr>
              <a:t>Ελέγχω: ένα συμπιεσμένο κομμάτι χαρτί και ένα κομμάτι πλαστελίνη</a:t>
            </a:r>
          </a:p>
          <a:p>
            <a:endParaRPr lang="el-GR" dirty="0">
              <a:solidFill>
                <a:schemeClr val="bg1"/>
              </a:solidFill>
            </a:endParaRPr>
          </a:p>
          <a:p>
            <a:r>
              <a:rPr lang="el-GR" dirty="0">
                <a:solidFill>
                  <a:schemeClr val="bg1"/>
                </a:solidFill>
              </a:rPr>
              <a:t>Αποτέλεσμα: Απορρίπτεται η υπόθεση</a:t>
            </a:r>
          </a:p>
        </p:txBody>
      </p:sp>
      <p:sp>
        <p:nvSpPr>
          <p:cNvPr id="2" name="Title 1">
            <a:extLst>
              <a:ext uri="{FF2B5EF4-FFF2-40B4-BE49-F238E27FC236}">
                <a16:creationId xmlns:a16="http://schemas.microsoft.com/office/drawing/2014/main" id="{C03A512E-F780-1FC6-C48A-AD37DFF82590}"/>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Πείραμα</a:t>
            </a:r>
            <a:r>
              <a:rPr lang="en-US" dirty="0">
                <a:solidFill>
                  <a:schemeClr val="bg1"/>
                </a:solidFill>
              </a:rPr>
              <a:t> 2</a:t>
            </a:r>
            <a:endParaRPr lang="en-150" dirty="0">
              <a:solidFill>
                <a:schemeClr val="bg1"/>
              </a:solidFill>
            </a:endParaRPr>
          </a:p>
        </p:txBody>
      </p:sp>
    </p:spTree>
    <p:extLst>
      <p:ext uri="{BB962C8B-B14F-4D97-AF65-F5344CB8AC3E}">
        <p14:creationId xmlns:p14="http://schemas.microsoft.com/office/powerpoint/2010/main" val="9177184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xEl>
                                              <p:pRg st="2" end="2"/>
                                            </p:txEl>
                                          </p:spTgt>
                                        </p:tgtEl>
                                        <p:attrNameLst>
                                          <p:attrName>style.visibility</p:attrName>
                                        </p:attrNameLst>
                                      </p:cBhvr>
                                      <p:to>
                                        <p:strVal val="visible"/>
                                      </p:to>
                                    </p:set>
                                    <p:animEffect transition="in" filter="fade">
                                      <p:cBhvr>
                                        <p:cTn id="12" dur="500"/>
                                        <p:tgtEl>
                                          <p:spTgt spid="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xEl>
                                              <p:pRg st="4" end="4"/>
                                            </p:txEl>
                                          </p:spTgt>
                                        </p:tgtEl>
                                        <p:attrNameLst>
                                          <p:attrName>style.visibility</p:attrName>
                                        </p:attrNameLst>
                                      </p:cBhvr>
                                      <p:to>
                                        <p:strVal val="visible"/>
                                      </p:to>
                                    </p:set>
                                    <p:animEffect transition="in" filter="fade">
                                      <p:cBhvr>
                                        <p:cTn id="17" dur="500"/>
                                        <p:tgtEl>
                                          <p:spTgt spid="1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xEl>
                                              <p:pRg st="6" end="6"/>
                                            </p:txEl>
                                          </p:spTgt>
                                        </p:tgtEl>
                                        <p:attrNameLst>
                                          <p:attrName>style.visibility</p:attrName>
                                        </p:attrNameLst>
                                      </p:cBhvr>
                                      <p:to>
                                        <p:strVal val="visible"/>
                                      </p:to>
                                    </p:set>
                                    <p:animEffect transition="in" filter="fade">
                                      <p:cBhvr>
                                        <p:cTn id="22" dur="500"/>
                                        <p:tgtEl>
                                          <p:spTgt spid="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id="{9AAD6DC8-539C-9984-FBC7-6ED5B86A76F2}"/>
              </a:ext>
            </a:extLst>
          </p:cNvPr>
          <p:cNvSpPr>
            <a:spLocks noGrp="1"/>
          </p:cNvSpPr>
          <p:nvPr>
            <p:ph type="subTitle" idx="1"/>
          </p:nvPr>
        </p:nvSpPr>
        <p:spPr>
          <a:xfrm>
            <a:off x="682978" y="1815369"/>
            <a:ext cx="10871200" cy="634320"/>
          </a:xfrm>
        </p:spPr>
        <p:txBody>
          <a:bodyPr>
            <a:noAutofit/>
          </a:bodyPr>
          <a:lstStyle/>
          <a:p>
            <a:r>
              <a:rPr lang="el-GR" dirty="0">
                <a:solidFill>
                  <a:schemeClr val="bg1"/>
                </a:solidFill>
              </a:rPr>
              <a:t>Μελέτη της ελεύθερης πτώσης των σωμάτων</a:t>
            </a:r>
          </a:p>
          <a:p>
            <a:endParaRPr lang="el-GR" dirty="0">
              <a:solidFill>
                <a:schemeClr val="bg1"/>
              </a:solidFill>
            </a:endParaRPr>
          </a:p>
          <a:p>
            <a:r>
              <a:rPr lang="el-GR" dirty="0">
                <a:solidFill>
                  <a:schemeClr val="bg1"/>
                </a:solidFill>
              </a:rPr>
              <a:t>Υπόθεση: Το σώμα με τη διπλάσια μάζα θα πέσει με διπλάσια ταχύτητα</a:t>
            </a:r>
          </a:p>
          <a:p>
            <a:r>
              <a:rPr lang="el-GR" dirty="0">
                <a:solidFill>
                  <a:schemeClr val="bg1"/>
                </a:solidFill>
              </a:rPr>
              <a:t>Δηλαδή, θα χρειαστεί το μισό χρονικό διάστημα</a:t>
            </a:r>
          </a:p>
          <a:p>
            <a:endParaRPr lang="el-GR" dirty="0">
              <a:solidFill>
                <a:schemeClr val="bg1"/>
              </a:solidFill>
            </a:endParaRPr>
          </a:p>
          <a:p>
            <a:r>
              <a:rPr lang="el-GR" dirty="0">
                <a:solidFill>
                  <a:schemeClr val="bg1"/>
                </a:solidFill>
              </a:rPr>
              <a:t>Ελέγχω: δύο κομμάτια πλαστελίνη</a:t>
            </a:r>
            <a:r>
              <a:rPr lang="en-US" dirty="0">
                <a:solidFill>
                  <a:schemeClr val="bg1"/>
                </a:solidFill>
              </a:rPr>
              <a:t>  m</a:t>
            </a:r>
            <a:r>
              <a:rPr lang="en-US" baseline="-25000" dirty="0">
                <a:solidFill>
                  <a:schemeClr val="bg1"/>
                </a:solidFill>
              </a:rPr>
              <a:t>1</a:t>
            </a:r>
            <a:r>
              <a:rPr lang="en-US" dirty="0">
                <a:solidFill>
                  <a:schemeClr val="bg1"/>
                </a:solidFill>
              </a:rPr>
              <a:t> = 2 m</a:t>
            </a:r>
            <a:r>
              <a:rPr lang="en-US" baseline="-25000" dirty="0">
                <a:solidFill>
                  <a:schemeClr val="bg1"/>
                </a:solidFill>
              </a:rPr>
              <a:t>2</a:t>
            </a:r>
            <a:endParaRPr lang="el-GR" dirty="0">
              <a:solidFill>
                <a:schemeClr val="bg1"/>
              </a:solidFill>
            </a:endParaRPr>
          </a:p>
          <a:p>
            <a:endParaRPr lang="el-GR" dirty="0">
              <a:solidFill>
                <a:schemeClr val="bg1"/>
              </a:solidFill>
            </a:endParaRPr>
          </a:p>
          <a:p>
            <a:r>
              <a:rPr lang="el-GR" dirty="0">
                <a:solidFill>
                  <a:schemeClr val="bg1"/>
                </a:solidFill>
              </a:rPr>
              <a:t>Αποτέλεσμα: Απορρίπτεται η υπόθεση</a:t>
            </a:r>
          </a:p>
        </p:txBody>
      </p:sp>
      <p:sp>
        <p:nvSpPr>
          <p:cNvPr id="2" name="Title 1">
            <a:extLst>
              <a:ext uri="{FF2B5EF4-FFF2-40B4-BE49-F238E27FC236}">
                <a16:creationId xmlns:a16="http://schemas.microsoft.com/office/drawing/2014/main" id="{C03A512E-F780-1FC6-C48A-AD37DFF82590}"/>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Πείραμα</a:t>
            </a:r>
            <a:r>
              <a:rPr lang="en-US" dirty="0">
                <a:solidFill>
                  <a:schemeClr val="bg1"/>
                </a:solidFill>
              </a:rPr>
              <a:t> 3</a:t>
            </a:r>
            <a:endParaRPr lang="en-150" dirty="0">
              <a:solidFill>
                <a:schemeClr val="bg1"/>
              </a:solidFill>
            </a:endParaRPr>
          </a:p>
        </p:txBody>
      </p:sp>
    </p:spTree>
    <p:extLst>
      <p:ext uri="{BB962C8B-B14F-4D97-AF65-F5344CB8AC3E}">
        <p14:creationId xmlns:p14="http://schemas.microsoft.com/office/powerpoint/2010/main" val="3396918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xEl>
                                              <p:pRg st="2" end="2"/>
                                            </p:txEl>
                                          </p:spTgt>
                                        </p:tgtEl>
                                        <p:attrNameLst>
                                          <p:attrName>style.visibility</p:attrName>
                                        </p:attrNameLst>
                                      </p:cBhvr>
                                      <p:to>
                                        <p:strVal val="visible"/>
                                      </p:to>
                                    </p:set>
                                    <p:animEffect transition="in" filter="fade">
                                      <p:cBhvr>
                                        <p:cTn id="12" dur="500"/>
                                        <p:tgtEl>
                                          <p:spTgt spid="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xEl>
                                              <p:pRg st="3" end="3"/>
                                            </p:txEl>
                                          </p:spTgt>
                                        </p:tgtEl>
                                        <p:attrNameLst>
                                          <p:attrName>style.visibility</p:attrName>
                                        </p:attrNameLst>
                                      </p:cBhvr>
                                      <p:to>
                                        <p:strVal val="visible"/>
                                      </p:to>
                                    </p:set>
                                    <p:animEffect transition="in" filter="fade">
                                      <p:cBhvr>
                                        <p:cTn id="17" dur="500"/>
                                        <p:tgtEl>
                                          <p:spTgt spid="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xEl>
                                              <p:pRg st="5" end="5"/>
                                            </p:txEl>
                                          </p:spTgt>
                                        </p:tgtEl>
                                        <p:attrNameLst>
                                          <p:attrName>style.visibility</p:attrName>
                                        </p:attrNameLst>
                                      </p:cBhvr>
                                      <p:to>
                                        <p:strVal val="visible"/>
                                      </p:to>
                                    </p:set>
                                    <p:animEffect transition="in" filter="fade">
                                      <p:cBhvr>
                                        <p:cTn id="22" dur="500"/>
                                        <p:tgtEl>
                                          <p:spTgt spid="1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xEl>
                                              <p:pRg st="7" end="7"/>
                                            </p:txEl>
                                          </p:spTgt>
                                        </p:tgtEl>
                                        <p:attrNameLst>
                                          <p:attrName>style.visibility</p:attrName>
                                        </p:attrNameLst>
                                      </p:cBhvr>
                                      <p:to>
                                        <p:strVal val="visible"/>
                                      </p:to>
                                    </p:set>
                                    <p:animEffect transition="in" filter="fade">
                                      <p:cBhvr>
                                        <p:cTn id="27" dur="500"/>
                                        <p:tgtEl>
                                          <p:spTgt spid="1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24B5A97-F7EB-79FF-9EBE-57A5ACC62053}"/>
            </a:ext>
          </a:extLst>
        </p:cNvPr>
        <p:cNvGrpSpPr/>
        <p:nvPr/>
      </p:nvGrpSpPr>
      <p:grpSpPr>
        <a:xfrm>
          <a:off x="0" y="0"/>
          <a:ext cx="0" cy="0"/>
          <a:chOff x="0" y="0"/>
          <a:chExt cx="0" cy="0"/>
        </a:xfrm>
      </p:grpSpPr>
      <p:pic>
        <p:nvPicPr>
          <p:cNvPr id="47106" name="Picture 2">
            <a:extLst>
              <a:ext uri="{FF2B5EF4-FFF2-40B4-BE49-F238E27FC236}">
                <a16:creationId xmlns:a16="http://schemas.microsoft.com/office/drawing/2014/main" id="{8ECB8B7E-4D7D-8DA5-3853-C909658169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581" y="0"/>
            <a:ext cx="46085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7108" name="Picture 4">
            <a:extLst>
              <a:ext uri="{FF2B5EF4-FFF2-40B4-BE49-F238E27FC236}">
                <a16:creationId xmlns:a16="http://schemas.microsoft.com/office/drawing/2014/main" id="{E10D9979-6781-7708-D398-229B92A529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0486" y="-1"/>
            <a:ext cx="5307073"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169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125B64-2F6D-3C7C-6DE4-37E94690FAB6}"/>
            </a:ext>
          </a:extLst>
        </p:cNvPr>
        <p:cNvGrpSpPr/>
        <p:nvPr/>
      </p:nvGrpSpPr>
      <p:grpSpPr>
        <a:xfrm>
          <a:off x="0" y="0"/>
          <a:ext cx="0" cy="0"/>
          <a:chOff x="0" y="0"/>
          <a:chExt cx="0" cy="0"/>
        </a:xfrm>
      </p:grpSpPr>
      <p:pic>
        <p:nvPicPr>
          <p:cNvPr id="50178" name="Picture 2">
            <a:extLst>
              <a:ext uri="{FF2B5EF4-FFF2-40B4-BE49-F238E27FC236}">
                <a16:creationId xmlns:a16="http://schemas.microsoft.com/office/drawing/2014/main" id="{FDBCC49A-56FE-CF27-5F98-3EEF790CC9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5627" y="1200647"/>
            <a:ext cx="7280745" cy="4095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609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75569CF-E63A-074B-109C-9EFF29A064DC}"/>
            </a:ext>
          </a:extLst>
        </p:cNvPr>
        <p:cNvGrpSpPr/>
        <p:nvPr/>
      </p:nvGrpSpPr>
      <p:grpSpPr>
        <a:xfrm>
          <a:off x="0" y="0"/>
          <a:ext cx="0" cy="0"/>
          <a:chOff x="0" y="0"/>
          <a:chExt cx="0" cy="0"/>
        </a:xfrm>
      </p:grpSpPr>
      <p:pic>
        <p:nvPicPr>
          <p:cNvPr id="2" name="Brian Cox visits the world's biggest vacuum _ Human Universe - BBC">
            <a:hlinkClick r:id="" action="ppaction://media"/>
            <a:extLst>
              <a:ext uri="{FF2B5EF4-FFF2-40B4-BE49-F238E27FC236}">
                <a16:creationId xmlns:a16="http://schemas.microsoft.com/office/drawing/2014/main" id="{9E2B90B3-BD46-BA4A-46A4-3E3A998BCD5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74692" y="636105"/>
            <a:ext cx="9325996" cy="5245873"/>
          </a:xfrm>
          <a:prstGeom prst="rect">
            <a:avLst/>
          </a:prstGeom>
        </p:spPr>
      </p:pic>
    </p:spTree>
    <p:extLst>
      <p:ext uri="{BB962C8B-B14F-4D97-AF65-F5344CB8AC3E}">
        <p14:creationId xmlns:p14="http://schemas.microsoft.com/office/powerpoint/2010/main" val="68678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12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26EDA6D-1EE3-4CDB-C557-E3278C42645E}"/>
            </a:ext>
          </a:extLst>
        </p:cNvPr>
        <p:cNvGrpSpPr/>
        <p:nvPr/>
      </p:nvGrpSpPr>
      <p:grpSpPr>
        <a:xfrm>
          <a:off x="0" y="0"/>
          <a:ext cx="0" cy="0"/>
          <a:chOff x="0" y="0"/>
          <a:chExt cx="0" cy="0"/>
        </a:xfrm>
      </p:grpSpPr>
      <p:pic>
        <p:nvPicPr>
          <p:cNvPr id="48130" name="Picture 2">
            <a:extLst>
              <a:ext uri="{FF2B5EF4-FFF2-40B4-BE49-F238E27FC236}">
                <a16:creationId xmlns:a16="http://schemas.microsoft.com/office/drawing/2014/main" id="{B3F458A2-931A-D298-0B84-C3A7BEE182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7112" y="2143539"/>
            <a:ext cx="4011102" cy="4011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123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B0FAAB8-F7AA-08D2-A390-4FD85B0BF519}"/>
            </a:ext>
          </a:extLst>
        </p:cNvPr>
        <p:cNvGrpSpPr/>
        <p:nvPr/>
      </p:nvGrpSpPr>
      <p:grpSpPr>
        <a:xfrm>
          <a:off x="0" y="0"/>
          <a:ext cx="0" cy="0"/>
          <a:chOff x="0" y="0"/>
          <a:chExt cx="0" cy="0"/>
        </a:xfrm>
      </p:grpSpPr>
      <p:pic>
        <p:nvPicPr>
          <p:cNvPr id="49154" name="Picture 2">
            <a:extLst>
              <a:ext uri="{FF2B5EF4-FFF2-40B4-BE49-F238E27FC236}">
                <a16:creationId xmlns:a16="http://schemas.microsoft.com/office/drawing/2014/main" id="{CA9B6DC2-CE08-40CA-F57D-A26F30F608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50" y="1047750"/>
            <a:ext cx="4762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9560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E6DC62-8C72-B039-9ADA-77770506A98C}"/>
              </a:ext>
            </a:extLst>
          </p:cNvPr>
          <p:cNvSpPr txBox="1">
            <a:spLocks/>
          </p:cNvSpPr>
          <p:nvPr/>
        </p:nvSpPr>
        <p:spPr>
          <a:xfrm>
            <a:off x="773873" y="1801243"/>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592004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52232</TotalTime>
  <Words>3605</Words>
  <Application>Microsoft Office PowerPoint</Application>
  <PresentationFormat>Widescreen</PresentationFormat>
  <Paragraphs>559</Paragraphs>
  <Slides>79</Slides>
  <Notes>63</Notes>
  <HiddenSlides>0</HiddenSlides>
  <MMClips>2</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79</vt:i4>
      </vt:variant>
    </vt:vector>
  </HeadingPairs>
  <TitlesOfParts>
    <vt:vector size="87" baseType="lpstr">
      <vt:lpstr>Arial</vt:lpstr>
      <vt:lpstr>Calibri</vt:lpstr>
      <vt:lpstr>Calibri Light</vt:lpstr>
      <vt:lpstr>Cambria Math</vt:lpstr>
      <vt:lpstr>Wingdings</vt:lpstr>
      <vt:lpstr>Office Theme</vt:lpstr>
      <vt:lpstr>1_Office Theme</vt:lpstr>
      <vt:lpstr>Bitmap Image</vt:lpstr>
      <vt:lpstr>PowerPoint Presentation</vt:lpstr>
      <vt:lpstr>ΦΥΣΙΚΗ 86Υ011</vt:lpstr>
      <vt:lpstr>Άσκηση</vt:lpstr>
      <vt:lpstr>Τηλεσκόπιο – Φακοί</vt:lpstr>
      <vt:lpstr>Τηλεσκόπιο – Φακοί</vt:lpstr>
      <vt:lpstr>Τηλεσκόπιο – Φακοί</vt:lpstr>
      <vt:lpstr>Τηλεσκόπιο – Φακοί</vt:lpstr>
      <vt:lpstr>Τηλεσκόπιο – Φακοί</vt:lpstr>
      <vt:lpstr>Τηλεσκόπιο – Φακοί</vt:lpstr>
      <vt:lpstr>Τηλεσκόπιο – Φακοί</vt:lpstr>
      <vt:lpstr>Τηλεσκόπιο – Φακοί</vt:lpstr>
      <vt:lpstr>Τηλεσκόπιο – Φακοί</vt:lpstr>
      <vt:lpstr>Τηλεσκόπιο – Φακοί</vt:lpstr>
      <vt:lpstr>Τηλεσκόπιο – Φακοί</vt:lpstr>
      <vt:lpstr>Τηλεσκόπιο – Φακοί</vt:lpstr>
      <vt:lpstr>Τηλεσκόπιο – Φακοί</vt:lpstr>
      <vt:lpstr>Τηλεσκόπιο – Φακοί</vt:lpstr>
      <vt:lpstr>Τηλεσκόπιο – Φακοί</vt:lpstr>
      <vt:lpstr>Τηλεσκόπιο – Φακοί</vt:lpstr>
      <vt:lpstr>Τηλεσκόπιο – Φακοί</vt:lpstr>
      <vt:lpstr>Τηλεσκόπιο – Φακοί</vt:lpstr>
      <vt:lpstr>PowerPoint Presentation</vt:lpstr>
      <vt:lpstr>Μέση Ταχύτητα</vt:lpstr>
      <vt:lpstr>Μέση Ταχύτητα</vt:lpstr>
      <vt:lpstr>Μέση Ταχύτητα</vt:lpstr>
      <vt:lpstr>Μέση Ταχύτητα</vt:lpstr>
      <vt:lpstr>Μέση Ταχύτητα</vt:lpstr>
      <vt:lpstr>Μέση Ταχύτητα</vt:lpstr>
      <vt:lpstr>Μετατόπιση</vt:lpstr>
      <vt:lpstr>Μετατόπιση</vt:lpstr>
      <vt:lpstr>Μετατόπιση</vt:lpstr>
      <vt:lpstr>Μελέτη Διαγραμμάτων</vt:lpstr>
      <vt:lpstr>Μελέτη Διαγραμμάτων</vt:lpstr>
      <vt:lpstr>Μελέτη Διαγραμμάτων</vt:lpstr>
      <vt:lpstr>Μελέτη Διαγραμμάτων</vt:lpstr>
      <vt:lpstr>PowerPoint Presentation</vt:lpstr>
      <vt:lpstr>PowerPoint Presentation</vt:lpstr>
      <vt:lpstr>PowerPoint Presentation</vt:lpstr>
      <vt:lpstr>PowerPoint Presentation</vt:lpstr>
      <vt:lpstr>PowerPoint Presentation</vt:lpstr>
      <vt:lpstr>PowerPoint Presentation</vt:lpstr>
      <vt:lpstr>Το Πείραμα του Ερατοσθένη</vt:lpstr>
      <vt:lpstr>Ερατοσθένης ο Κυρηναίος (276 - 195 π.Χ.)</vt:lpstr>
      <vt:lpstr>PowerPoint Presentation</vt:lpstr>
      <vt:lpstr>PowerPoint Presentation</vt:lpstr>
      <vt:lpstr>PowerPoint Presentation</vt:lpstr>
      <vt:lpstr>Το Πείραμα του Ερατοσθένη</vt:lpstr>
      <vt:lpstr>Σκέψη</vt:lpstr>
      <vt:lpstr>PowerPoint Presentation</vt:lpstr>
      <vt:lpstr>PowerPoint Presentation</vt:lpstr>
      <vt:lpstr>Υπολογισμοί Ερατοσθένη</vt:lpstr>
      <vt:lpstr>Υπολογισμοί Ερατοσθένη</vt:lpstr>
      <vt:lpstr>Σήμερα (περίπου) : Εαρινή Ισημερία</vt:lpstr>
      <vt:lpstr>Σήμερα (περίπου) : Εαρινή Ισημερία</vt:lpstr>
      <vt:lpstr>Παρουσίαση Carl Sagan</vt:lpstr>
      <vt:lpstr>Ισημερία και Διάρκεια Ημέρας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Πείραμα 1</vt:lpstr>
      <vt:lpstr>Πείραμα 2</vt:lpstr>
      <vt:lpstr>Πείραμα 3</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manos</cp:lastModifiedBy>
  <cp:revision>374</cp:revision>
  <dcterms:created xsi:type="dcterms:W3CDTF">2023-02-27T14:31:39Z</dcterms:created>
  <dcterms:modified xsi:type="dcterms:W3CDTF">2026-03-21T18:58:46Z</dcterms:modified>
</cp:coreProperties>
</file>